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All%20Data%20untransform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DOM_matrix_Peyton2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DOM_matrix_Peyton2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DOM_matrix_Peyton20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All%20Data%20untransform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154045559119939E-2"/>
          <c:y val="1.7423325296329395E-2"/>
          <c:w val="0.64089306491327758"/>
          <c:h val="0.87825750947798187"/>
        </c:manualLayout>
      </c:layout>
      <c:scatterChart>
        <c:scatterStyle val="lineMarker"/>
        <c:varyColors val="0"/>
        <c:ser>
          <c:idx val="0"/>
          <c:order val="0"/>
          <c:tx>
            <c:v>All Data</c:v>
          </c:tx>
          <c:spPr>
            <a:ln w="28575">
              <a:noFill/>
            </a:ln>
          </c:spPr>
          <c:xVal>
            <c:numRef>
              <c:f>'All data'!$BS$2:$BS$42345</c:f>
              <c:numCache>
                <c:formatCode>General</c:formatCode>
                <c:ptCount val="423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0.5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0.5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0.4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0.75</c:v>
                </c:pt>
                <c:pt idx="762">
                  <c:v>0</c:v>
                </c:pt>
                <c:pt idx="763">
                  <c:v>0</c:v>
                </c:pt>
                <c:pt idx="764">
                  <c:v>0.16666666666666666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0.2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0.2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0.25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1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0.8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0.5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0.33333333333333331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0.2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0.16666666666666666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0.2</c:v>
                </c:pt>
                <c:pt idx="4003">
                  <c:v>0</c:v>
                </c:pt>
                <c:pt idx="4004">
                  <c:v>0</c:v>
                </c:pt>
                <c:pt idx="4005">
                  <c:v>0.4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0.25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0.42857142857142855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0.25</c:v>
                </c:pt>
                <c:pt idx="4153">
                  <c:v>0.25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0.5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0.75</c:v>
                </c:pt>
                <c:pt idx="4283">
                  <c:v>0.16666666666666666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0.2857142857142857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0.2857142857142857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0.5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0.66666666666666663</c:v>
                </c:pt>
                <c:pt idx="4703">
                  <c:v>0.66666666666666663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0.5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0.125</c:v>
                </c:pt>
                <c:pt idx="4821">
                  <c:v>0.125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0.4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1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0.14285714285714285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0.75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0.33333333333333331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0.125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0.4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0.22222222222222221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0.16666666666666666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0.22222222222222221</c:v>
                </c:pt>
                <c:pt idx="5844">
                  <c:v>0.22222222222222221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0.2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0.25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0.5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0.375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0.33333333333333331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0.5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0.83333333333333337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1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0.6</c:v>
                </c:pt>
                <c:pt idx="6670">
                  <c:v>0</c:v>
                </c:pt>
                <c:pt idx="6671">
                  <c:v>0</c:v>
                </c:pt>
                <c:pt idx="6672">
                  <c:v>0.1111111111111111</c:v>
                </c:pt>
                <c:pt idx="6673">
                  <c:v>0</c:v>
                </c:pt>
                <c:pt idx="6674">
                  <c:v>1.2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9.0909090909090912E-2</c:v>
                </c:pt>
                <c:pt idx="6751">
                  <c:v>0</c:v>
                </c:pt>
                <c:pt idx="6752">
                  <c:v>0.8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0.8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0.18181818181818182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0.33333333333333331</c:v>
                </c:pt>
                <c:pt idx="7012">
                  <c:v>0</c:v>
                </c:pt>
                <c:pt idx="7013">
                  <c:v>0.2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0.1111111111111111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0.33333333333333331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0.2</c:v>
                </c:pt>
                <c:pt idx="7187">
                  <c:v>0.2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0.22222222222222221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0.1</c:v>
                </c:pt>
                <c:pt idx="7304">
                  <c:v>0.3</c:v>
                </c:pt>
                <c:pt idx="7305">
                  <c:v>0</c:v>
                </c:pt>
                <c:pt idx="7306">
                  <c:v>0.66666666666666663</c:v>
                </c:pt>
                <c:pt idx="7307">
                  <c:v>0</c:v>
                </c:pt>
                <c:pt idx="7308">
                  <c:v>0</c:v>
                </c:pt>
                <c:pt idx="7309">
                  <c:v>0.16666666666666666</c:v>
                </c:pt>
                <c:pt idx="7310">
                  <c:v>0</c:v>
                </c:pt>
                <c:pt idx="7311">
                  <c:v>0</c:v>
                </c:pt>
                <c:pt idx="7312">
                  <c:v>0.5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0.33333333333333331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0.2857142857142857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0.66666666666666663</c:v>
                </c:pt>
                <c:pt idx="7429">
                  <c:v>0</c:v>
                </c:pt>
                <c:pt idx="7430">
                  <c:v>0</c:v>
                </c:pt>
                <c:pt idx="7431">
                  <c:v>0.5</c:v>
                </c:pt>
                <c:pt idx="7432">
                  <c:v>0</c:v>
                </c:pt>
                <c:pt idx="7433">
                  <c:v>0.16666666666666666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9.0909090909090912E-2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1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0.125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0.2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0.42857142857142855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0.14285714285714285</c:v>
                </c:pt>
                <c:pt idx="7639">
                  <c:v>0.42857142857142855</c:v>
                </c:pt>
                <c:pt idx="7640">
                  <c:v>0</c:v>
                </c:pt>
                <c:pt idx="7641">
                  <c:v>0.8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0.42857142857142855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1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0.14285714285714285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0.375</c:v>
                </c:pt>
                <c:pt idx="7839">
                  <c:v>0.375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0.6</c:v>
                </c:pt>
                <c:pt idx="7957">
                  <c:v>0</c:v>
                </c:pt>
                <c:pt idx="7958">
                  <c:v>0.14285714285714285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0.27272727272727271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0.375</c:v>
                </c:pt>
                <c:pt idx="7969">
                  <c:v>0.375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0.25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0.1111111111111111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0.3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0.42857142857142855</c:v>
                </c:pt>
                <c:pt idx="8039">
                  <c:v>1</c:v>
                </c:pt>
                <c:pt idx="8040">
                  <c:v>0</c:v>
                </c:pt>
                <c:pt idx="8041">
                  <c:v>0</c:v>
                </c:pt>
                <c:pt idx="8042">
                  <c:v>0.22222222222222221</c:v>
                </c:pt>
                <c:pt idx="8043">
                  <c:v>0.4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0.2857142857142857</c:v>
                </c:pt>
                <c:pt idx="8105">
                  <c:v>0</c:v>
                </c:pt>
                <c:pt idx="8106">
                  <c:v>0.14285714285714285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0.375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0.44444444444444442</c:v>
                </c:pt>
                <c:pt idx="8122">
                  <c:v>0.44444444444444442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0.3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0.18181818181818182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0.42857142857142855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0.33333333333333331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9.0909090909090912E-2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0.625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0.44444444444444442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0.3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0.1</c:v>
                </c:pt>
                <c:pt idx="8303">
                  <c:v>0</c:v>
                </c:pt>
                <c:pt idx="8304">
                  <c:v>0</c:v>
                </c:pt>
                <c:pt idx="8305">
                  <c:v>0.33333333333333331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0.25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0.16666666666666666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0.375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0.33333333333333331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0.375</c:v>
                </c:pt>
                <c:pt idx="8448">
                  <c:v>0.33333333333333331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0.2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0.5</c:v>
                </c:pt>
                <c:pt idx="8458">
                  <c:v>0.1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0.5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0.5</c:v>
                </c:pt>
                <c:pt idx="8631">
                  <c:v>0</c:v>
                </c:pt>
                <c:pt idx="8632">
                  <c:v>0.4</c:v>
                </c:pt>
                <c:pt idx="8633">
                  <c:v>0</c:v>
                </c:pt>
                <c:pt idx="8634">
                  <c:v>0.1111111111111111</c:v>
                </c:pt>
                <c:pt idx="8635">
                  <c:v>0</c:v>
                </c:pt>
                <c:pt idx="8636">
                  <c:v>0.4</c:v>
                </c:pt>
                <c:pt idx="8637">
                  <c:v>0</c:v>
                </c:pt>
                <c:pt idx="8638">
                  <c:v>0.33333333333333331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0.16666666666666666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0.42857142857142855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0.33333333333333331</c:v>
                </c:pt>
                <c:pt idx="8724">
                  <c:v>0.6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0.6</c:v>
                </c:pt>
                <c:pt idx="8764">
                  <c:v>0.1</c:v>
                </c:pt>
                <c:pt idx="8765">
                  <c:v>0.8</c:v>
                </c:pt>
                <c:pt idx="8766">
                  <c:v>1.2</c:v>
                </c:pt>
                <c:pt idx="8767">
                  <c:v>0</c:v>
                </c:pt>
                <c:pt idx="8768">
                  <c:v>0</c:v>
                </c:pt>
                <c:pt idx="8769">
                  <c:v>0.33333333333333331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0.36363636363636365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0.5</c:v>
                </c:pt>
                <c:pt idx="8826">
                  <c:v>1</c:v>
                </c:pt>
                <c:pt idx="8827">
                  <c:v>8.3333333333333329E-2</c:v>
                </c:pt>
                <c:pt idx="8828">
                  <c:v>0.125</c:v>
                </c:pt>
                <c:pt idx="8829">
                  <c:v>0</c:v>
                </c:pt>
                <c:pt idx="8830">
                  <c:v>0</c:v>
                </c:pt>
                <c:pt idx="8831">
                  <c:v>0.22222222222222221</c:v>
                </c:pt>
                <c:pt idx="8832">
                  <c:v>0</c:v>
                </c:pt>
                <c:pt idx="8833">
                  <c:v>0</c:v>
                </c:pt>
                <c:pt idx="8834">
                  <c:v>0.125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0.4</c:v>
                </c:pt>
                <c:pt idx="8840">
                  <c:v>0</c:v>
                </c:pt>
                <c:pt idx="8841">
                  <c:v>0.27272727272727271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0.16666666666666666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0.5</c:v>
                </c:pt>
                <c:pt idx="8870">
                  <c:v>7.1428571428571425E-2</c:v>
                </c:pt>
                <c:pt idx="8871">
                  <c:v>0.8571428571428571</c:v>
                </c:pt>
                <c:pt idx="8872">
                  <c:v>0.14285714285714285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0.14285714285714285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0.5</c:v>
                </c:pt>
                <c:pt idx="8928">
                  <c:v>0</c:v>
                </c:pt>
                <c:pt idx="8929">
                  <c:v>0.42857142857142855</c:v>
                </c:pt>
                <c:pt idx="8930">
                  <c:v>6.6666666666666666E-2</c:v>
                </c:pt>
                <c:pt idx="8931">
                  <c:v>0</c:v>
                </c:pt>
                <c:pt idx="8932">
                  <c:v>8.3333333333333329E-2</c:v>
                </c:pt>
                <c:pt idx="8933">
                  <c:v>0.4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0.33333333333333331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0.83333333333333337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0.33333333333333331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0.66666666666666663</c:v>
                </c:pt>
                <c:pt idx="9095">
                  <c:v>0</c:v>
                </c:pt>
                <c:pt idx="9096">
                  <c:v>0</c:v>
                </c:pt>
                <c:pt idx="9097">
                  <c:v>0.1111111111111111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0.1111111111111111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7.1428571428571425E-2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8.3333333333333329E-2</c:v>
                </c:pt>
                <c:pt idx="9182">
                  <c:v>0</c:v>
                </c:pt>
                <c:pt idx="9183">
                  <c:v>0</c:v>
                </c:pt>
                <c:pt idx="9184">
                  <c:v>0.5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0.25</c:v>
                </c:pt>
                <c:pt idx="9189">
                  <c:v>0</c:v>
                </c:pt>
                <c:pt idx="9190">
                  <c:v>0.5714285714285714</c:v>
                </c:pt>
                <c:pt idx="9191">
                  <c:v>0</c:v>
                </c:pt>
                <c:pt idx="9192">
                  <c:v>0.375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1</c:v>
                </c:pt>
                <c:pt idx="9222">
                  <c:v>0</c:v>
                </c:pt>
                <c:pt idx="9223">
                  <c:v>0.18181818181818182</c:v>
                </c:pt>
                <c:pt idx="9224">
                  <c:v>0.75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0.625</c:v>
                </c:pt>
                <c:pt idx="9253">
                  <c:v>0</c:v>
                </c:pt>
                <c:pt idx="9254">
                  <c:v>0</c:v>
                </c:pt>
                <c:pt idx="9255">
                  <c:v>1.2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0.3</c:v>
                </c:pt>
                <c:pt idx="9260">
                  <c:v>0</c:v>
                </c:pt>
                <c:pt idx="9261">
                  <c:v>0.14285714285714285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0.125</c:v>
                </c:pt>
                <c:pt idx="9298">
                  <c:v>0</c:v>
                </c:pt>
                <c:pt idx="9299">
                  <c:v>0.14285714285714285</c:v>
                </c:pt>
                <c:pt idx="9300">
                  <c:v>0.5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0.625</c:v>
                </c:pt>
                <c:pt idx="9340">
                  <c:v>0</c:v>
                </c:pt>
                <c:pt idx="9341">
                  <c:v>0</c:v>
                </c:pt>
                <c:pt idx="9342">
                  <c:v>0.875</c:v>
                </c:pt>
                <c:pt idx="9343">
                  <c:v>0</c:v>
                </c:pt>
                <c:pt idx="9344">
                  <c:v>0.22222222222222221</c:v>
                </c:pt>
                <c:pt idx="9345">
                  <c:v>0.4</c:v>
                </c:pt>
                <c:pt idx="9346">
                  <c:v>0</c:v>
                </c:pt>
                <c:pt idx="9347">
                  <c:v>0</c:v>
                </c:pt>
                <c:pt idx="9348">
                  <c:v>0.83333333333333337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0.3</c:v>
                </c:pt>
                <c:pt idx="9353">
                  <c:v>0.5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1</c:v>
                </c:pt>
                <c:pt idx="9391">
                  <c:v>8.3333333333333329E-2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9.0909090909090912E-2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0.5</c:v>
                </c:pt>
                <c:pt idx="9442">
                  <c:v>0</c:v>
                </c:pt>
                <c:pt idx="9443">
                  <c:v>0</c:v>
                </c:pt>
                <c:pt idx="9444">
                  <c:v>1</c:v>
                </c:pt>
                <c:pt idx="9445">
                  <c:v>0</c:v>
                </c:pt>
                <c:pt idx="9446">
                  <c:v>0.4</c:v>
                </c:pt>
                <c:pt idx="9447">
                  <c:v>0.2857142857142857</c:v>
                </c:pt>
                <c:pt idx="9448">
                  <c:v>0</c:v>
                </c:pt>
                <c:pt idx="9449">
                  <c:v>0</c:v>
                </c:pt>
                <c:pt idx="9450">
                  <c:v>0.4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0.44444444444444442</c:v>
                </c:pt>
                <c:pt idx="9455">
                  <c:v>0</c:v>
                </c:pt>
                <c:pt idx="9456">
                  <c:v>0</c:v>
                </c:pt>
                <c:pt idx="9457">
                  <c:v>0.625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0.25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0.15384615384615385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1</c:v>
                </c:pt>
                <c:pt idx="9495">
                  <c:v>0</c:v>
                </c:pt>
                <c:pt idx="9496">
                  <c:v>6.6666666666666666E-2</c:v>
                </c:pt>
                <c:pt idx="9497">
                  <c:v>0.44444444444444442</c:v>
                </c:pt>
                <c:pt idx="9498">
                  <c:v>0.125</c:v>
                </c:pt>
                <c:pt idx="9499">
                  <c:v>0</c:v>
                </c:pt>
                <c:pt idx="9500">
                  <c:v>0.1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0.2857142857142857</c:v>
                </c:pt>
                <c:pt idx="9534">
                  <c:v>0</c:v>
                </c:pt>
                <c:pt idx="9535">
                  <c:v>0.16666666666666666</c:v>
                </c:pt>
                <c:pt idx="9536">
                  <c:v>0</c:v>
                </c:pt>
                <c:pt idx="9537">
                  <c:v>1</c:v>
                </c:pt>
                <c:pt idx="9538">
                  <c:v>0.1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0.25</c:v>
                </c:pt>
                <c:pt idx="9546">
                  <c:v>0</c:v>
                </c:pt>
                <c:pt idx="9547">
                  <c:v>0</c:v>
                </c:pt>
                <c:pt idx="9548">
                  <c:v>7.6923076923076927E-2</c:v>
                </c:pt>
                <c:pt idx="9549">
                  <c:v>0.1111111111111111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8.3333333333333329E-2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1</c:v>
                </c:pt>
                <c:pt idx="9591">
                  <c:v>0</c:v>
                </c:pt>
                <c:pt idx="9592">
                  <c:v>0.14285714285714285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0.2857142857142857</c:v>
                </c:pt>
                <c:pt idx="9633">
                  <c:v>1.2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0.3</c:v>
                </c:pt>
                <c:pt idx="9642">
                  <c:v>0</c:v>
                </c:pt>
                <c:pt idx="9643">
                  <c:v>0</c:v>
                </c:pt>
                <c:pt idx="9644">
                  <c:v>0.25</c:v>
                </c:pt>
                <c:pt idx="9645">
                  <c:v>7.6923076923076927E-2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0.375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1</c:v>
                </c:pt>
                <c:pt idx="9671">
                  <c:v>0.25</c:v>
                </c:pt>
                <c:pt idx="9672">
                  <c:v>0</c:v>
                </c:pt>
                <c:pt idx="9673">
                  <c:v>0.5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0.6</c:v>
                </c:pt>
                <c:pt idx="9706">
                  <c:v>0.6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0.13333333333333333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0.1111111111111111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0.6</c:v>
                </c:pt>
                <c:pt idx="9781">
                  <c:v>0.25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7.6923076923076927E-2</c:v>
                </c:pt>
                <c:pt idx="9789">
                  <c:v>0</c:v>
                </c:pt>
                <c:pt idx="9790">
                  <c:v>0</c:v>
                </c:pt>
                <c:pt idx="9791">
                  <c:v>0.55555555555555558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0.5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0.5714285714285714</c:v>
                </c:pt>
                <c:pt idx="9819">
                  <c:v>0</c:v>
                </c:pt>
                <c:pt idx="9820">
                  <c:v>0</c:v>
                </c:pt>
                <c:pt idx="9821">
                  <c:v>0.22222222222222221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0.14285714285714285</c:v>
                </c:pt>
                <c:pt idx="9846">
                  <c:v>0</c:v>
                </c:pt>
                <c:pt idx="9847">
                  <c:v>0</c:v>
                </c:pt>
                <c:pt idx="9848">
                  <c:v>0.375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0.1111111111111111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0.5</c:v>
                </c:pt>
                <c:pt idx="9897">
                  <c:v>0</c:v>
                </c:pt>
                <c:pt idx="9898">
                  <c:v>0.625</c:v>
                </c:pt>
                <c:pt idx="9899">
                  <c:v>0.125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0.7142857142857143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1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0.2857142857142857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0.2857142857142857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0.27272727272727271</c:v>
                </c:pt>
                <c:pt idx="9954">
                  <c:v>0.42857142857142855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0.16666666666666666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1</c:v>
                </c:pt>
                <c:pt idx="9989">
                  <c:v>1</c:v>
                </c:pt>
                <c:pt idx="9990">
                  <c:v>0</c:v>
                </c:pt>
                <c:pt idx="9991">
                  <c:v>0.8571428571428571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0.4</c:v>
                </c:pt>
                <c:pt idx="10043">
                  <c:v>0.66666666666666663</c:v>
                </c:pt>
                <c:pt idx="10044">
                  <c:v>0</c:v>
                </c:pt>
                <c:pt idx="10045">
                  <c:v>0</c:v>
                </c:pt>
                <c:pt idx="10046">
                  <c:v>0.18181818181818182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0.33333333333333331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0.14285714285714285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0.13333333333333333</c:v>
                </c:pt>
                <c:pt idx="10086">
                  <c:v>0</c:v>
                </c:pt>
                <c:pt idx="10087">
                  <c:v>6.25E-2</c:v>
                </c:pt>
                <c:pt idx="10088">
                  <c:v>0.27272727272727271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0.4</c:v>
                </c:pt>
                <c:pt idx="10111">
                  <c:v>0</c:v>
                </c:pt>
                <c:pt idx="10112">
                  <c:v>0.25</c:v>
                </c:pt>
                <c:pt idx="10113">
                  <c:v>0</c:v>
                </c:pt>
                <c:pt idx="10114">
                  <c:v>0.2</c:v>
                </c:pt>
                <c:pt idx="10115">
                  <c:v>0</c:v>
                </c:pt>
                <c:pt idx="10116">
                  <c:v>0</c:v>
                </c:pt>
                <c:pt idx="10117">
                  <c:v>0.5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0.1111111111111111</c:v>
                </c:pt>
                <c:pt idx="10122">
                  <c:v>0</c:v>
                </c:pt>
                <c:pt idx="10123">
                  <c:v>0</c:v>
                </c:pt>
                <c:pt idx="10124">
                  <c:v>0.5</c:v>
                </c:pt>
                <c:pt idx="10125">
                  <c:v>0</c:v>
                </c:pt>
                <c:pt idx="10126">
                  <c:v>0.1111111111111111</c:v>
                </c:pt>
                <c:pt idx="10127">
                  <c:v>0</c:v>
                </c:pt>
                <c:pt idx="10128">
                  <c:v>0</c:v>
                </c:pt>
                <c:pt idx="10129">
                  <c:v>0.66666666666666663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0.33333333333333331</c:v>
                </c:pt>
                <c:pt idx="10137">
                  <c:v>0</c:v>
                </c:pt>
                <c:pt idx="10138">
                  <c:v>0</c:v>
                </c:pt>
                <c:pt idx="10139">
                  <c:v>7.6923076923076927E-2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9.0909090909090912E-2</c:v>
                </c:pt>
                <c:pt idx="10155">
                  <c:v>0.13333333333333333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0.5714285714285714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0.25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0.375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8.3333333333333329E-2</c:v>
                </c:pt>
                <c:pt idx="10210">
                  <c:v>0</c:v>
                </c:pt>
                <c:pt idx="10211">
                  <c:v>0.2857142857142857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0.33333333333333331</c:v>
                </c:pt>
                <c:pt idx="10235">
                  <c:v>0</c:v>
                </c:pt>
                <c:pt idx="10236">
                  <c:v>0.5</c:v>
                </c:pt>
                <c:pt idx="10237">
                  <c:v>0.2</c:v>
                </c:pt>
                <c:pt idx="10238">
                  <c:v>0.2</c:v>
                </c:pt>
                <c:pt idx="10239">
                  <c:v>0</c:v>
                </c:pt>
                <c:pt idx="10240">
                  <c:v>1.1666666666666667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0.375</c:v>
                </c:pt>
                <c:pt idx="10245">
                  <c:v>0</c:v>
                </c:pt>
                <c:pt idx="10246">
                  <c:v>0.41666666666666669</c:v>
                </c:pt>
                <c:pt idx="10247">
                  <c:v>0.5714285714285714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0.13333333333333333</c:v>
                </c:pt>
                <c:pt idx="10255">
                  <c:v>0.18181818181818182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0.5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0.66666666666666663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0.625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0.125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0.42857142857142855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0.625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0.875</c:v>
                </c:pt>
                <c:pt idx="10374">
                  <c:v>0.55555555555555558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0.5</c:v>
                </c:pt>
                <c:pt idx="10380">
                  <c:v>0</c:v>
                </c:pt>
                <c:pt idx="10381">
                  <c:v>0.15384615384615385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1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0.7142857142857143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0.1</c:v>
                </c:pt>
                <c:pt idx="10412">
                  <c:v>0</c:v>
                </c:pt>
                <c:pt idx="10413">
                  <c:v>0.44444444444444442</c:v>
                </c:pt>
                <c:pt idx="10414">
                  <c:v>0.1111111111111111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0.5714285714285714</c:v>
                </c:pt>
                <c:pt idx="10423">
                  <c:v>0.5714285714285714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0.23076923076923078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0.8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0.38461538461538464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0.4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8.3333333333333329E-2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0.83333333333333337</c:v>
                </c:pt>
                <c:pt idx="10488">
                  <c:v>0</c:v>
                </c:pt>
                <c:pt idx="10489">
                  <c:v>0</c:v>
                </c:pt>
                <c:pt idx="10490">
                  <c:v>0.25</c:v>
                </c:pt>
                <c:pt idx="10491">
                  <c:v>0.375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0.25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0.55555555555555558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0.27272727272727271</c:v>
                </c:pt>
                <c:pt idx="10526">
                  <c:v>0.42857142857142855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0.15384615384615385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6.6666666666666666E-2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0.2857142857142857</c:v>
                </c:pt>
                <c:pt idx="10557">
                  <c:v>0</c:v>
                </c:pt>
                <c:pt idx="10558">
                  <c:v>0</c:v>
                </c:pt>
                <c:pt idx="10559">
                  <c:v>0.44444444444444442</c:v>
                </c:pt>
                <c:pt idx="10560">
                  <c:v>1</c:v>
                </c:pt>
                <c:pt idx="10561">
                  <c:v>0</c:v>
                </c:pt>
                <c:pt idx="10562">
                  <c:v>8.3333333333333329E-2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0.5</c:v>
                </c:pt>
                <c:pt idx="10568">
                  <c:v>0.83333333333333337</c:v>
                </c:pt>
                <c:pt idx="10569">
                  <c:v>0</c:v>
                </c:pt>
                <c:pt idx="10570">
                  <c:v>0</c:v>
                </c:pt>
                <c:pt idx="10571">
                  <c:v>0.36363636363636365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0.23076923076923078</c:v>
                </c:pt>
                <c:pt idx="10577">
                  <c:v>0</c:v>
                </c:pt>
                <c:pt idx="10578">
                  <c:v>0.54545454545454541</c:v>
                </c:pt>
                <c:pt idx="10579">
                  <c:v>0.8571428571428571</c:v>
                </c:pt>
                <c:pt idx="10580">
                  <c:v>8.3333333333333329E-2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0.25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0.1111111111111111</c:v>
                </c:pt>
                <c:pt idx="10608">
                  <c:v>1</c:v>
                </c:pt>
                <c:pt idx="10609">
                  <c:v>0.42857142857142855</c:v>
                </c:pt>
                <c:pt idx="10610">
                  <c:v>0.125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5.8823529411764705E-2</c:v>
                </c:pt>
                <c:pt idx="10615">
                  <c:v>0.25</c:v>
                </c:pt>
                <c:pt idx="10616">
                  <c:v>0</c:v>
                </c:pt>
                <c:pt idx="10617">
                  <c:v>0</c:v>
                </c:pt>
                <c:pt idx="10618">
                  <c:v>0.25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0.23076923076923078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0.33333333333333331</c:v>
                </c:pt>
                <c:pt idx="10647">
                  <c:v>0</c:v>
                </c:pt>
                <c:pt idx="10648">
                  <c:v>0.2</c:v>
                </c:pt>
                <c:pt idx="10649">
                  <c:v>0</c:v>
                </c:pt>
                <c:pt idx="10650">
                  <c:v>0.875</c:v>
                </c:pt>
                <c:pt idx="10651">
                  <c:v>0.8571428571428571</c:v>
                </c:pt>
                <c:pt idx="10652">
                  <c:v>0</c:v>
                </c:pt>
                <c:pt idx="10653">
                  <c:v>0.44444444444444442</c:v>
                </c:pt>
                <c:pt idx="10654">
                  <c:v>0</c:v>
                </c:pt>
                <c:pt idx="10655">
                  <c:v>8.3333333333333329E-2</c:v>
                </c:pt>
                <c:pt idx="10656">
                  <c:v>0.16666666666666666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0.5</c:v>
                </c:pt>
                <c:pt idx="10664">
                  <c:v>0.83333333333333337</c:v>
                </c:pt>
                <c:pt idx="10665">
                  <c:v>0.44444444444444442</c:v>
                </c:pt>
                <c:pt idx="10666">
                  <c:v>0</c:v>
                </c:pt>
                <c:pt idx="10667">
                  <c:v>0</c:v>
                </c:pt>
                <c:pt idx="10668">
                  <c:v>0.375</c:v>
                </c:pt>
                <c:pt idx="10669">
                  <c:v>0.1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7.1428571428571425E-2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0.625</c:v>
                </c:pt>
                <c:pt idx="10699">
                  <c:v>0.8571428571428571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0.125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0.18181818181818182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0.36363636363636365</c:v>
                </c:pt>
                <c:pt idx="10739">
                  <c:v>0.5</c:v>
                </c:pt>
                <c:pt idx="10740">
                  <c:v>0</c:v>
                </c:pt>
                <c:pt idx="10741">
                  <c:v>0.16666666666666666</c:v>
                </c:pt>
                <c:pt idx="10742">
                  <c:v>0</c:v>
                </c:pt>
                <c:pt idx="10743">
                  <c:v>0</c:v>
                </c:pt>
                <c:pt idx="10744">
                  <c:v>0.33333333333333331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0.33333333333333331</c:v>
                </c:pt>
                <c:pt idx="10753">
                  <c:v>0</c:v>
                </c:pt>
                <c:pt idx="10754">
                  <c:v>0.5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0.27272727272727271</c:v>
                </c:pt>
                <c:pt idx="10770">
                  <c:v>0</c:v>
                </c:pt>
                <c:pt idx="10771">
                  <c:v>0.66666666666666663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0.2</c:v>
                </c:pt>
                <c:pt idx="10794">
                  <c:v>0.4</c:v>
                </c:pt>
                <c:pt idx="10795">
                  <c:v>0</c:v>
                </c:pt>
                <c:pt idx="10796">
                  <c:v>0</c:v>
                </c:pt>
                <c:pt idx="10797">
                  <c:v>0.27272727272727271</c:v>
                </c:pt>
                <c:pt idx="10798">
                  <c:v>0</c:v>
                </c:pt>
                <c:pt idx="10799">
                  <c:v>0.5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0.4</c:v>
                </c:pt>
                <c:pt idx="10804">
                  <c:v>0.18181818181818182</c:v>
                </c:pt>
                <c:pt idx="10805">
                  <c:v>1</c:v>
                </c:pt>
                <c:pt idx="10806">
                  <c:v>0</c:v>
                </c:pt>
                <c:pt idx="10807">
                  <c:v>0</c:v>
                </c:pt>
                <c:pt idx="10808">
                  <c:v>1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0.22222222222222221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0.18181818181818182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0.54545454545454541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0.3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0.5</c:v>
                </c:pt>
                <c:pt idx="10848">
                  <c:v>0</c:v>
                </c:pt>
                <c:pt idx="10849">
                  <c:v>0</c:v>
                </c:pt>
                <c:pt idx="10850">
                  <c:v>0.2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0.44444444444444442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0.83333333333333337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0.1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0.14285714285714285</c:v>
                </c:pt>
                <c:pt idx="10883">
                  <c:v>0</c:v>
                </c:pt>
                <c:pt idx="10884">
                  <c:v>0.1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6.6666666666666666E-2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0.88888888888888884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0.7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0.27272727272727271</c:v>
                </c:pt>
                <c:pt idx="10907">
                  <c:v>0.125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0.42857142857142855</c:v>
                </c:pt>
                <c:pt idx="10924">
                  <c:v>0.18181818181818182</c:v>
                </c:pt>
                <c:pt idx="10925">
                  <c:v>1</c:v>
                </c:pt>
                <c:pt idx="10926">
                  <c:v>0</c:v>
                </c:pt>
                <c:pt idx="10927">
                  <c:v>0</c:v>
                </c:pt>
                <c:pt idx="10928">
                  <c:v>0.30769230769230771</c:v>
                </c:pt>
                <c:pt idx="10929">
                  <c:v>0</c:v>
                </c:pt>
                <c:pt idx="10930">
                  <c:v>0.3</c:v>
                </c:pt>
                <c:pt idx="10931">
                  <c:v>0.5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0.22222222222222221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0.5</c:v>
                </c:pt>
                <c:pt idx="10950">
                  <c:v>0.14285714285714285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0.875</c:v>
                </c:pt>
                <c:pt idx="10956">
                  <c:v>0</c:v>
                </c:pt>
                <c:pt idx="10957">
                  <c:v>6.6666666666666666E-2</c:v>
                </c:pt>
                <c:pt idx="10958">
                  <c:v>0</c:v>
                </c:pt>
                <c:pt idx="10959">
                  <c:v>0</c:v>
                </c:pt>
                <c:pt idx="10960">
                  <c:v>0.88888888888888884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6.6666666666666666E-2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0.25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0.2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0.44444444444444442</c:v>
                </c:pt>
                <c:pt idx="11000">
                  <c:v>0.22222222222222221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0.1</c:v>
                </c:pt>
                <c:pt idx="11007">
                  <c:v>0.8571428571428571</c:v>
                </c:pt>
                <c:pt idx="11008">
                  <c:v>1.2</c:v>
                </c:pt>
                <c:pt idx="11009">
                  <c:v>0</c:v>
                </c:pt>
                <c:pt idx="11010">
                  <c:v>0.3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0.5</c:v>
                </c:pt>
                <c:pt idx="11015">
                  <c:v>0</c:v>
                </c:pt>
                <c:pt idx="11016">
                  <c:v>0.125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0.8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1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0.2857142857142857</c:v>
                </c:pt>
                <c:pt idx="11052">
                  <c:v>0</c:v>
                </c:pt>
                <c:pt idx="11053">
                  <c:v>0.14285714285714285</c:v>
                </c:pt>
                <c:pt idx="11054">
                  <c:v>1</c:v>
                </c:pt>
                <c:pt idx="11055">
                  <c:v>0.5</c:v>
                </c:pt>
                <c:pt idx="11056">
                  <c:v>0</c:v>
                </c:pt>
                <c:pt idx="11057">
                  <c:v>0.27272727272727271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0.8571428571428571</c:v>
                </c:pt>
                <c:pt idx="11062">
                  <c:v>0.36363636363636365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0.7142857142857143</c:v>
                </c:pt>
                <c:pt idx="11070">
                  <c:v>0</c:v>
                </c:pt>
                <c:pt idx="11071">
                  <c:v>0</c:v>
                </c:pt>
                <c:pt idx="11072">
                  <c:v>0.16666666666666666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0.30769230769230771</c:v>
                </c:pt>
                <c:pt idx="11101">
                  <c:v>0</c:v>
                </c:pt>
                <c:pt idx="11102">
                  <c:v>0</c:v>
                </c:pt>
                <c:pt idx="11103">
                  <c:v>0.25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0.55555555555555558</c:v>
                </c:pt>
                <c:pt idx="11141">
                  <c:v>0.83333333333333337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0.77777777777777779</c:v>
                </c:pt>
                <c:pt idx="11147">
                  <c:v>0.42857142857142855</c:v>
                </c:pt>
                <c:pt idx="11148">
                  <c:v>0</c:v>
                </c:pt>
                <c:pt idx="11149">
                  <c:v>0.8</c:v>
                </c:pt>
                <c:pt idx="11150">
                  <c:v>0</c:v>
                </c:pt>
                <c:pt idx="11151">
                  <c:v>0</c:v>
                </c:pt>
                <c:pt idx="11152">
                  <c:v>0.875</c:v>
                </c:pt>
                <c:pt idx="11153">
                  <c:v>0</c:v>
                </c:pt>
                <c:pt idx="11154">
                  <c:v>0.5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0.33333333333333331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0.125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6.6666666666666666E-2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0.625</c:v>
                </c:pt>
                <c:pt idx="11195">
                  <c:v>0.375</c:v>
                </c:pt>
                <c:pt idx="11196">
                  <c:v>0.11764705882352941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0.5714285714285714</c:v>
                </c:pt>
                <c:pt idx="11201">
                  <c:v>0.13333333333333333</c:v>
                </c:pt>
                <c:pt idx="11202">
                  <c:v>0.23076923076923078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0.25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0.4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0.16666666666666666</c:v>
                </c:pt>
                <c:pt idx="11247">
                  <c:v>0.16666666666666666</c:v>
                </c:pt>
                <c:pt idx="11248">
                  <c:v>7.6923076923076927E-2</c:v>
                </c:pt>
                <c:pt idx="11249">
                  <c:v>0</c:v>
                </c:pt>
                <c:pt idx="11250">
                  <c:v>0</c:v>
                </c:pt>
                <c:pt idx="11251">
                  <c:v>0.125</c:v>
                </c:pt>
                <c:pt idx="11252">
                  <c:v>0.77777777777777779</c:v>
                </c:pt>
                <c:pt idx="11253">
                  <c:v>0.2</c:v>
                </c:pt>
                <c:pt idx="11254">
                  <c:v>1.1666666666666667</c:v>
                </c:pt>
                <c:pt idx="11255">
                  <c:v>0.14285714285714285</c:v>
                </c:pt>
                <c:pt idx="11256">
                  <c:v>0</c:v>
                </c:pt>
                <c:pt idx="11257">
                  <c:v>0.45454545454545453</c:v>
                </c:pt>
                <c:pt idx="11258">
                  <c:v>0</c:v>
                </c:pt>
                <c:pt idx="11259">
                  <c:v>0</c:v>
                </c:pt>
                <c:pt idx="11260">
                  <c:v>0.7142857142857143</c:v>
                </c:pt>
                <c:pt idx="11261">
                  <c:v>0</c:v>
                </c:pt>
                <c:pt idx="11262">
                  <c:v>0.16666666666666666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0.66666666666666663</c:v>
                </c:pt>
                <c:pt idx="11292">
                  <c:v>0</c:v>
                </c:pt>
                <c:pt idx="11293">
                  <c:v>0.25</c:v>
                </c:pt>
                <c:pt idx="11294">
                  <c:v>0</c:v>
                </c:pt>
                <c:pt idx="11295">
                  <c:v>0</c:v>
                </c:pt>
                <c:pt idx="11296">
                  <c:v>0.11764705882352941</c:v>
                </c:pt>
                <c:pt idx="11297">
                  <c:v>0</c:v>
                </c:pt>
                <c:pt idx="11298">
                  <c:v>0</c:v>
                </c:pt>
                <c:pt idx="11299">
                  <c:v>0.1111111111111111</c:v>
                </c:pt>
                <c:pt idx="11300">
                  <c:v>0</c:v>
                </c:pt>
                <c:pt idx="11301">
                  <c:v>0</c:v>
                </c:pt>
                <c:pt idx="11302">
                  <c:v>7.6923076923076927E-2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0.30769230769230771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0.7142857142857143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1</c:v>
                </c:pt>
                <c:pt idx="11357">
                  <c:v>0.25</c:v>
                </c:pt>
                <c:pt idx="11358">
                  <c:v>0</c:v>
                </c:pt>
                <c:pt idx="11359">
                  <c:v>0.75</c:v>
                </c:pt>
                <c:pt idx="11360">
                  <c:v>0</c:v>
                </c:pt>
                <c:pt idx="11361">
                  <c:v>0.27272727272727271</c:v>
                </c:pt>
                <c:pt idx="11362">
                  <c:v>0</c:v>
                </c:pt>
                <c:pt idx="11363">
                  <c:v>0.5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0.125</c:v>
                </c:pt>
                <c:pt idx="11369">
                  <c:v>0.33333333333333331</c:v>
                </c:pt>
                <c:pt idx="11370">
                  <c:v>0</c:v>
                </c:pt>
                <c:pt idx="11371">
                  <c:v>0</c:v>
                </c:pt>
                <c:pt idx="11372">
                  <c:v>0.55555555555555558</c:v>
                </c:pt>
                <c:pt idx="11373">
                  <c:v>0.14285714285714285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0.2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0.7142857142857143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0.3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0.14285714285714285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0.6</c:v>
                </c:pt>
                <c:pt idx="11407">
                  <c:v>0</c:v>
                </c:pt>
                <c:pt idx="11408">
                  <c:v>0.375</c:v>
                </c:pt>
                <c:pt idx="11409">
                  <c:v>0.25</c:v>
                </c:pt>
                <c:pt idx="11410">
                  <c:v>0</c:v>
                </c:pt>
                <c:pt idx="11411">
                  <c:v>0</c:v>
                </c:pt>
                <c:pt idx="11412">
                  <c:v>0.1</c:v>
                </c:pt>
                <c:pt idx="11413">
                  <c:v>0</c:v>
                </c:pt>
                <c:pt idx="11414">
                  <c:v>0.625</c:v>
                </c:pt>
                <c:pt idx="11415">
                  <c:v>0.16666666666666666</c:v>
                </c:pt>
                <c:pt idx="11416">
                  <c:v>0</c:v>
                </c:pt>
                <c:pt idx="11417">
                  <c:v>0.125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0.42857142857142855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0.42857142857142855</c:v>
                </c:pt>
                <c:pt idx="11441">
                  <c:v>0.66666666666666663</c:v>
                </c:pt>
                <c:pt idx="11442">
                  <c:v>0</c:v>
                </c:pt>
                <c:pt idx="11443">
                  <c:v>1</c:v>
                </c:pt>
                <c:pt idx="11444">
                  <c:v>0.75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0.27272727272727271</c:v>
                </c:pt>
                <c:pt idx="11449">
                  <c:v>0</c:v>
                </c:pt>
                <c:pt idx="11450">
                  <c:v>0.125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0.66666666666666663</c:v>
                </c:pt>
                <c:pt idx="11457">
                  <c:v>0</c:v>
                </c:pt>
                <c:pt idx="11458">
                  <c:v>0.5</c:v>
                </c:pt>
                <c:pt idx="11459">
                  <c:v>0.15384615384615385</c:v>
                </c:pt>
                <c:pt idx="11460">
                  <c:v>0</c:v>
                </c:pt>
                <c:pt idx="11461">
                  <c:v>0.35714285714285715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0.66666666666666663</c:v>
                </c:pt>
                <c:pt idx="11485">
                  <c:v>0</c:v>
                </c:pt>
                <c:pt idx="11486">
                  <c:v>0.25</c:v>
                </c:pt>
                <c:pt idx="11487">
                  <c:v>0</c:v>
                </c:pt>
                <c:pt idx="11488">
                  <c:v>0.18181818181818182</c:v>
                </c:pt>
                <c:pt idx="11489">
                  <c:v>0.22222222222222221</c:v>
                </c:pt>
                <c:pt idx="11490">
                  <c:v>0.2</c:v>
                </c:pt>
                <c:pt idx="11491">
                  <c:v>0.25</c:v>
                </c:pt>
                <c:pt idx="11492">
                  <c:v>9.0909090909090912E-2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9.0909090909090912E-2</c:v>
                </c:pt>
                <c:pt idx="11498">
                  <c:v>0</c:v>
                </c:pt>
                <c:pt idx="11499">
                  <c:v>0</c:v>
                </c:pt>
                <c:pt idx="11500">
                  <c:v>0.2857142857142857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0.42857142857142855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0.3</c:v>
                </c:pt>
                <c:pt idx="11522">
                  <c:v>0</c:v>
                </c:pt>
                <c:pt idx="11523">
                  <c:v>0</c:v>
                </c:pt>
                <c:pt idx="11524">
                  <c:v>0.22222222222222221</c:v>
                </c:pt>
                <c:pt idx="11525">
                  <c:v>0.66666666666666663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0.375</c:v>
                </c:pt>
                <c:pt idx="11530">
                  <c:v>0</c:v>
                </c:pt>
                <c:pt idx="11531">
                  <c:v>7.1428571428571425E-2</c:v>
                </c:pt>
                <c:pt idx="11532">
                  <c:v>0</c:v>
                </c:pt>
                <c:pt idx="11533">
                  <c:v>9.0909090909090912E-2</c:v>
                </c:pt>
                <c:pt idx="11534">
                  <c:v>0.1111111111111111</c:v>
                </c:pt>
                <c:pt idx="11535">
                  <c:v>0</c:v>
                </c:pt>
                <c:pt idx="11536">
                  <c:v>0.66666666666666663</c:v>
                </c:pt>
                <c:pt idx="11537">
                  <c:v>0.45454545454545453</c:v>
                </c:pt>
                <c:pt idx="11538">
                  <c:v>0</c:v>
                </c:pt>
                <c:pt idx="11539">
                  <c:v>1</c:v>
                </c:pt>
                <c:pt idx="11540">
                  <c:v>0.2857142857142857</c:v>
                </c:pt>
                <c:pt idx="11541">
                  <c:v>0</c:v>
                </c:pt>
                <c:pt idx="11542">
                  <c:v>0</c:v>
                </c:pt>
                <c:pt idx="11543">
                  <c:v>0.33333333333333331</c:v>
                </c:pt>
                <c:pt idx="11544">
                  <c:v>0.66666666666666663</c:v>
                </c:pt>
                <c:pt idx="11545">
                  <c:v>0.2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9.0909090909090912E-2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0.83333333333333337</c:v>
                </c:pt>
                <c:pt idx="11569">
                  <c:v>0</c:v>
                </c:pt>
                <c:pt idx="11570">
                  <c:v>0</c:v>
                </c:pt>
                <c:pt idx="11571">
                  <c:v>0.5</c:v>
                </c:pt>
                <c:pt idx="11572">
                  <c:v>0.5714285714285714</c:v>
                </c:pt>
                <c:pt idx="11573">
                  <c:v>0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0.1</c:v>
                </c:pt>
                <c:pt idx="11578">
                  <c:v>0</c:v>
                </c:pt>
                <c:pt idx="11579">
                  <c:v>0.16666666666666666</c:v>
                </c:pt>
                <c:pt idx="11580">
                  <c:v>0</c:v>
                </c:pt>
                <c:pt idx="11581">
                  <c:v>0.16666666666666666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0.2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6.6666666666666666E-2</c:v>
                </c:pt>
                <c:pt idx="11614">
                  <c:v>0.25</c:v>
                </c:pt>
                <c:pt idx="11615">
                  <c:v>1.1428571428571428</c:v>
                </c:pt>
                <c:pt idx="11616">
                  <c:v>0.14285714285714285</c:v>
                </c:pt>
                <c:pt idx="11617">
                  <c:v>0</c:v>
                </c:pt>
                <c:pt idx="11618">
                  <c:v>0.45454545454545453</c:v>
                </c:pt>
                <c:pt idx="11619">
                  <c:v>0</c:v>
                </c:pt>
                <c:pt idx="11620">
                  <c:v>0.125</c:v>
                </c:pt>
                <c:pt idx="11621">
                  <c:v>0.13333333333333333</c:v>
                </c:pt>
                <c:pt idx="11622">
                  <c:v>0.58333333333333337</c:v>
                </c:pt>
                <c:pt idx="11623">
                  <c:v>0</c:v>
                </c:pt>
                <c:pt idx="11624">
                  <c:v>8.3333333333333329E-2</c:v>
                </c:pt>
                <c:pt idx="11625">
                  <c:v>0</c:v>
                </c:pt>
                <c:pt idx="11626">
                  <c:v>0.33333333333333331</c:v>
                </c:pt>
                <c:pt idx="11627">
                  <c:v>0</c:v>
                </c:pt>
                <c:pt idx="11628">
                  <c:v>0</c:v>
                </c:pt>
                <c:pt idx="11629">
                  <c:v>0</c:v>
                </c:pt>
                <c:pt idx="11630">
                  <c:v>0</c:v>
                </c:pt>
                <c:pt idx="11631">
                  <c:v>0</c:v>
                </c:pt>
                <c:pt idx="11632">
                  <c:v>0.2</c:v>
                </c:pt>
                <c:pt idx="11633">
                  <c:v>0</c:v>
                </c:pt>
                <c:pt idx="11634">
                  <c:v>0</c:v>
                </c:pt>
                <c:pt idx="11635">
                  <c:v>0</c:v>
                </c:pt>
                <c:pt idx="11636">
                  <c:v>0.63636363636363635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0.83333333333333337</c:v>
                </c:pt>
                <c:pt idx="11651">
                  <c:v>0</c:v>
                </c:pt>
                <c:pt idx="11652">
                  <c:v>0</c:v>
                </c:pt>
                <c:pt idx="11653">
                  <c:v>0.375</c:v>
                </c:pt>
                <c:pt idx="11654">
                  <c:v>0.5</c:v>
                </c:pt>
                <c:pt idx="11655">
                  <c:v>0.1111111111111111</c:v>
                </c:pt>
                <c:pt idx="11656">
                  <c:v>9.0909090909090912E-2</c:v>
                </c:pt>
                <c:pt idx="11657">
                  <c:v>0.77777777777777779</c:v>
                </c:pt>
                <c:pt idx="11658">
                  <c:v>0.4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</c:v>
                </c:pt>
                <c:pt idx="11669">
                  <c:v>0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0.33333333333333331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0.25</c:v>
                </c:pt>
                <c:pt idx="11688">
                  <c:v>0.625</c:v>
                </c:pt>
                <c:pt idx="11689">
                  <c:v>0.5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0.36363636363636365</c:v>
                </c:pt>
                <c:pt idx="11697">
                  <c:v>0</c:v>
                </c:pt>
                <c:pt idx="11698">
                  <c:v>7.6923076923076927E-2</c:v>
                </c:pt>
                <c:pt idx="11699">
                  <c:v>7.1428571428571425E-2</c:v>
                </c:pt>
                <c:pt idx="11700">
                  <c:v>0.25</c:v>
                </c:pt>
                <c:pt idx="11701">
                  <c:v>0</c:v>
                </c:pt>
                <c:pt idx="11702">
                  <c:v>0</c:v>
                </c:pt>
                <c:pt idx="11703">
                  <c:v>0.33333333333333331</c:v>
                </c:pt>
                <c:pt idx="11704">
                  <c:v>0.45454545454545453</c:v>
                </c:pt>
                <c:pt idx="11705">
                  <c:v>0</c:v>
                </c:pt>
                <c:pt idx="11706">
                  <c:v>0.13333333333333333</c:v>
                </c:pt>
                <c:pt idx="11707">
                  <c:v>0</c:v>
                </c:pt>
                <c:pt idx="11708">
                  <c:v>0.75</c:v>
                </c:pt>
                <c:pt idx="11709">
                  <c:v>0</c:v>
                </c:pt>
                <c:pt idx="11710">
                  <c:v>1</c:v>
                </c:pt>
                <c:pt idx="11711">
                  <c:v>6.25E-2</c:v>
                </c:pt>
                <c:pt idx="11712">
                  <c:v>0.33333333333333331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0.14285714285714285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0.18181818181818182</c:v>
                </c:pt>
                <c:pt idx="11721">
                  <c:v>0</c:v>
                </c:pt>
                <c:pt idx="11722">
                  <c:v>0</c:v>
                </c:pt>
                <c:pt idx="11723">
                  <c:v>8.3333333333333329E-2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0.66666666666666663</c:v>
                </c:pt>
                <c:pt idx="11736">
                  <c:v>0</c:v>
                </c:pt>
                <c:pt idx="11737">
                  <c:v>0.4</c:v>
                </c:pt>
                <c:pt idx="11738">
                  <c:v>0.75</c:v>
                </c:pt>
                <c:pt idx="11739">
                  <c:v>0.2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0.66666666666666663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0.23076923076923078</c:v>
                </c:pt>
                <c:pt idx="11769">
                  <c:v>0</c:v>
                </c:pt>
                <c:pt idx="11770">
                  <c:v>0</c:v>
                </c:pt>
                <c:pt idx="11771">
                  <c:v>0.15384615384615385</c:v>
                </c:pt>
                <c:pt idx="11772">
                  <c:v>8.3333333333333329E-2</c:v>
                </c:pt>
                <c:pt idx="11773">
                  <c:v>1</c:v>
                </c:pt>
                <c:pt idx="11774">
                  <c:v>0.18181818181818182</c:v>
                </c:pt>
                <c:pt idx="11775">
                  <c:v>0</c:v>
                </c:pt>
                <c:pt idx="11776">
                  <c:v>0.36363636363636365</c:v>
                </c:pt>
                <c:pt idx="11777">
                  <c:v>0.75</c:v>
                </c:pt>
                <c:pt idx="11778">
                  <c:v>0.7142857142857143</c:v>
                </c:pt>
                <c:pt idx="11779">
                  <c:v>0</c:v>
                </c:pt>
                <c:pt idx="11780">
                  <c:v>0</c:v>
                </c:pt>
                <c:pt idx="11781">
                  <c:v>1</c:v>
                </c:pt>
                <c:pt idx="11782">
                  <c:v>0</c:v>
                </c:pt>
                <c:pt idx="11783">
                  <c:v>0</c:v>
                </c:pt>
                <c:pt idx="11784">
                  <c:v>0.15384615384615385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0.1875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0.11764705882352941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0.18181818181818182</c:v>
                </c:pt>
                <c:pt idx="11812">
                  <c:v>0.1111111111111111</c:v>
                </c:pt>
                <c:pt idx="11813">
                  <c:v>0.15384615384615385</c:v>
                </c:pt>
                <c:pt idx="11814">
                  <c:v>0</c:v>
                </c:pt>
                <c:pt idx="11815">
                  <c:v>0.1111111111111111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0.4</c:v>
                </c:pt>
                <c:pt idx="11820">
                  <c:v>0</c:v>
                </c:pt>
                <c:pt idx="11821">
                  <c:v>0</c:v>
                </c:pt>
                <c:pt idx="11822">
                  <c:v>0.21428571428571427</c:v>
                </c:pt>
                <c:pt idx="11823">
                  <c:v>9.0909090909090912E-2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1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0.66666666666666663</c:v>
                </c:pt>
                <c:pt idx="11845">
                  <c:v>0.33333333333333331</c:v>
                </c:pt>
                <c:pt idx="11846">
                  <c:v>0.14285714285714285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0.1</c:v>
                </c:pt>
                <c:pt idx="11851">
                  <c:v>0.14285714285714285</c:v>
                </c:pt>
                <c:pt idx="11852">
                  <c:v>0</c:v>
                </c:pt>
                <c:pt idx="11853">
                  <c:v>0.45454545454545453</c:v>
                </c:pt>
                <c:pt idx="11854">
                  <c:v>7.1428571428571425E-2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0.7</c:v>
                </c:pt>
                <c:pt idx="11859">
                  <c:v>6.25E-2</c:v>
                </c:pt>
                <c:pt idx="11860">
                  <c:v>0.125</c:v>
                </c:pt>
                <c:pt idx="11861">
                  <c:v>0</c:v>
                </c:pt>
                <c:pt idx="11862">
                  <c:v>0.41666666666666669</c:v>
                </c:pt>
                <c:pt idx="11863">
                  <c:v>0</c:v>
                </c:pt>
                <c:pt idx="11864">
                  <c:v>0.25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6.25E-2</c:v>
                </c:pt>
                <c:pt idx="11878">
                  <c:v>0</c:v>
                </c:pt>
                <c:pt idx="11879">
                  <c:v>0</c:v>
                </c:pt>
                <c:pt idx="11880">
                  <c:v>0.1875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0.25</c:v>
                </c:pt>
                <c:pt idx="11894">
                  <c:v>0.25</c:v>
                </c:pt>
                <c:pt idx="11895">
                  <c:v>0</c:v>
                </c:pt>
                <c:pt idx="11896">
                  <c:v>0</c:v>
                </c:pt>
                <c:pt idx="11897">
                  <c:v>6.6666666666666666E-2</c:v>
                </c:pt>
                <c:pt idx="11898">
                  <c:v>0</c:v>
                </c:pt>
                <c:pt idx="11899">
                  <c:v>0.75</c:v>
                </c:pt>
                <c:pt idx="11900">
                  <c:v>0</c:v>
                </c:pt>
                <c:pt idx="11901">
                  <c:v>0.1111111111111111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0.375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0.625</c:v>
                </c:pt>
                <c:pt idx="11925">
                  <c:v>0</c:v>
                </c:pt>
                <c:pt idx="11926">
                  <c:v>0.875</c:v>
                </c:pt>
                <c:pt idx="11927">
                  <c:v>0</c:v>
                </c:pt>
                <c:pt idx="11928">
                  <c:v>0</c:v>
                </c:pt>
                <c:pt idx="11929">
                  <c:v>0.33333333333333331</c:v>
                </c:pt>
                <c:pt idx="11930">
                  <c:v>0.14285714285714285</c:v>
                </c:pt>
                <c:pt idx="11931">
                  <c:v>0.4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1</c:v>
                </c:pt>
                <c:pt idx="11937">
                  <c:v>5.5555555555555552E-2</c:v>
                </c:pt>
                <c:pt idx="11938">
                  <c:v>0</c:v>
                </c:pt>
                <c:pt idx="11939">
                  <c:v>0.6</c:v>
                </c:pt>
                <c:pt idx="11940">
                  <c:v>0</c:v>
                </c:pt>
                <c:pt idx="11941">
                  <c:v>8.3333333333333329E-2</c:v>
                </c:pt>
                <c:pt idx="11942">
                  <c:v>0.125</c:v>
                </c:pt>
                <c:pt idx="11943">
                  <c:v>0</c:v>
                </c:pt>
                <c:pt idx="11944">
                  <c:v>0</c:v>
                </c:pt>
                <c:pt idx="11945">
                  <c:v>0.18181818181818182</c:v>
                </c:pt>
                <c:pt idx="11946">
                  <c:v>0</c:v>
                </c:pt>
                <c:pt idx="11947">
                  <c:v>0</c:v>
                </c:pt>
                <c:pt idx="11948">
                  <c:v>0.5714285714285714</c:v>
                </c:pt>
                <c:pt idx="11949">
                  <c:v>0</c:v>
                </c:pt>
                <c:pt idx="11950">
                  <c:v>0.22222222222222221</c:v>
                </c:pt>
                <c:pt idx="11951">
                  <c:v>6.25E-2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0.7</c:v>
                </c:pt>
                <c:pt idx="11966">
                  <c:v>0.14285714285714285</c:v>
                </c:pt>
                <c:pt idx="11967">
                  <c:v>0</c:v>
                </c:pt>
                <c:pt idx="11968">
                  <c:v>0</c:v>
                </c:pt>
                <c:pt idx="11969">
                  <c:v>0.14285714285714285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0.55555555555555558</c:v>
                </c:pt>
                <c:pt idx="11975">
                  <c:v>0.15384615384615385</c:v>
                </c:pt>
                <c:pt idx="11976">
                  <c:v>0</c:v>
                </c:pt>
                <c:pt idx="11977">
                  <c:v>7.1428571428571425E-2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0.8571428571428571</c:v>
                </c:pt>
                <c:pt idx="12000">
                  <c:v>0.7142857142857143</c:v>
                </c:pt>
                <c:pt idx="12001">
                  <c:v>1.1428571428571428</c:v>
                </c:pt>
                <c:pt idx="12002">
                  <c:v>0</c:v>
                </c:pt>
                <c:pt idx="12003">
                  <c:v>0</c:v>
                </c:pt>
                <c:pt idx="12004">
                  <c:v>0.5714285714285714</c:v>
                </c:pt>
                <c:pt idx="12005">
                  <c:v>0</c:v>
                </c:pt>
                <c:pt idx="12006">
                  <c:v>0.8571428571428571</c:v>
                </c:pt>
                <c:pt idx="12007">
                  <c:v>0.4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1.125</c:v>
                </c:pt>
                <c:pt idx="12015">
                  <c:v>0</c:v>
                </c:pt>
                <c:pt idx="12016">
                  <c:v>0.44444444444444442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0.6</c:v>
                </c:pt>
                <c:pt idx="12022">
                  <c:v>0</c:v>
                </c:pt>
                <c:pt idx="12023">
                  <c:v>9.0909090909090912E-2</c:v>
                </c:pt>
                <c:pt idx="12024">
                  <c:v>0.18181818181818182</c:v>
                </c:pt>
                <c:pt idx="12025">
                  <c:v>0</c:v>
                </c:pt>
                <c:pt idx="12026">
                  <c:v>0.33333333333333331</c:v>
                </c:pt>
                <c:pt idx="12027">
                  <c:v>0.4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8.3333333333333329E-2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0.8571428571428571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0.7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0.15384615384615385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7.1428571428571425E-2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1.1666666666666667</c:v>
                </c:pt>
                <c:pt idx="12088">
                  <c:v>1.1428571428571428</c:v>
                </c:pt>
                <c:pt idx="12089">
                  <c:v>1.1428571428571428</c:v>
                </c:pt>
                <c:pt idx="12090">
                  <c:v>1.2</c:v>
                </c:pt>
                <c:pt idx="12091">
                  <c:v>0.18181818181818182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0.8571428571428571</c:v>
                </c:pt>
                <c:pt idx="12096">
                  <c:v>6.6666666666666666E-2</c:v>
                </c:pt>
                <c:pt idx="12097">
                  <c:v>6.25E-2</c:v>
                </c:pt>
                <c:pt idx="12098">
                  <c:v>0.5</c:v>
                </c:pt>
                <c:pt idx="12099">
                  <c:v>0</c:v>
                </c:pt>
                <c:pt idx="12100">
                  <c:v>0.14285714285714285</c:v>
                </c:pt>
                <c:pt idx="12101">
                  <c:v>0.41666666666666669</c:v>
                </c:pt>
                <c:pt idx="12102">
                  <c:v>0</c:v>
                </c:pt>
                <c:pt idx="12103">
                  <c:v>0.26666666666666666</c:v>
                </c:pt>
                <c:pt idx="12104">
                  <c:v>0</c:v>
                </c:pt>
                <c:pt idx="12105">
                  <c:v>0.11764705882352941</c:v>
                </c:pt>
                <c:pt idx="12106">
                  <c:v>0</c:v>
                </c:pt>
                <c:pt idx="12107">
                  <c:v>0.66666666666666663</c:v>
                </c:pt>
                <c:pt idx="12108">
                  <c:v>5.8823529411764705E-2</c:v>
                </c:pt>
                <c:pt idx="12109">
                  <c:v>0.6</c:v>
                </c:pt>
                <c:pt idx="12110">
                  <c:v>0</c:v>
                </c:pt>
                <c:pt idx="12111">
                  <c:v>0.55555555555555558</c:v>
                </c:pt>
                <c:pt idx="12112">
                  <c:v>0.72727272727272729</c:v>
                </c:pt>
                <c:pt idx="12113">
                  <c:v>0</c:v>
                </c:pt>
                <c:pt idx="12114">
                  <c:v>0.18181818181818182</c:v>
                </c:pt>
                <c:pt idx="12115">
                  <c:v>0</c:v>
                </c:pt>
                <c:pt idx="12116">
                  <c:v>6.25E-2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0.33333333333333331</c:v>
                </c:pt>
                <c:pt idx="12122">
                  <c:v>0.22222222222222221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0.1</c:v>
                </c:pt>
                <c:pt idx="12127">
                  <c:v>0.1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0.22222222222222221</c:v>
                </c:pt>
                <c:pt idx="12143">
                  <c:v>0</c:v>
                </c:pt>
                <c:pt idx="12144">
                  <c:v>0</c:v>
                </c:pt>
                <c:pt idx="12145">
                  <c:v>0.33333333333333331</c:v>
                </c:pt>
                <c:pt idx="12146">
                  <c:v>9.0909090909090912E-2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0.15384615384615385</c:v>
                </c:pt>
                <c:pt idx="12152">
                  <c:v>0.15384615384615385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0.2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0.3</c:v>
                </c:pt>
                <c:pt idx="12182">
                  <c:v>0.1</c:v>
                </c:pt>
                <c:pt idx="12183">
                  <c:v>0.8571428571428571</c:v>
                </c:pt>
                <c:pt idx="12184">
                  <c:v>1</c:v>
                </c:pt>
                <c:pt idx="12185">
                  <c:v>0</c:v>
                </c:pt>
                <c:pt idx="12186">
                  <c:v>0.14285714285714285</c:v>
                </c:pt>
                <c:pt idx="12187">
                  <c:v>0</c:v>
                </c:pt>
                <c:pt idx="12188">
                  <c:v>0</c:v>
                </c:pt>
                <c:pt idx="12189">
                  <c:v>5.2631578947368418E-2</c:v>
                </c:pt>
                <c:pt idx="12190">
                  <c:v>6.25E-2</c:v>
                </c:pt>
                <c:pt idx="12191">
                  <c:v>0</c:v>
                </c:pt>
                <c:pt idx="12192">
                  <c:v>0.14285714285714285</c:v>
                </c:pt>
                <c:pt idx="12193">
                  <c:v>1</c:v>
                </c:pt>
                <c:pt idx="12194">
                  <c:v>0.88888888888888884</c:v>
                </c:pt>
                <c:pt idx="12195">
                  <c:v>0.2857142857142857</c:v>
                </c:pt>
                <c:pt idx="12196">
                  <c:v>0</c:v>
                </c:pt>
                <c:pt idx="12197">
                  <c:v>1</c:v>
                </c:pt>
                <c:pt idx="12198">
                  <c:v>0.875</c:v>
                </c:pt>
                <c:pt idx="12199">
                  <c:v>0.41666666666666669</c:v>
                </c:pt>
                <c:pt idx="12200">
                  <c:v>7.6923076923076927E-2</c:v>
                </c:pt>
                <c:pt idx="12201">
                  <c:v>0.1111111111111111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0.625</c:v>
                </c:pt>
                <c:pt idx="12209">
                  <c:v>0.3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0.18181818181818182</c:v>
                </c:pt>
                <c:pt idx="12215">
                  <c:v>0</c:v>
                </c:pt>
                <c:pt idx="12216">
                  <c:v>0</c:v>
                </c:pt>
                <c:pt idx="12217">
                  <c:v>0.36363636363636365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0.4</c:v>
                </c:pt>
                <c:pt idx="12268">
                  <c:v>0</c:v>
                </c:pt>
                <c:pt idx="12269">
                  <c:v>0</c:v>
                </c:pt>
                <c:pt idx="12270">
                  <c:v>0.8</c:v>
                </c:pt>
                <c:pt idx="12271">
                  <c:v>0.5</c:v>
                </c:pt>
                <c:pt idx="12272">
                  <c:v>0.77777777777777779</c:v>
                </c:pt>
                <c:pt idx="12273">
                  <c:v>0.25</c:v>
                </c:pt>
                <c:pt idx="12274">
                  <c:v>0.75</c:v>
                </c:pt>
                <c:pt idx="12275">
                  <c:v>6.6666666666666666E-2</c:v>
                </c:pt>
                <c:pt idx="12276">
                  <c:v>1.1666666666666667</c:v>
                </c:pt>
                <c:pt idx="12277">
                  <c:v>0.45454545454545453</c:v>
                </c:pt>
                <c:pt idx="12278">
                  <c:v>7.6923076923076927E-2</c:v>
                </c:pt>
                <c:pt idx="12279">
                  <c:v>0.125</c:v>
                </c:pt>
                <c:pt idx="12280">
                  <c:v>1</c:v>
                </c:pt>
                <c:pt idx="12281">
                  <c:v>0</c:v>
                </c:pt>
                <c:pt idx="12282">
                  <c:v>0</c:v>
                </c:pt>
                <c:pt idx="12283">
                  <c:v>0.25</c:v>
                </c:pt>
                <c:pt idx="12284">
                  <c:v>0</c:v>
                </c:pt>
                <c:pt idx="12285">
                  <c:v>0</c:v>
                </c:pt>
                <c:pt idx="12286">
                  <c:v>0.1</c:v>
                </c:pt>
                <c:pt idx="12287">
                  <c:v>0</c:v>
                </c:pt>
                <c:pt idx="12288">
                  <c:v>0</c:v>
                </c:pt>
                <c:pt idx="12289">
                  <c:v>0.21428571428571427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1.2</c:v>
                </c:pt>
                <c:pt idx="12313">
                  <c:v>0</c:v>
                </c:pt>
                <c:pt idx="12314">
                  <c:v>0</c:v>
                </c:pt>
                <c:pt idx="12315">
                  <c:v>0.2</c:v>
                </c:pt>
                <c:pt idx="12316">
                  <c:v>0</c:v>
                </c:pt>
                <c:pt idx="12317">
                  <c:v>0.1111111111111111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0.4</c:v>
                </c:pt>
                <c:pt idx="12322">
                  <c:v>0</c:v>
                </c:pt>
                <c:pt idx="12323">
                  <c:v>0</c:v>
                </c:pt>
                <c:pt idx="12324">
                  <c:v>0.3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</c:v>
                </c:pt>
                <c:pt idx="12332">
                  <c:v>0.21428571428571427</c:v>
                </c:pt>
                <c:pt idx="12333">
                  <c:v>0.14285714285714285</c:v>
                </c:pt>
                <c:pt idx="12334">
                  <c:v>0.7142857142857143</c:v>
                </c:pt>
                <c:pt idx="12335">
                  <c:v>0.625</c:v>
                </c:pt>
                <c:pt idx="12336">
                  <c:v>0</c:v>
                </c:pt>
                <c:pt idx="12337">
                  <c:v>0</c:v>
                </c:pt>
                <c:pt idx="12338">
                  <c:v>0.2</c:v>
                </c:pt>
                <c:pt idx="12339">
                  <c:v>0</c:v>
                </c:pt>
                <c:pt idx="12340">
                  <c:v>0.13333333333333333</c:v>
                </c:pt>
                <c:pt idx="12341">
                  <c:v>0</c:v>
                </c:pt>
                <c:pt idx="12342">
                  <c:v>0</c:v>
                </c:pt>
                <c:pt idx="12343">
                  <c:v>0.4</c:v>
                </c:pt>
                <c:pt idx="12344">
                  <c:v>0.26666666666666666</c:v>
                </c:pt>
                <c:pt idx="12345">
                  <c:v>0</c:v>
                </c:pt>
                <c:pt idx="12346">
                  <c:v>0.23076923076923078</c:v>
                </c:pt>
                <c:pt idx="12347">
                  <c:v>0.33333333333333331</c:v>
                </c:pt>
                <c:pt idx="12348">
                  <c:v>0.1</c:v>
                </c:pt>
                <c:pt idx="12349">
                  <c:v>1.1428571428571428</c:v>
                </c:pt>
                <c:pt idx="12350">
                  <c:v>0.54545454545454541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0.2</c:v>
                </c:pt>
                <c:pt idx="12355">
                  <c:v>0</c:v>
                </c:pt>
                <c:pt idx="12356">
                  <c:v>0</c:v>
                </c:pt>
                <c:pt idx="12357">
                  <c:v>0.3</c:v>
                </c:pt>
                <c:pt idx="12358">
                  <c:v>0</c:v>
                </c:pt>
                <c:pt idx="12359">
                  <c:v>0.875</c:v>
                </c:pt>
                <c:pt idx="12360">
                  <c:v>0</c:v>
                </c:pt>
                <c:pt idx="12361">
                  <c:v>0.23076923076923078</c:v>
                </c:pt>
                <c:pt idx="12362">
                  <c:v>0</c:v>
                </c:pt>
                <c:pt idx="12363">
                  <c:v>0.53846153846153844</c:v>
                </c:pt>
                <c:pt idx="12364">
                  <c:v>0</c:v>
                </c:pt>
                <c:pt idx="12365">
                  <c:v>0</c:v>
                </c:pt>
                <c:pt idx="12366">
                  <c:v>0.2857142857142857</c:v>
                </c:pt>
                <c:pt idx="12367">
                  <c:v>0</c:v>
                </c:pt>
                <c:pt idx="12368">
                  <c:v>0</c:v>
                </c:pt>
                <c:pt idx="12369">
                  <c:v>5.8823529411764705E-2</c:v>
                </c:pt>
                <c:pt idx="12370">
                  <c:v>0.4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0.5</c:v>
                </c:pt>
                <c:pt idx="12375">
                  <c:v>0</c:v>
                </c:pt>
                <c:pt idx="12376">
                  <c:v>0.2</c:v>
                </c:pt>
                <c:pt idx="12377">
                  <c:v>0.125</c:v>
                </c:pt>
                <c:pt idx="12378">
                  <c:v>0.27272727272727271</c:v>
                </c:pt>
                <c:pt idx="12379">
                  <c:v>0</c:v>
                </c:pt>
                <c:pt idx="12380">
                  <c:v>0.33333333333333331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7.6923076923076927E-2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0.1111111111111111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1.2</c:v>
                </c:pt>
                <c:pt idx="12405">
                  <c:v>0</c:v>
                </c:pt>
                <c:pt idx="12406">
                  <c:v>0</c:v>
                </c:pt>
                <c:pt idx="12407">
                  <c:v>0.13333333333333333</c:v>
                </c:pt>
                <c:pt idx="12408">
                  <c:v>0.5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0.33333333333333331</c:v>
                </c:pt>
                <c:pt idx="12413">
                  <c:v>0</c:v>
                </c:pt>
                <c:pt idx="12414">
                  <c:v>0.4</c:v>
                </c:pt>
                <c:pt idx="12415">
                  <c:v>0.7142857142857143</c:v>
                </c:pt>
                <c:pt idx="12416">
                  <c:v>0</c:v>
                </c:pt>
                <c:pt idx="12417">
                  <c:v>0</c:v>
                </c:pt>
                <c:pt idx="12418">
                  <c:v>0.1111111111111111</c:v>
                </c:pt>
                <c:pt idx="12419">
                  <c:v>0</c:v>
                </c:pt>
                <c:pt idx="12420">
                  <c:v>0</c:v>
                </c:pt>
                <c:pt idx="12421">
                  <c:v>0.23076923076923078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0.25</c:v>
                </c:pt>
                <c:pt idx="12458">
                  <c:v>0</c:v>
                </c:pt>
                <c:pt idx="12459">
                  <c:v>0</c:v>
                </c:pt>
                <c:pt idx="12460">
                  <c:v>0.14285714285714285</c:v>
                </c:pt>
                <c:pt idx="12461">
                  <c:v>0</c:v>
                </c:pt>
                <c:pt idx="12462">
                  <c:v>0</c:v>
                </c:pt>
                <c:pt idx="12463">
                  <c:v>0.1111111111111111</c:v>
                </c:pt>
                <c:pt idx="12464">
                  <c:v>0.5</c:v>
                </c:pt>
                <c:pt idx="12465">
                  <c:v>0.42857142857142855</c:v>
                </c:pt>
                <c:pt idx="12466">
                  <c:v>0</c:v>
                </c:pt>
                <c:pt idx="12467">
                  <c:v>0.375</c:v>
                </c:pt>
                <c:pt idx="12468">
                  <c:v>0.2857142857142857</c:v>
                </c:pt>
                <c:pt idx="12469">
                  <c:v>0</c:v>
                </c:pt>
                <c:pt idx="12470">
                  <c:v>0</c:v>
                </c:pt>
                <c:pt idx="12471">
                  <c:v>0.55555555555555558</c:v>
                </c:pt>
                <c:pt idx="12472">
                  <c:v>0.55555555555555558</c:v>
                </c:pt>
                <c:pt idx="12473">
                  <c:v>0</c:v>
                </c:pt>
                <c:pt idx="12474">
                  <c:v>0.5714285714285714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0.21428571428571427</c:v>
                </c:pt>
                <c:pt idx="12479">
                  <c:v>0.27272727272727271</c:v>
                </c:pt>
                <c:pt idx="12480">
                  <c:v>0</c:v>
                </c:pt>
                <c:pt idx="12481">
                  <c:v>0.5</c:v>
                </c:pt>
                <c:pt idx="12482">
                  <c:v>8.3333333333333329E-2</c:v>
                </c:pt>
                <c:pt idx="12483">
                  <c:v>0</c:v>
                </c:pt>
                <c:pt idx="12484">
                  <c:v>0</c:v>
                </c:pt>
                <c:pt idx="12485">
                  <c:v>1.1428571428571428</c:v>
                </c:pt>
                <c:pt idx="12486">
                  <c:v>0.54545454545454541</c:v>
                </c:pt>
                <c:pt idx="12487">
                  <c:v>0.2</c:v>
                </c:pt>
                <c:pt idx="12488">
                  <c:v>0</c:v>
                </c:pt>
                <c:pt idx="12489">
                  <c:v>0.875</c:v>
                </c:pt>
                <c:pt idx="12490">
                  <c:v>0</c:v>
                </c:pt>
                <c:pt idx="12491">
                  <c:v>0.38461538461538464</c:v>
                </c:pt>
                <c:pt idx="12492">
                  <c:v>0.23076923076923078</c:v>
                </c:pt>
                <c:pt idx="12493">
                  <c:v>0</c:v>
                </c:pt>
                <c:pt idx="12494">
                  <c:v>0.14285714285714285</c:v>
                </c:pt>
                <c:pt idx="12495">
                  <c:v>0</c:v>
                </c:pt>
                <c:pt idx="12496">
                  <c:v>0</c:v>
                </c:pt>
                <c:pt idx="12497">
                  <c:v>0.2857142857142857</c:v>
                </c:pt>
                <c:pt idx="12498">
                  <c:v>0</c:v>
                </c:pt>
                <c:pt idx="12499">
                  <c:v>7.6923076923076927E-2</c:v>
                </c:pt>
                <c:pt idx="12500">
                  <c:v>0</c:v>
                </c:pt>
                <c:pt idx="12501">
                  <c:v>0</c:v>
                </c:pt>
                <c:pt idx="12502">
                  <c:v>0.42857142857142855</c:v>
                </c:pt>
                <c:pt idx="12503">
                  <c:v>0.18181818181818182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0.27272727272727271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6.6666666666666666E-2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0.1111111111111111</c:v>
                </c:pt>
                <c:pt idx="12526">
                  <c:v>0.1111111111111111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1</c:v>
                </c:pt>
                <c:pt idx="12543">
                  <c:v>1</c:v>
                </c:pt>
                <c:pt idx="12544">
                  <c:v>0</c:v>
                </c:pt>
                <c:pt idx="12545">
                  <c:v>0.6</c:v>
                </c:pt>
                <c:pt idx="12546">
                  <c:v>0.21428571428571427</c:v>
                </c:pt>
                <c:pt idx="12547">
                  <c:v>0.7</c:v>
                </c:pt>
                <c:pt idx="12548">
                  <c:v>0.3</c:v>
                </c:pt>
                <c:pt idx="12549">
                  <c:v>0</c:v>
                </c:pt>
                <c:pt idx="12550">
                  <c:v>0.55555555555555558</c:v>
                </c:pt>
                <c:pt idx="12551">
                  <c:v>8.3333333333333329E-2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1</c:v>
                </c:pt>
                <c:pt idx="12556">
                  <c:v>0</c:v>
                </c:pt>
                <c:pt idx="12557">
                  <c:v>0</c:v>
                </c:pt>
                <c:pt idx="12558">
                  <c:v>0.2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0.11764705882352941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0.55555555555555558</c:v>
                </c:pt>
                <c:pt idx="12588">
                  <c:v>0</c:v>
                </c:pt>
                <c:pt idx="12589">
                  <c:v>0.8</c:v>
                </c:pt>
                <c:pt idx="12590">
                  <c:v>0</c:v>
                </c:pt>
                <c:pt idx="12591">
                  <c:v>0</c:v>
                </c:pt>
                <c:pt idx="12592">
                  <c:v>0.42857142857142855</c:v>
                </c:pt>
                <c:pt idx="12593">
                  <c:v>0</c:v>
                </c:pt>
                <c:pt idx="12594">
                  <c:v>0.44444444444444442</c:v>
                </c:pt>
                <c:pt idx="12595">
                  <c:v>0</c:v>
                </c:pt>
                <c:pt idx="12596">
                  <c:v>0.375</c:v>
                </c:pt>
                <c:pt idx="12597">
                  <c:v>0.1111111111111111</c:v>
                </c:pt>
                <c:pt idx="12598">
                  <c:v>0</c:v>
                </c:pt>
                <c:pt idx="12599">
                  <c:v>0</c:v>
                </c:pt>
                <c:pt idx="12600">
                  <c:v>0.2857142857142857</c:v>
                </c:pt>
                <c:pt idx="12601">
                  <c:v>0.125</c:v>
                </c:pt>
                <c:pt idx="12602">
                  <c:v>1</c:v>
                </c:pt>
                <c:pt idx="12603">
                  <c:v>0.18181818181818182</c:v>
                </c:pt>
                <c:pt idx="12604">
                  <c:v>1.1428571428571428</c:v>
                </c:pt>
                <c:pt idx="12605">
                  <c:v>0.25</c:v>
                </c:pt>
                <c:pt idx="12606">
                  <c:v>0.45454545454545453</c:v>
                </c:pt>
                <c:pt idx="12607">
                  <c:v>0.125</c:v>
                </c:pt>
                <c:pt idx="12608">
                  <c:v>0</c:v>
                </c:pt>
                <c:pt idx="12609">
                  <c:v>5.5555555555555552E-2</c:v>
                </c:pt>
                <c:pt idx="12610">
                  <c:v>0.8</c:v>
                </c:pt>
                <c:pt idx="12611">
                  <c:v>6.6666666666666666E-2</c:v>
                </c:pt>
                <c:pt idx="12612">
                  <c:v>1.1428571428571428</c:v>
                </c:pt>
                <c:pt idx="12613">
                  <c:v>0</c:v>
                </c:pt>
                <c:pt idx="12614">
                  <c:v>0</c:v>
                </c:pt>
                <c:pt idx="12615">
                  <c:v>0.625</c:v>
                </c:pt>
                <c:pt idx="12616">
                  <c:v>0.1111111111111111</c:v>
                </c:pt>
                <c:pt idx="12617">
                  <c:v>0</c:v>
                </c:pt>
                <c:pt idx="12618">
                  <c:v>0.38461538461538464</c:v>
                </c:pt>
                <c:pt idx="12619">
                  <c:v>0.38461538461538464</c:v>
                </c:pt>
                <c:pt idx="12620">
                  <c:v>0</c:v>
                </c:pt>
                <c:pt idx="12621">
                  <c:v>0.23076923076923078</c:v>
                </c:pt>
                <c:pt idx="12622">
                  <c:v>0.1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6.6666666666666666E-2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0.25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0.23076923076923078</c:v>
                </c:pt>
                <c:pt idx="12659">
                  <c:v>0.5714285714285714</c:v>
                </c:pt>
                <c:pt idx="12660">
                  <c:v>0</c:v>
                </c:pt>
                <c:pt idx="12661">
                  <c:v>0.27272727272727271</c:v>
                </c:pt>
                <c:pt idx="12662">
                  <c:v>1</c:v>
                </c:pt>
                <c:pt idx="12663">
                  <c:v>0</c:v>
                </c:pt>
                <c:pt idx="12664">
                  <c:v>0</c:v>
                </c:pt>
                <c:pt idx="12665">
                  <c:v>0.33333333333333331</c:v>
                </c:pt>
                <c:pt idx="12666">
                  <c:v>0.66666666666666663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0.2857142857142857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1</c:v>
                </c:pt>
                <c:pt idx="12703">
                  <c:v>0.2857142857142857</c:v>
                </c:pt>
                <c:pt idx="12704">
                  <c:v>0.42857142857142855</c:v>
                </c:pt>
                <c:pt idx="12705">
                  <c:v>0</c:v>
                </c:pt>
                <c:pt idx="12706">
                  <c:v>0.5714285714285714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0.2857142857142857</c:v>
                </c:pt>
                <c:pt idx="12711">
                  <c:v>0.125</c:v>
                </c:pt>
                <c:pt idx="12712">
                  <c:v>0.23076923076923078</c:v>
                </c:pt>
                <c:pt idx="12713">
                  <c:v>0.33333333333333331</c:v>
                </c:pt>
                <c:pt idx="12714">
                  <c:v>7.1428571428571425E-2</c:v>
                </c:pt>
                <c:pt idx="12715">
                  <c:v>0.8</c:v>
                </c:pt>
                <c:pt idx="12716">
                  <c:v>0</c:v>
                </c:pt>
                <c:pt idx="12717">
                  <c:v>0.27272727272727271</c:v>
                </c:pt>
                <c:pt idx="12718">
                  <c:v>0.75</c:v>
                </c:pt>
                <c:pt idx="12719">
                  <c:v>0.14285714285714285</c:v>
                </c:pt>
                <c:pt idx="12720">
                  <c:v>0</c:v>
                </c:pt>
                <c:pt idx="12721">
                  <c:v>0</c:v>
                </c:pt>
                <c:pt idx="12722">
                  <c:v>5.5555555555555552E-2</c:v>
                </c:pt>
                <c:pt idx="12723">
                  <c:v>1.1428571428571428</c:v>
                </c:pt>
                <c:pt idx="12724">
                  <c:v>0</c:v>
                </c:pt>
                <c:pt idx="12725">
                  <c:v>0</c:v>
                </c:pt>
                <c:pt idx="12726">
                  <c:v>0.1111111111111111</c:v>
                </c:pt>
                <c:pt idx="12727">
                  <c:v>8.3333333333333329E-2</c:v>
                </c:pt>
                <c:pt idx="12728">
                  <c:v>1</c:v>
                </c:pt>
                <c:pt idx="12729">
                  <c:v>0</c:v>
                </c:pt>
                <c:pt idx="12730">
                  <c:v>0</c:v>
                </c:pt>
                <c:pt idx="12731">
                  <c:v>0.63636363636363635</c:v>
                </c:pt>
                <c:pt idx="12732">
                  <c:v>0.16666666666666666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</c:v>
                </c:pt>
                <c:pt idx="12738">
                  <c:v>0</c:v>
                </c:pt>
                <c:pt idx="12739">
                  <c:v>0.53846153846153844</c:v>
                </c:pt>
                <c:pt idx="12740">
                  <c:v>0</c:v>
                </c:pt>
                <c:pt idx="12741">
                  <c:v>0</c:v>
                </c:pt>
                <c:pt idx="12742">
                  <c:v>0.23529411764705882</c:v>
                </c:pt>
                <c:pt idx="12743">
                  <c:v>0</c:v>
                </c:pt>
                <c:pt idx="12744">
                  <c:v>4.7619047619047616E-2</c:v>
                </c:pt>
                <c:pt idx="12745">
                  <c:v>5.8823529411764705E-2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0.33333333333333331</c:v>
                </c:pt>
                <c:pt idx="12753">
                  <c:v>0</c:v>
                </c:pt>
                <c:pt idx="12754">
                  <c:v>0</c:v>
                </c:pt>
                <c:pt idx="12755">
                  <c:v>6.25E-2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0.23076923076923078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0.125</c:v>
                </c:pt>
                <c:pt idx="12795">
                  <c:v>0.14285714285714285</c:v>
                </c:pt>
                <c:pt idx="12796">
                  <c:v>0.625</c:v>
                </c:pt>
                <c:pt idx="12797">
                  <c:v>0</c:v>
                </c:pt>
                <c:pt idx="12798">
                  <c:v>0</c:v>
                </c:pt>
                <c:pt idx="12799">
                  <c:v>6.25E-2</c:v>
                </c:pt>
                <c:pt idx="12800">
                  <c:v>0.5</c:v>
                </c:pt>
                <c:pt idx="12801">
                  <c:v>0.125</c:v>
                </c:pt>
                <c:pt idx="12802">
                  <c:v>0.625</c:v>
                </c:pt>
                <c:pt idx="12803">
                  <c:v>0</c:v>
                </c:pt>
                <c:pt idx="12804">
                  <c:v>0</c:v>
                </c:pt>
                <c:pt idx="12805">
                  <c:v>0</c:v>
                </c:pt>
                <c:pt idx="12806">
                  <c:v>0</c:v>
                </c:pt>
                <c:pt idx="12807">
                  <c:v>6.6666666666666666E-2</c:v>
                </c:pt>
                <c:pt idx="12808">
                  <c:v>0</c:v>
                </c:pt>
                <c:pt idx="12809">
                  <c:v>0</c:v>
                </c:pt>
                <c:pt idx="12810">
                  <c:v>0.25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0.7142857142857143</c:v>
                </c:pt>
                <c:pt idx="12832">
                  <c:v>0</c:v>
                </c:pt>
                <c:pt idx="12833">
                  <c:v>1</c:v>
                </c:pt>
                <c:pt idx="12834">
                  <c:v>0.8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0.625</c:v>
                </c:pt>
                <c:pt idx="12839">
                  <c:v>0.25</c:v>
                </c:pt>
                <c:pt idx="12840">
                  <c:v>0.55555555555555558</c:v>
                </c:pt>
                <c:pt idx="12841">
                  <c:v>1</c:v>
                </c:pt>
                <c:pt idx="12842">
                  <c:v>0</c:v>
                </c:pt>
                <c:pt idx="12843">
                  <c:v>0</c:v>
                </c:pt>
                <c:pt idx="12844">
                  <c:v>1</c:v>
                </c:pt>
                <c:pt idx="12845">
                  <c:v>0.77777777777777779</c:v>
                </c:pt>
                <c:pt idx="12846">
                  <c:v>0.2857142857142857</c:v>
                </c:pt>
                <c:pt idx="12847">
                  <c:v>0.75</c:v>
                </c:pt>
                <c:pt idx="12848">
                  <c:v>0.3</c:v>
                </c:pt>
                <c:pt idx="12849">
                  <c:v>0.33333333333333331</c:v>
                </c:pt>
                <c:pt idx="12850">
                  <c:v>0.2857142857142857</c:v>
                </c:pt>
                <c:pt idx="12851">
                  <c:v>0</c:v>
                </c:pt>
                <c:pt idx="12852">
                  <c:v>0.125</c:v>
                </c:pt>
                <c:pt idx="12853">
                  <c:v>0.23076923076923078</c:v>
                </c:pt>
                <c:pt idx="12854">
                  <c:v>0.88888888888888884</c:v>
                </c:pt>
                <c:pt idx="12855">
                  <c:v>0.16666666666666666</c:v>
                </c:pt>
                <c:pt idx="12856">
                  <c:v>0.38461538461538464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0.6</c:v>
                </c:pt>
                <c:pt idx="12864">
                  <c:v>0</c:v>
                </c:pt>
                <c:pt idx="12865">
                  <c:v>0.36363636363636365</c:v>
                </c:pt>
                <c:pt idx="12866">
                  <c:v>0.55555555555555558</c:v>
                </c:pt>
                <c:pt idx="12867">
                  <c:v>0</c:v>
                </c:pt>
                <c:pt idx="12868">
                  <c:v>0</c:v>
                </c:pt>
                <c:pt idx="12869">
                  <c:v>0.27272727272727271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0.5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0.3125</c:v>
                </c:pt>
                <c:pt idx="12881">
                  <c:v>0</c:v>
                </c:pt>
                <c:pt idx="12882">
                  <c:v>0.36363636363636365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0.23529411764705882</c:v>
                </c:pt>
                <c:pt idx="12887">
                  <c:v>0.2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0.5714285714285714</c:v>
                </c:pt>
                <c:pt idx="12900">
                  <c:v>0.33333333333333331</c:v>
                </c:pt>
                <c:pt idx="12901">
                  <c:v>0</c:v>
                </c:pt>
                <c:pt idx="12902">
                  <c:v>0.16666666666666666</c:v>
                </c:pt>
                <c:pt idx="12903">
                  <c:v>0.16666666666666666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0.14285714285714285</c:v>
                </c:pt>
                <c:pt idx="12909">
                  <c:v>0</c:v>
                </c:pt>
                <c:pt idx="12910">
                  <c:v>0</c:v>
                </c:pt>
                <c:pt idx="12911">
                  <c:v>0.22222222222222221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0.75</c:v>
                </c:pt>
                <c:pt idx="12929">
                  <c:v>0</c:v>
                </c:pt>
                <c:pt idx="12930">
                  <c:v>0.5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0.33333333333333331</c:v>
                </c:pt>
                <c:pt idx="12935">
                  <c:v>0.7142857142857143</c:v>
                </c:pt>
                <c:pt idx="12936">
                  <c:v>0</c:v>
                </c:pt>
                <c:pt idx="12937">
                  <c:v>0</c:v>
                </c:pt>
                <c:pt idx="12938">
                  <c:v>1</c:v>
                </c:pt>
                <c:pt idx="12939">
                  <c:v>1</c:v>
                </c:pt>
                <c:pt idx="12940">
                  <c:v>0.13333333333333333</c:v>
                </c:pt>
                <c:pt idx="12941">
                  <c:v>0.77777777777777779</c:v>
                </c:pt>
                <c:pt idx="12942">
                  <c:v>0.54545454545454541</c:v>
                </c:pt>
                <c:pt idx="12943">
                  <c:v>0.36363636363636365</c:v>
                </c:pt>
                <c:pt idx="12944">
                  <c:v>1.125</c:v>
                </c:pt>
                <c:pt idx="12945">
                  <c:v>6.25E-2</c:v>
                </c:pt>
                <c:pt idx="12946">
                  <c:v>0</c:v>
                </c:pt>
                <c:pt idx="12947">
                  <c:v>7.1428571428571425E-2</c:v>
                </c:pt>
                <c:pt idx="12948">
                  <c:v>0</c:v>
                </c:pt>
                <c:pt idx="12949">
                  <c:v>0</c:v>
                </c:pt>
                <c:pt idx="12950">
                  <c:v>0.33333333333333331</c:v>
                </c:pt>
                <c:pt idx="12951">
                  <c:v>0.125</c:v>
                </c:pt>
                <c:pt idx="12952">
                  <c:v>0</c:v>
                </c:pt>
                <c:pt idx="12953">
                  <c:v>0.61538461538461542</c:v>
                </c:pt>
                <c:pt idx="12954">
                  <c:v>0.1</c:v>
                </c:pt>
                <c:pt idx="12955">
                  <c:v>0.77777777777777779</c:v>
                </c:pt>
                <c:pt idx="12956">
                  <c:v>0.38461538461538464</c:v>
                </c:pt>
                <c:pt idx="12957">
                  <c:v>0.4</c:v>
                </c:pt>
                <c:pt idx="12958">
                  <c:v>0</c:v>
                </c:pt>
                <c:pt idx="12959">
                  <c:v>0</c:v>
                </c:pt>
                <c:pt idx="12960">
                  <c:v>6.25E-2</c:v>
                </c:pt>
                <c:pt idx="12961">
                  <c:v>0.1</c:v>
                </c:pt>
                <c:pt idx="12962">
                  <c:v>5.5555555555555552E-2</c:v>
                </c:pt>
                <c:pt idx="12963">
                  <c:v>0.27272727272727271</c:v>
                </c:pt>
                <c:pt idx="12964">
                  <c:v>0</c:v>
                </c:pt>
                <c:pt idx="12965">
                  <c:v>0.54545454545454541</c:v>
                </c:pt>
                <c:pt idx="12966">
                  <c:v>0</c:v>
                </c:pt>
                <c:pt idx="12967">
                  <c:v>0</c:v>
                </c:pt>
                <c:pt idx="12968">
                  <c:v>0.5</c:v>
                </c:pt>
                <c:pt idx="12969">
                  <c:v>0.75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0.3125</c:v>
                </c:pt>
                <c:pt idx="12974">
                  <c:v>0</c:v>
                </c:pt>
                <c:pt idx="12975">
                  <c:v>6.6666666666666666E-2</c:v>
                </c:pt>
                <c:pt idx="12976">
                  <c:v>0</c:v>
                </c:pt>
                <c:pt idx="12977">
                  <c:v>0</c:v>
                </c:pt>
                <c:pt idx="12978">
                  <c:v>0.23529411764705882</c:v>
                </c:pt>
                <c:pt idx="12979">
                  <c:v>0.23529411764705882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9.0909090909090912E-2</c:v>
                </c:pt>
                <c:pt idx="12995">
                  <c:v>0.23529411764705882</c:v>
                </c:pt>
                <c:pt idx="12996">
                  <c:v>0</c:v>
                </c:pt>
                <c:pt idx="12997">
                  <c:v>0</c:v>
                </c:pt>
                <c:pt idx="12998">
                  <c:v>0.11764705882352941</c:v>
                </c:pt>
                <c:pt idx="12999">
                  <c:v>0</c:v>
                </c:pt>
                <c:pt idx="13000">
                  <c:v>8.3333333333333329E-2</c:v>
                </c:pt>
                <c:pt idx="13001">
                  <c:v>0.23076923076923078</c:v>
                </c:pt>
                <c:pt idx="13002">
                  <c:v>0</c:v>
                </c:pt>
                <c:pt idx="13003">
                  <c:v>0.10526315789473684</c:v>
                </c:pt>
                <c:pt idx="13004">
                  <c:v>8.3333333333333329E-2</c:v>
                </c:pt>
                <c:pt idx="13005">
                  <c:v>0.16666666666666666</c:v>
                </c:pt>
                <c:pt idx="13006">
                  <c:v>0</c:v>
                </c:pt>
                <c:pt idx="13007">
                  <c:v>0.14285714285714285</c:v>
                </c:pt>
                <c:pt idx="13008">
                  <c:v>0.25</c:v>
                </c:pt>
                <c:pt idx="13009">
                  <c:v>0.14285714285714285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0.6</c:v>
                </c:pt>
                <c:pt idx="13032">
                  <c:v>0</c:v>
                </c:pt>
                <c:pt idx="13033">
                  <c:v>0.18181818181818182</c:v>
                </c:pt>
                <c:pt idx="13034">
                  <c:v>0.5</c:v>
                </c:pt>
                <c:pt idx="13035">
                  <c:v>0</c:v>
                </c:pt>
                <c:pt idx="13036">
                  <c:v>0.8571428571428571</c:v>
                </c:pt>
                <c:pt idx="13037">
                  <c:v>0</c:v>
                </c:pt>
                <c:pt idx="13038">
                  <c:v>0</c:v>
                </c:pt>
                <c:pt idx="13039">
                  <c:v>0.7142857142857143</c:v>
                </c:pt>
                <c:pt idx="13040">
                  <c:v>9.0909090909090912E-2</c:v>
                </c:pt>
                <c:pt idx="13041">
                  <c:v>0</c:v>
                </c:pt>
                <c:pt idx="13042">
                  <c:v>0</c:v>
                </c:pt>
                <c:pt idx="13043">
                  <c:v>0.2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0.30769230769230771</c:v>
                </c:pt>
                <c:pt idx="13048">
                  <c:v>0.5</c:v>
                </c:pt>
                <c:pt idx="13049">
                  <c:v>0</c:v>
                </c:pt>
                <c:pt idx="13050">
                  <c:v>0.125</c:v>
                </c:pt>
                <c:pt idx="13051">
                  <c:v>0</c:v>
                </c:pt>
                <c:pt idx="13052">
                  <c:v>0.8</c:v>
                </c:pt>
                <c:pt idx="13053">
                  <c:v>0</c:v>
                </c:pt>
                <c:pt idx="13054">
                  <c:v>0.38461538461538464</c:v>
                </c:pt>
                <c:pt idx="13055">
                  <c:v>0</c:v>
                </c:pt>
                <c:pt idx="13056">
                  <c:v>7.1428571428571425E-2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6.25E-2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0.27272727272727271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0.1875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0.33333333333333331</c:v>
                </c:pt>
                <c:pt idx="13076">
                  <c:v>0.15384615384615385</c:v>
                </c:pt>
                <c:pt idx="13077">
                  <c:v>0</c:v>
                </c:pt>
                <c:pt idx="13078">
                  <c:v>0</c:v>
                </c:pt>
                <c:pt idx="13079">
                  <c:v>0.53846153846153844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0.23529411764705882</c:v>
                </c:pt>
                <c:pt idx="13085">
                  <c:v>0.30769230769230771</c:v>
                </c:pt>
                <c:pt idx="13086">
                  <c:v>0.2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0.45454545454545453</c:v>
                </c:pt>
                <c:pt idx="13091">
                  <c:v>4.7619047619047616E-2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0.33333333333333331</c:v>
                </c:pt>
                <c:pt idx="13113">
                  <c:v>0.16666666666666666</c:v>
                </c:pt>
                <c:pt idx="13114">
                  <c:v>0</c:v>
                </c:pt>
                <c:pt idx="13115">
                  <c:v>0.17647058823529413</c:v>
                </c:pt>
                <c:pt idx="13116">
                  <c:v>0.41666666666666669</c:v>
                </c:pt>
                <c:pt idx="13117">
                  <c:v>0</c:v>
                </c:pt>
                <c:pt idx="13118">
                  <c:v>0.5714285714285714</c:v>
                </c:pt>
                <c:pt idx="13119">
                  <c:v>0</c:v>
                </c:pt>
                <c:pt idx="13120">
                  <c:v>0.7</c:v>
                </c:pt>
                <c:pt idx="13121">
                  <c:v>7.6923076923076927E-2</c:v>
                </c:pt>
                <c:pt idx="13122">
                  <c:v>0</c:v>
                </c:pt>
                <c:pt idx="13123">
                  <c:v>0.23076923076923078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0.25</c:v>
                </c:pt>
                <c:pt idx="13128">
                  <c:v>0.22222222222222221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0.05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0.2</c:v>
                </c:pt>
                <c:pt idx="13164">
                  <c:v>0.7</c:v>
                </c:pt>
                <c:pt idx="13165">
                  <c:v>0</c:v>
                </c:pt>
                <c:pt idx="13166">
                  <c:v>0</c:v>
                </c:pt>
                <c:pt idx="13167">
                  <c:v>0.1</c:v>
                </c:pt>
                <c:pt idx="13168">
                  <c:v>0</c:v>
                </c:pt>
                <c:pt idx="13169">
                  <c:v>0.42857142857142855</c:v>
                </c:pt>
                <c:pt idx="13170">
                  <c:v>6.6666666666666666E-2</c:v>
                </c:pt>
                <c:pt idx="13171">
                  <c:v>0.4</c:v>
                </c:pt>
                <c:pt idx="13172">
                  <c:v>0</c:v>
                </c:pt>
                <c:pt idx="13173">
                  <c:v>0</c:v>
                </c:pt>
                <c:pt idx="13174">
                  <c:v>0.8</c:v>
                </c:pt>
                <c:pt idx="13175">
                  <c:v>6.6666666666666666E-2</c:v>
                </c:pt>
                <c:pt idx="13176">
                  <c:v>0</c:v>
                </c:pt>
                <c:pt idx="13177">
                  <c:v>1</c:v>
                </c:pt>
                <c:pt idx="13178">
                  <c:v>0.63636363636363635</c:v>
                </c:pt>
                <c:pt idx="13179">
                  <c:v>0</c:v>
                </c:pt>
                <c:pt idx="13180">
                  <c:v>0.21052631578947367</c:v>
                </c:pt>
                <c:pt idx="13181">
                  <c:v>0.26666666666666666</c:v>
                </c:pt>
                <c:pt idx="13182">
                  <c:v>0</c:v>
                </c:pt>
                <c:pt idx="13183">
                  <c:v>0.83333333333333337</c:v>
                </c:pt>
                <c:pt idx="13184">
                  <c:v>0</c:v>
                </c:pt>
                <c:pt idx="13185">
                  <c:v>1.1428571428571428</c:v>
                </c:pt>
                <c:pt idx="13186">
                  <c:v>1</c:v>
                </c:pt>
                <c:pt idx="13187">
                  <c:v>0.5</c:v>
                </c:pt>
                <c:pt idx="13188">
                  <c:v>5.8823529411764705E-2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0.27272727272727271</c:v>
                </c:pt>
                <c:pt idx="13193">
                  <c:v>0</c:v>
                </c:pt>
                <c:pt idx="13194">
                  <c:v>0.77777777777777779</c:v>
                </c:pt>
                <c:pt idx="13195">
                  <c:v>0</c:v>
                </c:pt>
                <c:pt idx="13196">
                  <c:v>0.4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0.26666666666666666</c:v>
                </c:pt>
                <c:pt idx="13202">
                  <c:v>0.13333333333333333</c:v>
                </c:pt>
                <c:pt idx="13203">
                  <c:v>5.5555555555555552E-2</c:v>
                </c:pt>
                <c:pt idx="13204">
                  <c:v>0.27272727272727271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0.1875</c:v>
                </c:pt>
                <c:pt idx="13211">
                  <c:v>0.1875</c:v>
                </c:pt>
                <c:pt idx="13212">
                  <c:v>0</c:v>
                </c:pt>
                <c:pt idx="13213">
                  <c:v>0</c:v>
                </c:pt>
                <c:pt idx="13214">
                  <c:v>0.25</c:v>
                </c:pt>
                <c:pt idx="13215">
                  <c:v>0</c:v>
                </c:pt>
                <c:pt idx="13216">
                  <c:v>0.3125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6.6666666666666666E-2</c:v>
                </c:pt>
                <c:pt idx="13222">
                  <c:v>0</c:v>
                </c:pt>
                <c:pt idx="13223">
                  <c:v>0</c:v>
                </c:pt>
                <c:pt idx="13224">
                  <c:v>6.25E-2</c:v>
                </c:pt>
                <c:pt idx="13225">
                  <c:v>0.15384615384615385</c:v>
                </c:pt>
                <c:pt idx="13226">
                  <c:v>0</c:v>
                </c:pt>
                <c:pt idx="13227">
                  <c:v>8.3333333333333329E-2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5.5555555555555552E-2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0.5</c:v>
                </c:pt>
                <c:pt idx="13245">
                  <c:v>0.5714285714285714</c:v>
                </c:pt>
                <c:pt idx="13246">
                  <c:v>0.88888888888888884</c:v>
                </c:pt>
                <c:pt idx="13247">
                  <c:v>0.7</c:v>
                </c:pt>
                <c:pt idx="13248">
                  <c:v>0</c:v>
                </c:pt>
                <c:pt idx="13249">
                  <c:v>0.3125</c:v>
                </c:pt>
                <c:pt idx="13250">
                  <c:v>0.41666666666666669</c:v>
                </c:pt>
                <c:pt idx="13251">
                  <c:v>0.38461538461538464</c:v>
                </c:pt>
                <c:pt idx="13252">
                  <c:v>0.17647058823529413</c:v>
                </c:pt>
                <c:pt idx="13253">
                  <c:v>0.14285714285714285</c:v>
                </c:pt>
                <c:pt idx="13254">
                  <c:v>0</c:v>
                </c:pt>
                <c:pt idx="13255">
                  <c:v>0</c:v>
                </c:pt>
                <c:pt idx="13256">
                  <c:v>0.54545454545454541</c:v>
                </c:pt>
                <c:pt idx="13257">
                  <c:v>0.33333333333333331</c:v>
                </c:pt>
                <c:pt idx="13258">
                  <c:v>7.1428571428571425E-2</c:v>
                </c:pt>
                <c:pt idx="13259">
                  <c:v>0</c:v>
                </c:pt>
                <c:pt idx="13260">
                  <c:v>0.5</c:v>
                </c:pt>
                <c:pt idx="13261">
                  <c:v>0.16666666666666666</c:v>
                </c:pt>
                <c:pt idx="13262">
                  <c:v>0</c:v>
                </c:pt>
                <c:pt idx="13263">
                  <c:v>0.2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7.1428571428571425E-2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1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0.2</c:v>
                </c:pt>
                <c:pt idx="13305">
                  <c:v>0.375</c:v>
                </c:pt>
                <c:pt idx="13306">
                  <c:v>8.3333333333333329E-2</c:v>
                </c:pt>
                <c:pt idx="13307">
                  <c:v>0.33333333333333331</c:v>
                </c:pt>
                <c:pt idx="13308">
                  <c:v>0.2857142857142857</c:v>
                </c:pt>
                <c:pt idx="13309">
                  <c:v>0.2857142857142857</c:v>
                </c:pt>
                <c:pt idx="13310">
                  <c:v>0.55555555555555558</c:v>
                </c:pt>
                <c:pt idx="13311">
                  <c:v>0</c:v>
                </c:pt>
                <c:pt idx="13312">
                  <c:v>0.2</c:v>
                </c:pt>
                <c:pt idx="13313">
                  <c:v>0.27272727272727271</c:v>
                </c:pt>
                <c:pt idx="13314">
                  <c:v>0</c:v>
                </c:pt>
                <c:pt idx="13315">
                  <c:v>0.9</c:v>
                </c:pt>
                <c:pt idx="13316">
                  <c:v>0</c:v>
                </c:pt>
                <c:pt idx="13317">
                  <c:v>0</c:v>
                </c:pt>
                <c:pt idx="13318">
                  <c:v>0.21052631578947367</c:v>
                </c:pt>
                <c:pt idx="13319">
                  <c:v>0.26666666666666666</c:v>
                </c:pt>
                <c:pt idx="13320">
                  <c:v>0.1</c:v>
                </c:pt>
                <c:pt idx="13321">
                  <c:v>1</c:v>
                </c:pt>
                <c:pt idx="13322">
                  <c:v>0.22222222222222221</c:v>
                </c:pt>
                <c:pt idx="13323">
                  <c:v>0</c:v>
                </c:pt>
                <c:pt idx="13324">
                  <c:v>0.6</c:v>
                </c:pt>
                <c:pt idx="13325">
                  <c:v>0.7</c:v>
                </c:pt>
                <c:pt idx="13326">
                  <c:v>0</c:v>
                </c:pt>
                <c:pt idx="13327">
                  <c:v>0.55555555555555558</c:v>
                </c:pt>
                <c:pt idx="13328">
                  <c:v>0</c:v>
                </c:pt>
                <c:pt idx="13329">
                  <c:v>0.88888888888888884</c:v>
                </c:pt>
                <c:pt idx="13330">
                  <c:v>0</c:v>
                </c:pt>
                <c:pt idx="13331">
                  <c:v>0.8</c:v>
                </c:pt>
                <c:pt idx="13332">
                  <c:v>0</c:v>
                </c:pt>
                <c:pt idx="13333">
                  <c:v>0</c:v>
                </c:pt>
                <c:pt idx="13334">
                  <c:v>0.77777777777777779</c:v>
                </c:pt>
                <c:pt idx="13335">
                  <c:v>0</c:v>
                </c:pt>
                <c:pt idx="13336">
                  <c:v>0.35714285714285715</c:v>
                </c:pt>
                <c:pt idx="13337">
                  <c:v>0.5</c:v>
                </c:pt>
                <c:pt idx="13338">
                  <c:v>0.8571428571428571</c:v>
                </c:pt>
                <c:pt idx="13339">
                  <c:v>0</c:v>
                </c:pt>
                <c:pt idx="13340">
                  <c:v>0.66666666666666663</c:v>
                </c:pt>
                <c:pt idx="13341">
                  <c:v>0</c:v>
                </c:pt>
                <c:pt idx="13342">
                  <c:v>0.26666666666666666</c:v>
                </c:pt>
                <c:pt idx="13343">
                  <c:v>0.36363636363636365</c:v>
                </c:pt>
                <c:pt idx="13344">
                  <c:v>0</c:v>
                </c:pt>
                <c:pt idx="13345">
                  <c:v>0.36363636363636365</c:v>
                </c:pt>
                <c:pt idx="13346">
                  <c:v>0</c:v>
                </c:pt>
                <c:pt idx="13347">
                  <c:v>0</c:v>
                </c:pt>
                <c:pt idx="13348">
                  <c:v>0.125</c:v>
                </c:pt>
                <c:pt idx="13349">
                  <c:v>0.25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0.1875</c:v>
                </c:pt>
                <c:pt idx="13359">
                  <c:v>0</c:v>
                </c:pt>
                <c:pt idx="13360">
                  <c:v>6.25E-2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0.16666666666666666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0.5</c:v>
                </c:pt>
                <c:pt idx="13379">
                  <c:v>0</c:v>
                </c:pt>
                <c:pt idx="13380">
                  <c:v>0</c:v>
                </c:pt>
                <c:pt idx="13381">
                  <c:v>0.125</c:v>
                </c:pt>
                <c:pt idx="13382">
                  <c:v>0.77777777777777779</c:v>
                </c:pt>
                <c:pt idx="13383">
                  <c:v>1</c:v>
                </c:pt>
                <c:pt idx="13384">
                  <c:v>0</c:v>
                </c:pt>
                <c:pt idx="13385">
                  <c:v>0.66666666666666663</c:v>
                </c:pt>
                <c:pt idx="13386">
                  <c:v>0.625</c:v>
                </c:pt>
                <c:pt idx="13387">
                  <c:v>0</c:v>
                </c:pt>
                <c:pt idx="13388">
                  <c:v>0</c:v>
                </c:pt>
                <c:pt idx="13389">
                  <c:v>0.27272727272727271</c:v>
                </c:pt>
                <c:pt idx="13390">
                  <c:v>0.1</c:v>
                </c:pt>
                <c:pt idx="13391">
                  <c:v>0</c:v>
                </c:pt>
                <c:pt idx="13392">
                  <c:v>1.1428571428571428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0.2</c:v>
                </c:pt>
                <c:pt idx="13403">
                  <c:v>0.15384615384615385</c:v>
                </c:pt>
                <c:pt idx="13404">
                  <c:v>0</c:v>
                </c:pt>
                <c:pt idx="13405">
                  <c:v>6.6666666666666666E-2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0.1875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0.42857142857142855</c:v>
                </c:pt>
                <c:pt idx="13442">
                  <c:v>0</c:v>
                </c:pt>
                <c:pt idx="13443">
                  <c:v>0</c:v>
                </c:pt>
                <c:pt idx="13444">
                  <c:v>0.5</c:v>
                </c:pt>
                <c:pt idx="13445">
                  <c:v>0.5714285714285714</c:v>
                </c:pt>
                <c:pt idx="13446">
                  <c:v>0</c:v>
                </c:pt>
                <c:pt idx="13447">
                  <c:v>0.5</c:v>
                </c:pt>
                <c:pt idx="13448">
                  <c:v>0.77777777777777779</c:v>
                </c:pt>
                <c:pt idx="13449">
                  <c:v>0.42857142857142855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0.25</c:v>
                </c:pt>
                <c:pt idx="13455">
                  <c:v>0.1111111111111111</c:v>
                </c:pt>
                <c:pt idx="13456">
                  <c:v>0.1111111111111111</c:v>
                </c:pt>
                <c:pt idx="13457">
                  <c:v>0.72727272727272729</c:v>
                </c:pt>
                <c:pt idx="13458">
                  <c:v>0.15384615384615385</c:v>
                </c:pt>
                <c:pt idx="13459">
                  <c:v>0</c:v>
                </c:pt>
                <c:pt idx="13460">
                  <c:v>0.41666666666666669</c:v>
                </c:pt>
                <c:pt idx="13461">
                  <c:v>0</c:v>
                </c:pt>
                <c:pt idx="13462">
                  <c:v>1</c:v>
                </c:pt>
                <c:pt idx="13463">
                  <c:v>0</c:v>
                </c:pt>
                <c:pt idx="13464">
                  <c:v>0</c:v>
                </c:pt>
                <c:pt idx="13465">
                  <c:v>0.33333333333333331</c:v>
                </c:pt>
                <c:pt idx="13466">
                  <c:v>7.6923076923076927E-2</c:v>
                </c:pt>
                <c:pt idx="13467">
                  <c:v>0.88888888888888884</c:v>
                </c:pt>
                <c:pt idx="13468">
                  <c:v>0.55555555555555558</c:v>
                </c:pt>
                <c:pt idx="13469">
                  <c:v>0</c:v>
                </c:pt>
                <c:pt idx="13470">
                  <c:v>7.1428571428571425E-2</c:v>
                </c:pt>
                <c:pt idx="13471">
                  <c:v>6.25E-2</c:v>
                </c:pt>
                <c:pt idx="13472">
                  <c:v>1</c:v>
                </c:pt>
                <c:pt idx="13473">
                  <c:v>0</c:v>
                </c:pt>
                <c:pt idx="13474">
                  <c:v>1.1666666666666667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0.8</c:v>
                </c:pt>
                <c:pt idx="13479">
                  <c:v>0</c:v>
                </c:pt>
                <c:pt idx="13480">
                  <c:v>0.35714285714285715</c:v>
                </c:pt>
                <c:pt idx="13481">
                  <c:v>0.35714285714285715</c:v>
                </c:pt>
                <c:pt idx="13482">
                  <c:v>0.21428571428571427</c:v>
                </c:pt>
                <c:pt idx="13483">
                  <c:v>0.3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0.26666666666666666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</c:v>
                </c:pt>
                <c:pt idx="13501">
                  <c:v>0</c:v>
                </c:pt>
                <c:pt idx="13502">
                  <c:v>0.25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0.16666666666666666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0.33333333333333331</c:v>
                </c:pt>
                <c:pt idx="13525">
                  <c:v>0</c:v>
                </c:pt>
                <c:pt idx="13526">
                  <c:v>7.1428571428571425E-2</c:v>
                </c:pt>
                <c:pt idx="13527">
                  <c:v>8.3333333333333329E-2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0.46153846153846156</c:v>
                </c:pt>
                <c:pt idx="13532">
                  <c:v>0.1111111111111111</c:v>
                </c:pt>
                <c:pt idx="13533">
                  <c:v>0.6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0.44444444444444442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0.625</c:v>
                </c:pt>
                <c:pt idx="13584">
                  <c:v>0.16666666666666666</c:v>
                </c:pt>
                <c:pt idx="13585">
                  <c:v>0</c:v>
                </c:pt>
                <c:pt idx="13586">
                  <c:v>0</c:v>
                </c:pt>
                <c:pt idx="13587">
                  <c:v>0.88888888888888884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0.14285714285714285</c:v>
                </c:pt>
                <c:pt idx="13592">
                  <c:v>0.42857142857142855</c:v>
                </c:pt>
                <c:pt idx="13593">
                  <c:v>0</c:v>
                </c:pt>
                <c:pt idx="13594">
                  <c:v>0.25</c:v>
                </c:pt>
                <c:pt idx="13595">
                  <c:v>0.125</c:v>
                </c:pt>
                <c:pt idx="13596">
                  <c:v>0</c:v>
                </c:pt>
                <c:pt idx="13597">
                  <c:v>0</c:v>
                </c:pt>
                <c:pt idx="13598">
                  <c:v>0.88888888888888884</c:v>
                </c:pt>
                <c:pt idx="13599">
                  <c:v>0.25</c:v>
                </c:pt>
                <c:pt idx="13600">
                  <c:v>0.1111111111111111</c:v>
                </c:pt>
                <c:pt idx="13601">
                  <c:v>0.1111111111111111</c:v>
                </c:pt>
                <c:pt idx="13602">
                  <c:v>0.16666666666666666</c:v>
                </c:pt>
                <c:pt idx="13603">
                  <c:v>0.21428571428571427</c:v>
                </c:pt>
                <c:pt idx="13604">
                  <c:v>0.5714285714285714</c:v>
                </c:pt>
                <c:pt idx="13605">
                  <c:v>0.125</c:v>
                </c:pt>
                <c:pt idx="13606">
                  <c:v>0.16666666666666666</c:v>
                </c:pt>
                <c:pt idx="13607">
                  <c:v>1</c:v>
                </c:pt>
                <c:pt idx="13608">
                  <c:v>0.33333333333333331</c:v>
                </c:pt>
                <c:pt idx="13609">
                  <c:v>0.27777777777777779</c:v>
                </c:pt>
                <c:pt idx="13610">
                  <c:v>0.5</c:v>
                </c:pt>
                <c:pt idx="13611">
                  <c:v>0.1111111111111111</c:v>
                </c:pt>
                <c:pt idx="13612">
                  <c:v>1</c:v>
                </c:pt>
                <c:pt idx="13613">
                  <c:v>0.2857142857142857</c:v>
                </c:pt>
                <c:pt idx="13614">
                  <c:v>0.1111111111111111</c:v>
                </c:pt>
                <c:pt idx="13615">
                  <c:v>0.13333333333333333</c:v>
                </c:pt>
                <c:pt idx="13616">
                  <c:v>0</c:v>
                </c:pt>
                <c:pt idx="13617">
                  <c:v>0.63636363636363635</c:v>
                </c:pt>
                <c:pt idx="13618">
                  <c:v>0</c:v>
                </c:pt>
                <c:pt idx="13619">
                  <c:v>5.5555555555555552E-2</c:v>
                </c:pt>
                <c:pt idx="13620">
                  <c:v>0</c:v>
                </c:pt>
                <c:pt idx="13621">
                  <c:v>0</c:v>
                </c:pt>
                <c:pt idx="13622">
                  <c:v>0.25</c:v>
                </c:pt>
                <c:pt idx="13623">
                  <c:v>0.25</c:v>
                </c:pt>
                <c:pt idx="13624">
                  <c:v>0.77777777777777779</c:v>
                </c:pt>
                <c:pt idx="13625">
                  <c:v>0.05</c:v>
                </c:pt>
                <c:pt idx="13626">
                  <c:v>6.25E-2</c:v>
                </c:pt>
                <c:pt idx="13627">
                  <c:v>0</c:v>
                </c:pt>
                <c:pt idx="13628">
                  <c:v>1</c:v>
                </c:pt>
                <c:pt idx="13629">
                  <c:v>0.375</c:v>
                </c:pt>
                <c:pt idx="13630">
                  <c:v>0</c:v>
                </c:pt>
                <c:pt idx="13631">
                  <c:v>0.46153846153846156</c:v>
                </c:pt>
                <c:pt idx="13632">
                  <c:v>0.1</c:v>
                </c:pt>
                <c:pt idx="13633">
                  <c:v>7.6923076923076927E-2</c:v>
                </c:pt>
                <c:pt idx="13634">
                  <c:v>0.36363636363636365</c:v>
                </c:pt>
                <c:pt idx="13635">
                  <c:v>0</c:v>
                </c:pt>
                <c:pt idx="13636">
                  <c:v>0</c:v>
                </c:pt>
                <c:pt idx="13637">
                  <c:v>0.15384615384615385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7.1428571428571425E-2</c:v>
                </c:pt>
                <c:pt idx="13642">
                  <c:v>0</c:v>
                </c:pt>
                <c:pt idx="13643">
                  <c:v>0</c:v>
                </c:pt>
                <c:pt idx="13644">
                  <c:v>0.22222222222222221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0.15789473684210525</c:v>
                </c:pt>
                <c:pt idx="13649">
                  <c:v>0</c:v>
                </c:pt>
                <c:pt idx="13650">
                  <c:v>0</c:v>
                </c:pt>
                <c:pt idx="13651">
                  <c:v>0.1</c:v>
                </c:pt>
                <c:pt idx="13652">
                  <c:v>0.125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0.11764705882352941</c:v>
                </c:pt>
                <c:pt idx="13674">
                  <c:v>0.23529411764705882</c:v>
                </c:pt>
                <c:pt idx="13675">
                  <c:v>0.125</c:v>
                </c:pt>
                <c:pt idx="13676">
                  <c:v>0.33333333333333331</c:v>
                </c:pt>
                <c:pt idx="13677">
                  <c:v>0</c:v>
                </c:pt>
                <c:pt idx="13678">
                  <c:v>0.125</c:v>
                </c:pt>
                <c:pt idx="13679">
                  <c:v>0</c:v>
                </c:pt>
                <c:pt idx="13680">
                  <c:v>0.55555555555555558</c:v>
                </c:pt>
                <c:pt idx="13681">
                  <c:v>0.36363636363636365</c:v>
                </c:pt>
                <c:pt idx="13682">
                  <c:v>0</c:v>
                </c:pt>
                <c:pt idx="13683">
                  <c:v>1.125</c:v>
                </c:pt>
                <c:pt idx="13684">
                  <c:v>0.58333333333333337</c:v>
                </c:pt>
                <c:pt idx="13685">
                  <c:v>0.26666666666666666</c:v>
                </c:pt>
                <c:pt idx="13686">
                  <c:v>0</c:v>
                </c:pt>
                <c:pt idx="13687">
                  <c:v>0.4</c:v>
                </c:pt>
                <c:pt idx="13688">
                  <c:v>0</c:v>
                </c:pt>
                <c:pt idx="13689">
                  <c:v>0.15789473684210525</c:v>
                </c:pt>
                <c:pt idx="13690">
                  <c:v>5.8823529411764705E-2</c:v>
                </c:pt>
                <c:pt idx="13691">
                  <c:v>0.1111111111111111</c:v>
                </c:pt>
                <c:pt idx="13692">
                  <c:v>0.1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0.13333333333333333</c:v>
                </c:pt>
                <c:pt idx="13697">
                  <c:v>0</c:v>
                </c:pt>
                <c:pt idx="13698">
                  <c:v>6.25E-2</c:v>
                </c:pt>
                <c:pt idx="13699">
                  <c:v>0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1.1428571428571428</c:v>
                </c:pt>
                <c:pt idx="13734">
                  <c:v>1</c:v>
                </c:pt>
                <c:pt idx="13735">
                  <c:v>0.88888888888888884</c:v>
                </c:pt>
                <c:pt idx="13736">
                  <c:v>0.66666666666666663</c:v>
                </c:pt>
                <c:pt idx="13737">
                  <c:v>0.875</c:v>
                </c:pt>
                <c:pt idx="13738">
                  <c:v>0</c:v>
                </c:pt>
                <c:pt idx="13739">
                  <c:v>0.88888888888888884</c:v>
                </c:pt>
                <c:pt idx="13740">
                  <c:v>0.4</c:v>
                </c:pt>
                <c:pt idx="13741">
                  <c:v>0</c:v>
                </c:pt>
                <c:pt idx="13742">
                  <c:v>0</c:v>
                </c:pt>
                <c:pt idx="13743">
                  <c:v>0.58333333333333337</c:v>
                </c:pt>
                <c:pt idx="13744">
                  <c:v>0.3</c:v>
                </c:pt>
                <c:pt idx="13745">
                  <c:v>0.42857142857142855</c:v>
                </c:pt>
                <c:pt idx="13746">
                  <c:v>1.1428571428571428</c:v>
                </c:pt>
                <c:pt idx="13747">
                  <c:v>0</c:v>
                </c:pt>
                <c:pt idx="13748">
                  <c:v>0.27272727272727271</c:v>
                </c:pt>
                <c:pt idx="13749">
                  <c:v>5.8823529411764705E-2</c:v>
                </c:pt>
                <c:pt idx="13750">
                  <c:v>0</c:v>
                </c:pt>
                <c:pt idx="13751">
                  <c:v>0</c:v>
                </c:pt>
                <c:pt idx="13752">
                  <c:v>0.1111111111111111</c:v>
                </c:pt>
                <c:pt idx="13753">
                  <c:v>0</c:v>
                </c:pt>
                <c:pt idx="13754">
                  <c:v>0.5714285714285714</c:v>
                </c:pt>
                <c:pt idx="13755">
                  <c:v>0.54545454545454541</c:v>
                </c:pt>
                <c:pt idx="13756">
                  <c:v>0.53846153846153844</c:v>
                </c:pt>
                <c:pt idx="13757">
                  <c:v>0.14285714285714285</c:v>
                </c:pt>
                <c:pt idx="13758">
                  <c:v>0.27777777777777779</c:v>
                </c:pt>
                <c:pt idx="13759">
                  <c:v>5.2631578947368418E-2</c:v>
                </c:pt>
                <c:pt idx="13760">
                  <c:v>6.6666666666666666E-2</c:v>
                </c:pt>
                <c:pt idx="13761">
                  <c:v>0.66666666666666663</c:v>
                </c:pt>
                <c:pt idx="13762">
                  <c:v>0</c:v>
                </c:pt>
                <c:pt idx="13763">
                  <c:v>0</c:v>
                </c:pt>
                <c:pt idx="13764">
                  <c:v>0.10526315789473684</c:v>
                </c:pt>
                <c:pt idx="13765">
                  <c:v>0</c:v>
                </c:pt>
                <c:pt idx="13766">
                  <c:v>0</c:v>
                </c:pt>
                <c:pt idx="13767">
                  <c:v>0.63636363636363635</c:v>
                </c:pt>
                <c:pt idx="13768">
                  <c:v>0.125</c:v>
                </c:pt>
                <c:pt idx="13769">
                  <c:v>0</c:v>
                </c:pt>
                <c:pt idx="13770">
                  <c:v>0.41666666666666669</c:v>
                </c:pt>
                <c:pt idx="13771">
                  <c:v>5.8823529411764705E-2</c:v>
                </c:pt>
                <c:pt idx="13772">
                  <c:v>5.5555555555555552E-2</c:v>
                </c:pt>
                <c:pt idx="13773">
                  <c:v>0</c:v>
                </c:pt>
                <c:pt idx="13774">
                  <c:v>0</c:v>
                </c:pt>
                <c:pt idx="13775">
                  <c:v>0.2</c:v>
                </c:pt>
                <c:pt idx="13776">
                  <c:v>0.25</c:v>
                </c:pt>
                <c:pt idx="13777">
                  <c:v>0</c:v>
                </c:pt>
                <c:pt idx="13778">
                  <c:v>0</c:v>
                </c:pt>
                <c:pt idx="13779">
                  <c:v>0.33333333333333331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0.29411764705882354</c:v>
                </c:pt>
                <c:pt idx="13786">
                  <c:v>0</c:v>
                </c:pt>
                <c:pt idx="13787">
                  <c:v>7.1428571428571425E-2</c:v>
                </c:pt>
                <c:pt idx="13788">
                  <c:v>0.33333333333333331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0</c:v>
                </c:pt>
                <c:pt idx="13793">
                  <c:v>0.22222222222222221</c:v>
                </c:pt>
                <c:pt idx="13794">
                  <c:v>0.2857142857142857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0.15789473684210525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9.0909090909090912E-2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0.33333333333333331</c:v>
                </c:pt>
                <c:pt idx="13814">
                  <c:v>0.1111111111111111</c:v>
                </c:pt>
                <c:pt idx="13815">
                  <c:v>0</c:v>
                </c:pt>
                <c:pt idx="13816">
                  <c:v>0.15384615384615385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6.6666666666666666E-2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0.21428571428571427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4.7619047619047616E-2</c:v>
                </c:pt>
                <c:pt idx="13830">
                  <c:v>0</c:v>
                </c:pt>
                <c:pt idx="13831">
                  <c:v>0</c:v>
                </c:pt>
                <c:pt idx="13832">
                  <c:v>0.33333333333333331</c:v>
                </c:pt>
                <c:pt idx="13833">
                  <c:v>0</c:v>
                </c:pt>
                <c:pt idx="13834">
                  <c:v>0.23076923076923078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0.875</c:v>
                </c:pt>
                <c:pt idx="13853">
                  <c:v>0.22222222222222221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0.5</c:v>
                </c:pt>
                <c:pt idx="13859">
                  <c:v>0</c:v>
                </c:pt>
                <c:pt idx="13860">
                  <c:v>0</c:v>
                </c:pt>
                <c:pt idx="13861">
                  <c:v>0.8571428571428571</c:v>
                </c:pt>
                <c:pt idx="13862">
                  <c:v>0.875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0.1</c:v>
                </c:pt>
                <c:pt idx="13867">
                  <c:v>0</c:v>
                </c:pt>
                <c:pt idx="13868">
                  <c:v>1.1666666666666667</c:v>
                </c:pt>
                <c:pt idx="13869">
                  <c:v>1.1428571428571428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0.1875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0.8</c:v>
                </c:pt>
                <c:pt idx="13879">
                  <c:v>0.42857142857142855</c:v>
                </c:pt>
                <c:pt idx="13880">
                  <c:v>1.1428571428571428</c:v>
                </c:pt>
                <c:pt idx="13881">
                  <c:v>0.25</c:v>
                </c:pt>
                <c:pt idx="13882">
                  <c:v>0.5</c:v>
                </c:pt>
                <c:pt idx="13883">
                  <c:v>0.66666666666666663</c:v>
                </c:pt>
                <c:pt idx="13884">
                  <c:v>0.30769230769230771</c:v>
                </c:pt>
                <c:pt idx="13885">
                  <c:v>0</c:v>
                </c:pt>
                <c:pt idx="13886">
                  <c:v>0.27272727272727271</c:v>
                </c:pt>
                <c:pt idx="13887">
                  <c:v>5.8823529411764705E-2</c:v>
                </c:pt>
                <c:pt idx="13888">
                  <c:v>7.6923076923076927E-2</c:v>
                </c:pt>
                <c:pt idx="13889">
                  <c:v>0</c:v>
                </c:pt>
                <c:pt idx="13890">
                  <c:v>0.88888888888888884</c:v>
                </c:pt>
                <c:pt idx="13891">
                  <c:v>0.875</c:v>
                </c:pt>
                <c:pt idx="13892">
                  <c:v>0.1111111111111111</c:v>
                </c:pt>
                <c:pt idx="13893">
                  <c:v>0</c:v>
                </c:pt>
                <c:pt idx="13894">
                  <c:v>0.8</c:v>
                </c:pt>
                <c:pt idx="13895">
                  <c:v>1.1428571428571428</c:v>
                </c:pt>
                <c:pt idx="13896">
                  <c:v>0</c:v>
                </c:pt>
                <c:pt idx="13897">
                  <c:v>0.35714285714285715</c:v>
                </c:pt>
                <c:pt idx="13898">
                  <c:v>0</c:v>
                </c:pt>
                <c:pt idx="13899">
                  <c:v>9.0909090909090912E-2</c:v>
                </c:pt>
                <c:pt idx="13900">
                  <c:v>0.5</c:v>
                </c:pt>
                <c:pt idx="13901">
                  <c:v>0</c:v>
                </c:pt>
                <c:pt idx="13902">
                  <c:v>0</c:v>
                </c:pt>
                <c:pt idx="13903">
                  <c:v>9.0909090909090912E-2</c:v>
                </c:pt>
                <c:pt idx="13904">
                  <c:v>0.36363636363636365</c:v>
                </c:pt>
                <c:pt idx="13905">
                  <c:v>0</c:v>
                </c:pt>
                <c:pt idx="13906">
                  <c:v>0</c:v>
                </c:pt>
                <c:pt idx="13907">
                  <c:v>0.16666666666666666</c:v>
                </c:pt>
                <c:pt idx="13908">
                  <c:v>5.2631578947368418E-2</c:v>
                </c:pt>
                <c:pt idx="13909">
                  <c:v>0</c:v>
                </c:pt>
                <c:pt idx="13910">
                  <c:v>0</c:v>
                </c:pt>
                <c:pt idx="13911">
                  <c:v>0.45454545454545453</c:v>
                </c:pt>
                <c:pt idx="13912">
                  <c:v>6.25E-2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0.29411764705882354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7.1428571428571425E-2</c:v>
                </c:pt>
                <c:pt idx="13923">
                  <c:v>0</c:v>
                </c:pt>
                <c:pt idx="13924">
                  <c:v>0.22222222222222221</c:v>
                </c:pt>
                <c:pt idx="13925">
                  <c:v>0.22222222222222221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0.36363636363636365</c:v>
                </c:pt>
                <c:pt idx="13941">
                  <c:v>0</c:v>
                </c:pt>
                <c:pt idx="13942">
                  <c:v>0.1111111111111111</c:v>
                </c:pt>
                <c:pt idx="13943">
                  <c:v>0.66666666666666663</c:v>
                </c:pt>
                <c:pt idx="13944">
                  <c:v>0.55555555555555558</c:v>
                </c:pt>
                <c:pt idx="13945">
                  <c:v>6.6666666666666666E-2</c:v>
                </c:pt>
                <c:pt idx="13946">
                  <c:v>0.14285714285714285</c:v>
                </c:pt>
                <c:pt idx="13947">
                  <c:v>6.25E-2</c:v>
                </c:pt>
                <c:pt idx="13948">
                  <c:v>0.125</c:v>
                </c:pt>
                <c:pt idx="13949">
                  <c:v>0.54545454545454541</c:v>
                </c:pt>
                <c:pt idx="13950">
                  <c:v>0</c:v>
                </c:pt>
                <c:pt idx="13951">
                  <c:v>0.38461538461538464</c:v>
                </c:pt>
                <c:pt idx="13952">
                  <c:v>0</c:v>
                </c:pt>
                <c:pt idx="13953">
                  <c:v>1</c:v>
                </c:pt>
                <c:pt idx="13954">
                  <c:v>0.2</c:v>
                </c:pt>
                <c:pt idx="13955">
                  <c:v>6.25E-2</c:v>
                </c:pt>
                <c:pt idx="13956">
                  <c:v>0.16666666666666666</c:v>
                </c:pt>
                <c:pt idx="13957">
                  <c:v>0</c:v>
                </c:pt>
                <c:pt idx="13958">
                  <c:v>0.1</c:v>
                </c:pt>
                <c:pt idx="13959">
                  <c:v>6.6666666666666666E-2</c:v>
                </c:pt>
                <c:pt idx="13960">
                  <c:v>0</c:v>
                </c:pt>
                <c:pt idx="13961">
                  <c:v>0</c:v>
                </c:pt>
                <c:pt idx="13962">
                  <c:v>0.21428571428571427</c:v>
                </c:pt>
                <c:pt idx="13963">
                  <c:v>0.1</c:v>
                </c:pt>
                <c:pt idx="13964">
                  <c:v>0.21428571428571427</c:v>
                </c:pt>
                <c:pt idx="13965">
                  <c:v>0</c:v>
                </c:pt>
                <c:pt idx="13966">
                  <c:v>7.6923076923076927E-2</c:v>
                </c:pt>
                <c:pt idx="13967">
                  <c:v>7.6923076923076927E-2</c:v>
                </c:pt>
                <c:pt idx="13968">
                  <c:v>0.15384615384615385</c:v>
                </c:pt>
                <c:pt idx="13969">
                  <c:v>0</c:v>
                </c:pt>
                <c:pt idx="13970">
                  <c:v>0</c:v>
                </c:pt>
                <c:pt idx="13971">
                  <c:v>0.13333333333333333</c:v>
                </c:pt>
                <c:pt idx="13972">
                  <c:v>0</c:v>
                </c:pt>
                <c:pt idx="13973">
                  <c:v>0.13333333333333333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0.8571428571428571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0.625</c:v>
                </c:pt>
                <c:pt idx="14015">
                  <c:v>1.1428571428571428</c:v>
                </c:pt>
                <c:pt idx="14016">
                  <c:v>0</c:v>
                </c:pt>
                <c:pt idx="14017">
                  <c:v>0</c:v>
                </c:pt>
                <c:pt idx="14018">
                  <c:v>0.2</c:v>
                </c:pt>
                <c:pt idx="14019">
                  <c:v>0</c:v>
                </c:pt>
                <c:pt idx="14020">
                  <c:v>0</c:v>
                </c:pt>
                <c:pt idx="14021">
                  <c:v>0</c:v>
                </c:pt>
                <c:pt idx="14022">
                  <c:v>0</c:v>
                </c:pt>
                <c:pt idx="14023">
                  <c:v>0</c:v>
                </c:pt>
                <c:pt idx="14024">
                  <c:v>0</c:v>
                </c:pt>
                <c:pt idx="14025">
                  <c:v>0.5</c:v>
                </c:pt>
                <c:pt idx="14026">
                  <c:v>0.5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0.25</c:v>
                </c:pt>
                <c:pt idx="14033">
                  <c:v>0.33333333333333331</c:v>
                </c:pt>
                <c:pt idx="14034">
                  <c:v>0.55555555555555558</c:v>
                </c:pt>
                <c:pt idx="14035">
                  <c:v>0</c:v>
                </c:pt>
                <c:pt idx="14036">
                  <c:v>0.72727272727272729</c:v>
                </c:pt>
                <c:pt idx="14037">
                  <c:v>0.375</c:v>
                </c:pt>
                <c:pt idx="14038">
                  <c:v>0</c:v>
                </c:pt>
                <c:pt idx="14039">
                  <c:v>0.88888888888888884</c:v>
                </c:pt>
                <c:pt idx="14040">
                  <c:v>0</c:v>
                </c:pt>
                <c:pt idx="14041">
                  <c:v>0</c:v>
                </c:pt>
                <c:pt idx="14042">
                  <c:v>0</c:v>
                </c:pt>
                <c:pt idx="14043">
                  <c:v>0</c:v>
                </c:pt>
                <c:pt idx="14044">
                  <c:v>0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0.4</c:v>
                </c:pt>
                <c:pt idx="14050">
                  <c:v>0.5</c:v>
                </c:pt>
                <c:pt idx="14051">
                  <c:v>9.0909090909090912E-2</c:v>
                </c:pt>
                <c:pt idx="14052">
                  <c:v>0</c:v>
                </c:pt>
                <c:pt idx="14053">
                  <c:v>0.88888888888888884</c:v>
                </c:pt>
                <c:pt idx="14054">
                  <c:v>0.46153846153846156</c:v>
                </c:pt>
                <c:pt idx="14055">
                  <c:v>0</c:v>
                </c:pt>
                <c:pt idx="14056">
                  <c:v>0.42857142857142855</c:v>
                </c:pt>
                <c:pt idx="14057">
                  <c:v>0.1111111111111111</c:v>
                </c:pt>
                <c:pt idx="14058">
                  <c:v>0.17647058823529413</c:v>
                </c:pt>
                <c:pt idx="14059">
                  <c:v>1.1111111111111112</c:v>
                </c:pt>
                <c:pt idx="14060">
                  <c:v>7.1428571428571425E-2</c:v>
                </c:pt>
                <c:pt idx="14061">
                  <c:v>0.1</c:v>
                </c:pt>
                <c:pt idx="14062">
                  <c:v>0.27777777777777779</c:v>
                </c:pt>
                <c:pt idx="14063">
                  <c:v>0.35714285714285715</c:v>
                </c:pt>
                <c:pt idx="14064">
                  <c:v>0</c:v>
                </c:pt>
                <c:pt idx="14065">
                  <c:v>0</c:v>
                </c:pt>
                <c:pt idx="14066">
                  <c:v>5.2631578947368418E-2</c:v>
                </c:pt>
                <c:pt idx="14067">
                  <c:v>0</c:v>
                </c:pt>
                <c:pt idx="14068">
                  <c:v>0.36363636363636365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0.25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0.17647058823529413</c:v>
                </c:pt>
                <c:pt idx="14078">
                  <c:v>0.17647058823529413</c:v>
                </c:pt>
                <c:pt idx="14079">
                  <c:v>7.6923076923076927E-2</c:v>
                </c:pt>
                <c:pt idx="14080">
                  <c:v>0.58333333333333337</c:v>
                </c:pt>
                <c:pt idx="14081">
                  <c:v>0.15384615384615385</c:v>
                </c:pt>
                <c:pt idx="14082">
                  <c:v>0</c:v>
                </c:pt>
                <c:pt idx="14083">
                  <c:v>0.29411764705882354</c:v>
                </c:pt>
                <c:pt idx="14084">
                  <c:v>0.29411764705882354</c:v>
                </c:pt>
                <c:pt idx="14085">
                  <c:v>0.1</c:v>
                </c:pt>
                <c:pt idx="14086">
                  <c:v>0</c:v>
                </c:pt>
                <c:pt idx="14087">
                  <c:v>0.35714285714285715</c:v>
                </c:pt>
                <c:pt idx="14088">
                  <c:v>0</c:v>
                </c:pt>
                <c:pt idx="14089">
                  <c:v>0</c:v>
                </c:pt>
                <c:pt idx="14090">
                  <c:v>0.15384615384615385</c:v>
                </c:pt>
                <c:pt idx="14091">
                  <c:v>0</c:v>
                </c:pt>
                <c:pt idx="14092">
                  <c:v>7.6923076923076927E-2</c:v>
                </c:pt>
                <c:pt idx="14093">
                  <c:v>0.14285714285714285</c:v>
                </c:pt>
                <c:pt idx="14094">
                  <c:v>0</c:v>
                </c:pt>
                <c:pt idx="14095">
                  <c:v>0.22222222222222221</c:v>
                </c:pt>
                <c:pt idx="14096">
                  <c:v>0.22222222222222221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6.6666666666666666E-2</c:v>
                </c:pt>
                <c:pt idx="14103">
                  <c:v>0</c:v>
                </c:pt>
                <c:pt idx="14104">
                  <c:v>0</c:v>
                </c:pt>
                <c:pt idx="14105">
                  <c:v>0.1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0.4</c:v>
                </c:pt>
                <c:pt idx="14113">
                  <c:v>0</c:v>
                </c:pt>
                <c:pt idx="14114">
                  <c:v>0</c:v>
                </c:pt>
                <c:pt idx="14115">
                  <c:v>0.45454545454545453</c:v>
                </c:pt>
                <c:pt idx="14116">
                  <c:v>0.2</c:v>
                </c:pt>
                <c:pt idx="14117">
                  <c:v>0.38461538461538464</c:v>
                </c:pt>
                <c:pt idx="14118">
                  <c:v>0</c:v>
                </c:pt>
                <c:pt idx="14119">
                  <c:v>0.41666666666666669</c:v>
                </c:pt>
                <c:pt idx="14120">
                  <c:v>0</c:v>
                </c:pt>
                <c:pt idx="14121">
                  <c:v>7.1428571428571425E-2</c:v>
                </c:pt>
                <c:pt idx="14122">
                  <c:v>0</c:v>
                </c:pt>
                <c:pt idx="14123">
                  <c:v>0.16666666666666666</c:v>
                </c:pt>
                <c:pt idx="14124">
                  <c:v>0.25</c:v>
                </c:pt>
                <c:pt idx="14125">
                  <c:v>0</c:v>
                </c:pt>
                <c:pt idx="14126">
                  <c:v>0.21428571428571427</c:v>
                </c:pt>
                <c:pt idx="14127">
                  <c:v>0.26666666666666666</c:v>
                </c:pt>
                <c:pt idx="14128">
                  <c:v>0</c:v>
                </c:pt>
                <c:pt idx="14129">
                  <c:v>0.45454545454545453</c:v>
                </c:pt>
                <c:pt idx="14130">
                  <c:v>0.1875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0</c:v>
                </c:pt>
                <c:pt idx="14161">
                  <c:v>1.2</c:v>
                </c:pt>
                <c:pt idx="14162">
                  <c:v>0.4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1.1428571428571428</c:v>
                </c:pt>
                <c:pt idx="14175">
                  <c:v>0.26666666666666666</c:v>
                </c:pt>
                <c:pt idx="14176">
                  <c:v>0.66666666666666663</c:v>
                </c:pt>
                <c:pt idx="14177">
                  <c:v>0</c:v>
                </c:pt>
                <c:pt idx="14178">
                  <c:v>0.14285714285714285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0.125</c:v>
                </c:pt>
                <c:pt idx="14183">
                  <c:v>0.58333333333333337</c:v>
                </c:pt>
                <c:pt idx="14184">
                  <c:v>0.11764705882352941</c:v>
                </c:pt>
                <c:pt idx="14185">
                  <c:v>0</c:v>
                </c:pt>
                <c:pt idx="14186">
                  <c:v>0.25</c:v>
                </c:pt>
                <c:pt idx="14187">
                  <c:v>0.88888888888888884</c:v>
                </c:pt>
                <c:pt idx="14188">
                  <c:v>0.46153846153846156</c:v>
                </c:pt>
                <c:pt idx="14189">
                  <c:v>5.5555555555555552E-2</c:v>
                </c:pt>
                <c:pt idx="14190">
                  <c:v>0</c:v>
                </c:pt>
                <c:pt idx="14191">
                  <c:v>0.1111111111111111</c:v>
                </c:pt>
                <c:pt idx="14192">
                  <c:v>0.23076923076923078</c:v>
                </c:pt>
                <c:pt idx="14193">
                  <c:v>1.1111111111111112</c:v>
                </c:pt>
                <c:pt idx="14194">
                  <c:v>0.5</c:v>
                </c:pt>
                <c:pt idx="14195">
                  <c:v>0.2</c:v>
                </c:pt>
                <c:pt idx="14196">
                  <c:v>9.0909090909090912E-2</c:v>
                </c:pt>
                <c:pt idx="14197">
                  <c:v>0.72727272727272729</c:v>
                </c:pt>
                <c:pt idx="14198">
                  <c:v>0.35714285714285715</c:v>
                </c:pt>
                <c:pt idx="14199">
                  <c:v>0</c:v>
                </c:pt>
                <c:pt idx="14200">
                  <c:v>0</c:v>
                </c:pt>
                <c:pt idx="14201">
                  <c:v>0.27272727272727271</c:v>
                </c:pt>
                <c:pt idx="14202">
                  <c:v>0.36363636363636365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0.25</c:v>
                </c:pt>
                <c:pt idx="14207">
                  <c:v>0.25</c:v>
                </c:pt>
                <c:pt idx="14208">
                  <c:v>0.16666666666666666</c:v>
                </c:pt>
                <c:pt idx="14209">
                  <c:v>0.1</c:v>
                </c:pt>
                <c:pt idx="14210">
                  <c:v>0.5</c:v>
                </c:pt>
                <c:pt idx="14211">
                  <c:v>5.2631578947368418E-2</c:v>
                </c:pt>
                <c:pt idx="14212">
                  <c:v>0.25</c:v>
                </c:pt>
                <c:pt idx="14213">
                  <c:v>0</c:v>
                </c:pt>
                <c:pt idx="14214">
                  <c:v>0.375</c:v>
                </c:pt>
                <c:pt idx="14215">
                  <c:v>0</c:v>
                </c:pt>
                <c:pt idx="14216">
                  <c:v>0</c:v>
                </c:pt>
                <c:pt idx="14217">
                  <c:v>0.41666666666666669</c:v>
                </c:pt>
                <c:pt idx="14218">
                  <c:v>0.15</c:v>
                </c:pt>
                <c:pt idx="14219">
                  <c:v>0</c:v>
                </c:pt>
                <c:pt idx="14220">
                  <c:v>0.17647058823529413</c:v>
                </c:pt>
                <c:pt idx="14221">
                  <c:v>0.23076923076923078</c:v>
                </c:pt>
                <c:pt idx="14222">
                  <c:v>0.1</c:v>
                </c:pt>
                <c:pt idx="14223">
                  <c:v>5.8823529411764705E-2</c:v>
                </c:pt>
                <c:pt idx="14224">
                  <c:v>0</c:v>
                </c:pt>
                <c:pt idx="14225">
                  <c:v>0.61538461538461542</c:v>
                </c:pt>
                <c:pt idx="14226">
                  <c:v>0</c:v>
                </c:pt>
                <c:pt idx="14227">
                  <c:v>0.29411764705882354</c:v>
                </c:pt>
                <c:pt idx="14228">
                  <c:v>5.5555555555555552E-2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0.14285714285714285</c:v>
                </c:pt>
                <c:pt idx="14233">
                  <c:v>0</c:v>
                </c:pt>
                <c:pt idx="14234">
                  <c:v>0</c:v>
                </c:pt>
                <c:pt idx="14235">
                  <c:v>6.6666666666666666E-2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</c:v>
                </c:pt>
                <c:pt idx="14249">
                  <c:v>0</c:v>
                </c:pt>
                <c:pt idx="14250">
                  <c:v>1.5</c:v>
                </c:pt>
                <c:pt idx="14251">
                  <c:v>1</c:v>
                </c:pt>
                <c:pt idx="14252">
                  <c:v>0.30769230769230771</c:v>
                </c:pt>
                <c:pt idx="14253">
                  <c:v>0.63636363636363635</c:v>
                </c:pt>
                <c:pt idx="14254">
                  <c:v>0.14285714285714285</c:v>
                </c:pt>
                <c:pt idx="14255">
                  <c:v>0.29411764705882354</c:v>
                </c:pt>
                <c:pt idx="14256">
                  <c:v>0.15384615384615385</c:v>
                </c:pt>
                <c:pt idx="14257">
                  <c:v>0</c:v>
                </c:pt>
                <c:pt idx="14258">
                  <c:v>0.5</c:v>
                </c:pt>
                <c:pt idx="14259">
                  <c:v>0.30769230769230771</c:v>
                </c:pt>
                <c:pt idx="14260">
                  <c:v>0</c:v>
                </c:pt>
                <c:pt idx="14261">
                  <c:v>0.1875</c:v>
                </c:pt>
                <c:pt idx="14262">
                  <c:v>0</c:v>
                </c:pt>
                <c:pt idx="14263">
                  <c:v>0.1875</c:v>
                </c:pt>
                <c:pt idx="14264">
                  <c:v>0.25</c:v>
                </c:pt>
                <c:pt idx="14265">
                  <c:v>0</c:v>
                </c:pt>
                <c:pt idx="14266">
                  <c:v>0</c:v>
                </c:pt>
                <c:pt idx="14267">
                  <c:v>0.6</c:v>
                </c:pt>
                <c:pt idx="14268">
                  <c:v>0.18181818181818182</c:v>
                </c:pt>
                <c:pt idx="14269">
                  <c:v>0</c:v>
                </c:pt>
                <c:pt idx="14270">
                  <c:v>0</c:v>
                </c:pt>
                <c:pt idx="14271">
                  <c:v>0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0.4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0.83333333333333337</c:v>
                </c:pt>
                <c:pt idx="14290">
                  <c:v>0</c:v>
                </c:pt>
                <c:pt idx="14291">
                  <c:v>0.6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0.5</c:v>
                </c:pt>
                <c:pt idx="14296">
                  <c:v>0.13333333333333333</c:v>
                </c:pt>
                <c:pt idx="14297">
                  <c:v>0</c:v>
                </c:pt>
                <c:pt idx="14298">
                  <c:v>0.375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1</c:v>
                </c:pt>
                <c:pt idx="14303">
                  <c:v>7.6923076923076927E-2</c:v>
                </c:pt>
                <c:pt idx="14304">
                  <c:v>0.3</c:v>
                </c:pt>
                <c:pt idx="14305">
                  <c:v>1.1428571428571428</c:v>
                </c:pt>
                <c:pt idx="14306">
                  <c:v>0.14285714285714285</c:v>
                </c:pt>
                <c:pt idx="14307">
                  <c:v>0.72727272727272729</c:v>
                </c:pt>
                <c:pt idx="14308">
                  <c:v>8.3333333333333329E-2</c:v>
                </c:pt>
                <c:pt idx="14309">
                  <c:v>0.1111111111111111</c:v>
                </c:pt>
                <c:pt idx="14310">
                  <c:v>0.13333333333333333</c:v>
                </c:pt>
                <c:pt idx="14311">
                  <c:v>0</c:v>
                </c:pt>
                <c:pt idx="14312">
                  <c:v>0</c:v>
                </c:pt>
                <c:pt idx="14313">
                  <c:v>8.3333333333333329E-2</c:v>
                </c:pt>
                <c:pt idx="14314">
                  <c:v>0</c:v>
                </c:pt>
                <c:pt idx="14315">
                  <c:v>1.125</c:v>
                </c:pt>
                <c:pt idx="14316">
                  <c:v>0</c:v>
                </c:pt>
                <c:pt idx="14317">
                  <c:v>7.1428571428571425E-2</c:v>
                </c:pt>
                <c:pt idx="14318">
                  <c:v>0.25</c:v>
                </c:pt>
                <c:pt idx="14319">
                  <c:v>6.6666666666666666E-2</c:v>
                </c:pt>
                <c:pt idx="14320">
                  <c:v>0.88888888888888884</c:v>
                </c:pt>
                <c:pt idx="14321">
                  <c:v>0.46153846153846156</c:v>
                </c:pt>
                <c:pt idx="14322">
                  <c:v>0</c:v>
                </c:pt>
                <c:pt idx="14323">
                  <c:v>0</c:v>
                </c:pt>
                <c:pt idx="14324">
                  <c:v>7.1428571428571425E-2</c:v>
                </c:pt>
                <c:pt idx="14325">
                  <c:v>0.8</c:v>
                </c:pt>
                <c:pt idx="14326">
                  <c:v>0.2</c:v>
                </c:pt>
                <c:pt idx="14327">
                  <c:v>9.0909090909090912E-2</c:v>
                </c:pt>
                <c:pt idx="14328">
                  <c:v>0</c:v>
                </c:pt>
                <c:pt idx="14329">
                  <c:v>0</c:v>
                </c:pt>
                <c:pt idx="14330">
                  <c:v>0.33333333333333331</c:v>
                </c:pt>
                <c:pt idx="14331">
                  <c:v>0.45454545454545453</c:v>
                </c:pt>
                <c:pt idx="14332">
                  <c:v>0.125</c:v>
                </c:pt>
                <c:pt idx="14333">
                  <c:v>0.90909090909090906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0.25</c:v>
                </c:pt>
                <c:pt idx="14338">
                  <c:v>0.25</c:v>
                </c:pt>
                <c:pt idx="14339">
                  <c:v>0.16666666666666666</c:v>
                </c:pt>
                <c:pt idx="14340">
                  <c:v>0.38461538461538464</c:v>
                </c:pt>
                <c:pt idx="14341">
                  <c:v>0.33333333333333331</c:v>
                </c:pt>
                <c:pt idx="14342">
                  <c:v>0</c:v>
                </c:pt>
                <c:pt idx="14343">
                  <c:v>0</c:v>
                </c:pt>
                <c:pt idx="14344">
                  <c:v>0.375</c:v>
                </c:pt>
                <c:pt idx="14345">
                  <c:v>0.375</c:v>
                </c:pt>
                <c:pt idx="14346">
                  <c:v>5.8823529411764705E-2</c:v>
                </c:pt>
                <c:pt idx="14347">
                  <c:v>0.11764705882352941</c:v>
                </c:pt>
                <c:pt idx="14348">
                  <c:v>0.15384615384615385</c:v>
                </c:pt>
                <c:pt idx="14349">
                  <c:v>0.7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0.17647058823529413</c:v>
                </c:pt>
                <c:pt idx="14355">
                  <c:v>0</c:v>
                </c:pt>
                <c:pt idx="14356">
                  <c:v>0.2</c:v>
                </c:pt>
                <c:pt idx="14357">
                  <c:v>5.8823529411764705E-2</c:v>
                </c:pt>
                <c:pt idx="14358">
                  <c:v>0</c:v>
                </c:pt>
                <c:pt idx="14359">
                  <c:v>0.13333333333333333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0.1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0.66666666666666663</c:v>
                </c:pt>
                <c:pt idx="14372">
                  <c:v>0</c:v>
                </c:pt>
                <c:pt idx="14373">
                  <c:v>0.5714285714285714</c:v>
                </c:pt>
                <c:pt idx="14374">
                  <c:v>0.81818181818181823</c:v>
                </c:pt>
                <c:pt idx="14375">
                  <c:v>1</c:v>
                </c:pt>
                <c:pt idx="14376">
                  <c:v>0.1</c:v>
                </c:pt>
                <c:pt idx="14377">
                  <c:v>6.6666666666666666E-2</c:v>
                </c:pt>
                <c:pt idx="14378">
                  <c:v>0</c:v>
                </c:pt>
                <c:pt idx="14379">
                  <c:v>0.26666666666666666</c:v>
                </c:pt>
                <c:pt idx="14380">
                  <c:v>0.1</c:v>
                </c:pt>
                <c:pt idx="14381">
                  <c:v>0.88888888888888884</c:v>
                </c:pt>
                <c:pt idx="14382">
                  <c:v>0</c:v>
                </c:pt>
                <c:pt idx="14383">
                  <c:v>0.25</c:v>
                </c:pt>
                <c:pt idx="14384">
                  <c:v>0</c:v>
                </c:pt>
                <c:pt idx="14385">
                  <c:v>0.41666666666666669</c:v>
                </c:pt>
                <c:pt idx="14386">
                  <c:v>7.1428571428571425E-2</c:v>
                </c:pt>
                <c:pt idx="14387">
                  <c:v>0</c:v>
                </c:pt>
                <c:pt idx="14388">
                  <c:v>0</c:v>
                </c:pt>
                <c:pt idx="14389">
                  <c:v>0.26666666666666666</c:v>
                </c:pt>
                <c:pt idx="14390">
                  <c:v>0</c:v>
                </c:pt>
                <c:pt idx="14391">
                  <c:v>0</c:v>
                </c:pt>
                <c:pt idx="14392">
                  <c:v>0.4</c:v>
                </c:pt>
                <c:pt idx="14393">
                  <c:v>9.0909090909090912E-2</c:v>
                </c:pt>
                <c:pt idx="14394">
                  <c:v>0</c:v>
                </c:pt>
                <c:pt idx="14395">
                  <c:v>0.30769230769230771</c:v>
                </c:pt>
                <c:pt idx="14396">
                  <c:v>0</c:v>
                </c:pt>
                <c:pt idx="14397">
                  <c:v>0</c:v>
                </c:pt>
                <c:pt idx="14398">
                  <c:v>0.1875</c:v>
                </c:pt>
                <c:pt idx="14399">
                  <c:v>0.14285714285714285</c:v>
                </c:pt>
                <c:pt idx="14400">
                  <c:v>0</c:v>
                </c:pt>
                <c:pt idx="14401">
                  <c:v>6.25E-2</c:v>
                </c:pt>
                <c:pt idx="14402">
                  <c:v>0</c:v>
                </c:pt>
                <c:pt idx="14403">
                  <c:v>0</c:v>
                </c:pt>
                <c:pt idx="14404">
                  <c:v>0.17647058823529413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0</c:v>
                </c:pt>
                <c:pt idx="14432">
                  <c:v>0.8571428571428571</c:v>
                </c:pt>
                <c:pt idx="14433">
                  <c:v>0</c:v>
                </c:pt>
                <c:pt idx="14434">
                  <c:v>0</c:v>
                </c:pt>
                <c:pt idx="14435">
                  <c:v>0.1</c:v>
                </c:pt>
                <c:pt idx="14436">
                  <c:v>0</c:v>
                </c:pt>
                <c:pt idx="14437">
                  <c:v>0.8571428571428571</c:v>
                </c:pt>
                <c:pt idx="14438">
                  <c:v>0.21428571428571427</c:v>
                </c:pt>
                <c:pt idx="14439">
                  <c:v>0.5</c:v>
                </c:pt>
                <c:pt idx="14440">
                  <c:v>0.375</c:v>
                </c:pt>
                <c:pt idx="14441">
                  <c:v>0</c:v>
                </c:pt>
                <c:pt idx="14442">
                  <c:v>0.81818181818181823</c:v>
                </c:pt>
                <c:pt idx="14443">
                  <c:v>1.125</c:v>
                </c:pt>
                <c:pt idx="14444">
                  <c:v>0.18181818181818182</c:v>
                </c:pt>
                <c:pt idx="14445">
                  <c:v>1.1428571428571428</c:v>
                </c:pt>
                <c:pt idx="14446">
                  <c:v>0.36363636363636365</c:v>
                </c:pt>
                <c:pt idx="14447">
                  <c:v>1</c:v>
                </c:pt>
                <c:pt idx="14448">
                  <c:v>1</c:v>
                </c:pt>
                <c:pt idx="14449">
                  <c:v>0.5</c:v>
                </c:pt>
                <c:pt idx="14450">
                  <c:v>7.6923076923076927E-2</c:v>
                </c:pt>
                <c:pt idx="14451">
                  <c:v>0.22222222222222221</c:v>
                </c:pt>
                <c:pt idx="14452">
                  <c:v>0.1</c:v>
                </c:pt>
                <c:pt idx="14453">
                  <c:v>0.1</c:v>
                </c:pt>
                <c:pt idx="14454">
                  <c:v>0.2</c:v>
                </c:pt>
                <c:pt idx="14455">
                  <c:v>0.88888888888888884</c:v>
                </c:pt>
                <c:pt idx="14456">
                  <c:v>0.26315789473684209</c:v>
                </c:pt>
                <c:pt idx="14457">
                  <c:v>8.3333333333333329E-2</c:v>
                </c:pt>
                <c:pt idx="14458">
                  <c:v>0.38461538461538464</c:v>
                </c:pt>
                <c:pt idx="14459">
                  <c:v>1.1111111111111112</c:v>
                </c:pt>
                <c:pt idx="14460">
                  <c:v>0.125</c:v>
                </c:pt>
                <c:pt idx="14461">
                  <c:v>1.125</c:v>
                </c:pt>
                <c:pt idx="14462">
                  <c:v>0</c:v>
                </c:pt>
                <c:pt idx="14463">
                  <c:v>7.1428571428571425E-2</c:v>
                </c:pt>
                <c:pt idx="14464">
                  <c:v>0.05</c:v>
                </c:pt>
                <c:pt idx="14465">
                  <c:v>5.8823529411764705E-2</c:v>
                </c:pt>
                <c:pt idx="14466">
                  <c:v>0.46153846153846156</c:v>
                </c:pt>
                <c:pt idx="14467">
                  <c:v>0</c:v>
                </c:pt>
                <c:pt idx="14468">
                  <c:v>0</c:v>
                </c:pt>
                <c:pt idx="14469">
                  <c:v>1.1000000000000001</c:v>
                </c:pt>
                <c:pt idx="14470">
                  <c:v>0.63636363636363635</c:v>
                </c:pt>
                <c:pt idx="14471">
                  <c:v>0.63636363636363635</c:v>
                </c:pt>
                <c:pt idx="14472">
                  <c:v>0.36363636363636365</c:v>
                </c:pt>
                <c:pt idx="14473">
                  <c:v>0</c:v>
                </c:pt>
                <c:pt idx="14474">
                  <c:v>0</c:v>
                </c:pt>
                <c:pt idx="14475">
                  <c:v>0.2</c:v>
                </c:pt>
                <c:pt idx="14476">
                  <c:v>0.72727272727272729</c:v>
                </c:pt>
                <c:pt idx="14477">
                  <c:v>0</c:v>
                </c:pt>
                <c:pt idx="14478">
                  <c:v>0.33333333333333331</c:v>
                </c:pt>
                <c:pt idx="14479">
                  <c:v>0.45454545454545453</c:v>
                </c:pt>
                <c:pt idx="14480">
                  <c:v>0</c:v>
                </c:pt>
                <c:pt idx="14481">
                  <c:v>0</c:v>
                </c:pt>
                <c:pt idx="14482">
                  <c:v>0</c:v>
                </c:pt>
                <c:pt idx="14483">
                  <c:v>0</c:v>
                </c:pt>
                <c:pt idx="14484">
                  <c:v>0</c:v>
                </c:pt>
                <c:pt idx="14485">
                  <c:v>0</c:v>
                </c:pt>
                <c:pt idx="14486">
                  <c:v>0.25</c:v>
                </c:pt>
                <c:pt idx="14487">
                  <c:v>0.25</c:v>
                </c:pt>
                <c:pt idx="14488">
                  <c:v>0</c:v>
                </c:pt>
                <c:pt idx="14489">
                  <c:v>0.33333333333333331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0.375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0</c:v>
                </c:pt>
                <c:pt idx="14499">
                  <c:v>0.15</c:v>
                </c:pt>
                <c:pt idx="14500">
                  <c:v>0.1875</c:v>
                </c:pt>
                <c:pt idx="14501">
                  <c:v>0</c:v>
                </c:pt>
                <c:pt idx="14502">
                  <c:v>0</c:v>
                </c:pt>
                <c:pt idx="14503">
                  <c:v>0.10526315789473684</c:v>
                </c:pt>
                <c:pt idx="14504">
                  <c:v>0</c:v>
                </c:pt>
                <c:pt idx="14505">
                  <c:v>0</c:v>
                </c:pt>
                <c:pt idx="14506">
                  <c:v>0.29411764705882354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0.1111111111111111</c:v>
                </c:pt>
                <c:pt idx="14521">
                  <c:v>0.88888888888888884</c:v>
                </c:pt>
                <c:pt idx="14522">
                  <c:v>0.58333333333333337</c:v>
                </c:pt>
                <c:pt idx="14523">
                  <c:v>0.9</c:v>
                </c:pt>
                <c:pt idx="14524">
                  <c:v>0</c:v>
                </c:pt>
                <c:pt idx="14525">
                  <c:v>0</c:v>
                </c:pt>
                <c:pt idx="14526">
                  <c:v>0.1875</c:v>
                </c:pt>
                <c:pt idx="14527">
                  <c:v>0.875</c:v>
                </c:pt>
                <c:pt idx="14528">
                  <c:v>0.75</c:v>
                </c:pt>
                <c:pt idx="14529">
                  <c:v>0</c:v>
                </c:pt>
                <c:pt idx="14530">
                  <c:v>0</c:v>
                </c:pt>
                <c:pt idx="14531">
                  <c:v>0.41666666666666669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0.25</c:v>
                </c:pt>
                <c:pt idx="14536">
                  <c:v>0.15384615384615385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0</c:v>
                </c:pt>
                <c:pt idx="14541">
                  <c:v>5.8823529411764705E-2</c:v>
                </c:pt>
                <c:pt idx="14542">
                  <c:v>0.25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0.375</c:v>
                </c:pt>
                <c:pt idx="14585">
                  <c:v>0</c:v>
                </c:pt>
                <c:pt idx="14586">
                  <c:v>0.22222222222222221</c:v>
                </c:pt>
                <c:pt idx="14587">
                  <c:v>0.22222222222222221</c:v>
                </c:pt>
                <c:pt idx="14588">
                  <c:v>0.77777777777777779</c:v>
                </c:pt>
                <c:pt idx="14589">
                  <c:v>0.1</c:v>
                </c:pt>
                <c:pt idx="14590">
                  <c:v>0.2</c:v>
                </c:pt>
                <c:pt idx="14591">
                  <c:v>0</c:v>
                </c:pt>
                <c:pt idx="14592">
                  <c:v>8.3333333333333329E-2</c:v>
                </c:pt>
                <c:pt idx="14593">
                  <c:v>0.88888888888888884</c:v>
                </c:pt>
                <c:pt idx="14594">
                  <c:v>0</c:v>
                </c:pt>
                <c:pt idx="14595">
                  <c:v>1.125</c:v>
                </c:pt>
                <c:pt idx="14596">
                  <c:v>0</c:v>
                </c:pt>
                <c:pt idx="14597">
                  <c:v>7.1428571428571425E-2</c:v>
                </c:pt>
                <c:pt idx="14598">
                  <c:v>0.2</c:v>
                </c:pt>
                <c:pt idx="14599">
                  <c:v>0.9</c:v>
                </c:pt>
                <c:pt idx="14600">
                  <c:v>0</c:v>
                </c:pt>
                <c:pt idx="14601">
                  <c:v>0.7</c:v>
                </c:pt>
                <c:pt idx="14602">
                  <c:v>0.1875</c:v>
                </c:pt>
                <c:pt idx="14603">
                  <c:v>0.05</c:v>
                </c:pt>
                <c:pt idx="14604">
                  <c:v>0.88888888888888884</c:v>
                </c:pt>
                <c:pt idx="14605">
                  <c:v>0</c:v>
                </c:pt>
                <c:pt idx="14606">
                  <c:v>0.42857142857142855</c:v>
                </c:pt>
                <c:pt idx="14607">
                  <c:v>0.2857142857142857</c:v>
                </c:pt>
                <c:pt idx="14608">
                  <c:v>0.6</c:v>
                </c:pt>
                <c:pt idx="14609">
                  <c:v>9.0909090909090912E-2</c:v>
                </c:pt>
                <c:pt idx="14610">
                  <c:v>7.1428571428571425E-2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0</c:v>
                </c:pt>
                <c:pt idx="14615">
                  <c:v>6.6666666666666666E-2</c:v>
                </c:pt>
                <c:pt idx="14616">
                  <c:v>0.18181818181818182</c:v>
                </c:pt>
                <c:pt idx="14617">
                  <c:v>0</c:v>
                </c:pt>
                <c:pt idx="14618">
                  <c:v>0</c:v>
                </c:pt>
                <c:pt idx="14619">
                  <c:v>0.26666666666666666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0.15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0.05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0.1111111111111111</c:v>
                </c:pt>
                <c:pt idx="14663">
                  <c:v>0.72727272727272729</c:v>
                </c:pt>
                <c:pt idx="14664">
                  <c:v>0.66666666666666663</c:v>
                </c:pt>
                <c:pt idx="14665">
                  <c:v>0</c:v>
                </c:pt>
                <c:pt idx="14666">
                  <c:v>0</c:v>
                </c:pt>
                <c:pt idx="14667">
                  <c:v>0.5</c:v>
                </c:pt>
                <c:pt idx="14668">
                  <c:v>0</c:v>
                </c:pt>
                <c:pt idx="14669">
                  <c:v>0.22222222222222221</c:v>
                </c:pt>
                <c:pt idx="14670">
                  <c:v>0.33333333333333331</c:v>
                </c:pt>
                <c:pt idx="14671">
                  <c:v>0</c:v>
                </c:pt>
                <c:pt idx="14672">
                  <c:v>0</c:v>
                </c:pt>
                <c:pt idx="14673">
                  <c:v>0.15384615384615385</c:v>
                </c:pt>
                <c:pt idx="14674">
                  <c:v>0</c:v>
                </c:pt>
                <c:pt idx="14675">
                  <c:v>7.1428571428571425E-2</c:v>
                </c:pt>
                <c:pt idx="14676">
                  <c:v>0.125</c:v>
                </c:pt>
                <c:pt idx="14677">
                  <c:v>0</c:v>
                </c:pt>
                <c:pt idx="14678">
                  <c:v>0</c:v>
                </c:pt>
                <c:pt idx="14679">
                  <c:v>0.1875</c:v>
                </c:pt>
                <c:pt idx="14680">
                  <c:v>5.8823529411764705E-2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0.1111111111111111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0.75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0.30769230769230771</c:v>
                </c:pt>
                <c:pt idx="14720">
                  <c:v>0</c:v>
                </c:pt>
                <c:pt idx="14721">
                  <c:v>0.27272727272727271</c:v>
                </c:pt>
                <c:pt idx="14722">
                  <c:v>0</c:v>
                </c:pt>
                <c:pt idx="14723">
                  <c:v>1</c:v>
                </c:pt>
                <c:pt idx="14724">
                  <c:v>0.33333333333333331</c:v>
                </c:pt>
                <c:pt idx="14725">
                  <c:v>0.5714285714285714</c:v>
                </c:pt>
                <c:pt idx="14726">
                  <c:v>0.375</c:v>
                </c:pt>
                <c:pt idx="14727">
                  <c:v>0.875</c:v>
                </c:pt>
                <c:pt idx="14728">
                  <c:v>0</c:v>
                </c:pt>
                <c:pt idx="14729">
                  <c:v>0.11764705882352941</c:v>
                </c:pt>
                <c:pt idx="14730">
                  <c:v>0.15384615384615385</c:v>
                </c:pt>
                <c:pt idx="14731">
                  <c:v>0.5</c:v>
                </c:pt>
                <c:pt idx="14732">
                  <c:v>0.375</c:v>
                </c:pt>
                <c:pt idx="14733">
                  <c:v>0.22222222222222221</c:v>
                </c:pt>
                <c:pt idx="14734">
                  <c:v>0.22222222222222221</c:v>
                </c:pt>
                <c:pt idx="14735">
                  <c:v>0.6428571428571429</c:v>
                </c:pt>
                <c:pt idx="14736">
                  <c:v>1.125</c:v>
                </c:pt>
                <c:pt idx="14737">
                  <c:v>0.17647058823529413</c:v>
                </c:pt>
                <c:pt idx="14738">
                  <c:v>5.8823529411764705E-2</c:v>
                </c:pt>
                <c:pt idx="14739">
                  <c:v>4.5454545454545456E-2</c:v>
                </c:pt>
                <c:pt idx="14740">
                  <c:v>5.5555555555555552E-2</c:v>
                </c:pt>
                <c:pt idx="14741">
                  <c:v>7.1428571428571425E-2</c:v>
                </c:pt>
                <c:pt idx="14742">
                  <c:v>0.77777777777777779</c:v>
                </c:pt>
                <c:pt idx="14743">
                  <c:v>0.1</c:v>
                </c:pt>
                <c:pt idx="14744">
                  <c:v>0.15789473684210525</c:v>
                </c:pt>
                <c:pt idx="14745">
                  <c:v>6.6666666666666666E-2</c:v>
                </c:pt>
                <c:pt idx="14746">
                  <c:v>8.3333333333333329E-2</c:v>
                </c:pt>
                <c:pt idx="14747">
                  <c:v>0.15384615384615385</c:v>
                </c:pt>
                <c:pt idx="14748">
                  <c:v>0.26315789473684209</c:v>
                </c:pt>
                <c:pt idx="14749">
                  <c:v>0.33333333333333331</c:v>
                </c:pt>
                <c:pt idx="14750">
                  <c:v>8.3333333333333329E-2</c:v>
                </c:pt>
                <c:pt idx="14751">
                  <c:v>0.875</c:v>
                </c:pt>
                <c:pt idx="14752">
                  <c:v>0</c:v>
                </c:pt>
                <c:pt idx="14753">
                  <c:v>0.125</c:v>
                </c:pt>
                <c:pt idx="14754">
                  <c:v>1.125</c:v>
                </c:pt>
                <c:pt idx="14755">
                  <c:v>0.38461538461538464</c:v>
                </c:pt>
                <c:pt idx="14756">
                  <c:v>1.1428571428571428</c:v>
                </c:pt>
                <c:pt idx="14757">
                  <c:v>6.25E-2</c:v>
                </c:pt>
                <c:pt idx="14758">
                  <c:v>0.69230769230769229</c:v>
                </c:pt>
                <c:pt idx="14759">
                  <c:v>0</c:v>
                </c:pt>
                <c:pt idx="14760">
                  <c:v>0.23076923076923078</c:v>
                </c:pt>
                <c:pt idx="14761">
                  <c:v>0</c:v>
                </c:pt>
                <c:pt idx="14762">
                  <c:v>0.35294117647058826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7.1428571428571425E-2</c:v>
                </c:pt>
                <c:pt idx="14768">
                  <c:v>0.36363636363636365</c:v>
                </c:pt>
                <c:pt idx="14769">
                  <c:v>0.14285714285714285</c:v>
                </c:pt>
                <c:pt idx="14770">
                  <c:v>0</c:v>
                </c:pt>
                <c:pt idx="14771">
                  <c:v>0.35714285714285715</c:v>
                </c:pt>
                <c:pt idx="14772">
                  <c:v>0.30769230769230771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0.21052631578947367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0.15</c:v>
                </c:pt>
                <c:pt idx="14781">
                  <c:v>0.1875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6.25E-2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7.1428571428571425E-2</c:v>
                </c:pt>
                <c:pt idx="14795">
                  <c:v>0.27272727272727271</c:v>
                </c:pt>
                <c:pt idx="14796">
                  <c:v>0</c:v>
                </c:pt>
                <c:pt idx="14797">
                  <c:v>0</c:v>
                </c:pt>
                <c:pt idx="14798">
                  <c:v>0.16666666666666666</c:v>
                </c:pt>
                <c:pt idx="14799">
                  <c:v>0.9</c:v>
                </c:pt>
                <c:pt idx="14800">
                  <c:v>0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0.54545454545454541</c:v>
                </c:pt>
                <c:pt idx="14807">
                  <c:v>0.22222222222222221</c:v>
                </c:pt>
                <c:pt idx="14808">
                  <c:v>0</c:v>
                </c:pt>
                <c:pt idx="14809">
                  <c:v>0.125</c:v>
                </c:pt>
                <c:pt idx="14810">
                  <c:v>5.8823529411764705E-2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0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0.75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0.875</c:v>
                </c:pt>
                <c:pt idx="14845">
                  <c:v>0</c:v>
                </c:pt>
                <c:pt idx="14846">
                  <c:v>0</c:v>
                </c:pt>
                <c:pt idx="14847">
                  <c:v>0.77777777777777779</c:v>
                </c:pt>
                <c:pt idx="14848">
                  <c:v>0</c:v>
                </c:pt>
                <c:pt idx="14849">
                  <c:v>0.1</c:v>
                </c:pt>
                <c:pt idx="14850">
                  <c:v>0</c:v>
                </c:pt>
                <c:pt idx="14851">
                  <c:v>0</c:v>
                </c:pt>
                <c:pt idx="14852">
                  <c:v>0.75</c:v>
                </c:pt>
                <c:pt idx="14853">
                  <c:v>0.5</c:v>
                </c:pt>
                <c:pt idx="14854">
                  <c:v>0</c:v>
                </c:pt>
                <c:pt idx="14855">
                  <c:v>0</c:v>
                </c:pt>
                <c:pt idx="14856">
                  <c:v>0.77777777777777779</c:v>
                </c:pt>
                <c:pt idx="14857">
                  <c:v>0.83333333333333337</c:v>
                </c:pt>
                <c:pt idx="14858">
                  <c:v>0</c:v>
                </c:pt>
                <c:pt idx="14859">
                  <c:v>0.27272727272727271</c:v>
                </c:pt>
                <c:pt idx="14860">
                  <c:v>0</c:v>
                </c:pt>
                <c:pt idx="14861">
                  <c:v>0.2</c:v>
                </c:pt>
                <c:pt idx="14862">
                  <c:v>0</c:v>
                </c:pt>
                <c:pt idx="14863">
                  <c:v>1</c:v>
                </c:pt>
                <c:pt idx="14864">
                  <c:v>0.66666666666666663</c:v>
                </c:pt>
                <c:pt idx="14865">
                  <c:v>7.6923076923076927E-2</c:v>
                </c:pt>
                <c:pt idx="14866">
                  <c:v>0.375</c:v>
                </c:pt>
                <c:pt idx="14867">
                  <c:v>0.63636363636363635</c:v>
                </c:pt>
                <c:pt idx="14868">
                  <c:v>0.58333333333333337</c:v>
                </c:pt>
                <c:pt idx="14869">
                  <c:v>0.36363636363636365</c:v>
                </c:pt>
                <c:pt idx="14870">
                  <c:v>0</c:v>
                </c:pt>
                <c:pt idx="14871">
                  <c:v>0.11764705882352941</c:v>
                </c:pt>
                <c:pt idx="14872">
                  <c:v>0.1111111111111111</c:v>
                </c:pt>
                <c:pt idx="14873">
                  <c:v>0</c:v>
                </c:pt>
                <c:pt idx="14874">
                  <c:v>0</c:v>
                </c:pt>
                <c:pt idx="14875">
                  <c:v>0.5</c:v>
                </c:pt>
                <c:pt idx="14876">
                  <c:v>0.22222222222222221</c:v>
                </c:pt>
                <c:pt idx="14877">
                  <c:v>0.9</c:v>
                </c:pt>
                <c:pt idx="14878">
                  <c:v>5.5555555555555552E-2</c:v>
                </c:pt>
                <c:pt idx="14879">
                  <c:v>0.1</c:v>
                </c:pt>
                <c:pt idx="14880">
                  <c:v>0.8</c:v>
                </c:pt>
                <c:pt idx="14881">
                  <c:v>0.10526315789473684</c:v>
                </c:pt>
                <c:pt idx="14882">
                  <c:v>0.15384615384615385</c:v>
                </c:pt>
                <c:pt idx="14883">
                  <c:v>0.1</c:v>
                </c:pt>
                <c:pt idx="14884">
                  <c:v>0</c:v>
                </c:pt>
                <c:pt idx="14885">
                  <c:v>0.33333333333333331</c:v>
                </c:pt>
                <c:pt idx="14886">
                  <c:v>0</c:v>
                </c:pt>
                <c:pt idx="14887">
                  <c:v>0</c:v>
                </c:pt>
                <c:pt idx="14888">
                  <c:v>0.81818181818181823</c:v>
                </c:pt>
                <c:pt idx="14889">
                  <c:v>0.33333333333333331</c:v>
                </c:pt>
                <c:pt idx="14890">
                  <c:v>0</c:v>
                </c:pt>
                <c:pt idx="14891">
                  <c:v>0</c:v>
                </c:pt>
                <c:pt idx="14892">
                  <c:v>0.54545454545454541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0.05</c:v>
                </c:pt>
                <c:pt idx="14897">
                  <c:v>0.23076923076923078</c:v>
                </c:pt>
                <c:pt idx="14898">
                  <c:v>0</c:v>
                </c:pt>
                <c:pt idx="14899">
                  <c:v>0.35294117647058826</c:v>
                </c:pt>
                <c:pt idx="14900">
                  <c:v>0</c:v>
                </c:pt>
                <c:pt idx="14901">
                  <c:v>5.8823529411764705E-2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0.27777777777777779</c:v>
                </c:pt>
                <c:pt idx="14906">
                  <c:v>0.35714285714285715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0.21052631578947367</c:v>
                </c:pt>
                <c:pt idx="14912">
                  <c:v>0.26666666666666666</c:v>
                </c:pt>
                <c:pt idx="14913">
                  <c:v>0</c:v>
                </c:pt>
                <c:pt idx="14914">
                  <c:v>0</c:v>
                </c:pt>
                <c:pt idx="14915">
                  <c:v>6.25E-2</c:v>
                </c:pt>
                <c:pt idx="14916">
                  <c:v>0</c:v>
                </c:pt>
                <c:pt idx="14917">
                  <c:v>0.15</c:v>
                </c:pt>
                <c:pt idx="14918">
                  <c:v>0</c:v>
                </c:pt>
                <c:pt idx="14919">
                  <c:v>0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0.27272727272727271</c:v>
                </c:pt>
                <c:pt idx="14928">
                  <c:v>0.4</c:v>
                </c:pt>
                <c:pt idx="14929">
                  <c:v>1.1000000000000001</c:v>
                </c:pt>
                <c:pt idx="14930">
                  <c:v>0.1111111111111111</c:v>
                </c:pt>
                <c:pt idx="14931">
                  <c:v>0.54545454545454541</c:v>
                </c:pt>
                <c:pt idx="14932">
                  <c:v>0.35714285714285715</c:v>
                </c:pt>
                <c:pt idx="14933">
                  <c:v>7.6923076923076927E-2</c:v>
                </c:pt>
                <c:pt idx="14934">
                  <c:v>0</c:v>
                </c:pt>
                <c:pt idx="14935">
                  <c:v>0</c:v>
                </c:pt>
                <c:pt idx="14936">
                  <c:v>5.2631578947368418E-2</c:v>
                </c:pt>
                <c:pt idx="14937">
                  <c:v>0</c:v>
                </c:pt>
                <c:pt idx="14938">
                  <c:v>6.25E-2</c:v>
                </c:pt>
                <c:pt idx="14939">
                  <c:v>0</c:v>
                </c:pt>
                <c:pt idx="14940">
                  <c:v>0.2</c:v>
                </c:pt>
                <c:pt idx="14941">
                  <c:v>0.29411764705882354</c:v>
                </c:pt>
                <c:pt idx="14942">
                  <c:v>0.38461538461538464</c:v>
                </c:pt>
                <c:pt idx="14943">
                  <c:v>0.30769230769230771</c:v>
                </c:pt>
                <c:pt idx="14944">
                  <c:v>0</c:v>
                </c:pt>
                <c:pt idx="14945">
                  <c:v>7.1428571428571425E-2</c:v>
                </c:pt>
                <c:pt idx="14946">
                  <c:v>7.1428571428571425E-2</c:v>
                </c:pt>
                <c:pt idx="14947">
                  <c:v>0.14285714285714285</c:v>
                </c:pt>
                <c:pt idx="14948">
                  <c:v>0</c:v>
                </c:pt>
                <c:pt idx="14949">
                  <c:v>0.125</c:v>
                </c:pt>
                <c:pt idx="14950">
                  <c:v>0.125</c:v>
                </c:pt>
                <c:pt idx="14951">
                  <c:v>0.05</c:v>
                </c:pt>
                <c:pt idx="14952">
                  <c:v>0.30769230769230771</c:v>
                </c:pt>
                <c:pt idx="14953">
                  <c:v>0</c:v>
                </c:pt>
                <c:pt idx="14954">
                  <c:v>0.1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0.75</c:v>
                </c:pt>
                <c:pt idx="14994">
                  <c:v>0.7142857142857143</c:v>
                </c:pt>
                <c:pt idx="14995">
                  <c:v>0</c:v>
                </c:pt>
                <c:pt idx="14996">
                  <c:v>0.75</c:v>
                </c:pt>
                <c:pt idx="14997">
                  <c:v>0</c:v>
                </c:pt>
                <c:pt idx="14998">
                  <c:v>1</c:v>
                </c:pt>
                <c:pt idx="14999">
                  <c:v>0.7142857142857143</c:v>
                </c:pt>
                <c:pt idx="15000">
                  <c:v>0</c:v>
                </c:pt>
                <c:pt idx="15001">
                  <c:v>0</c:v>
                </c:pt>
                <c:pt idx="15002">
                  <c:v>0.6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0.1</c:v>
                </c:pt>
                <c:pt idx="15009">
                  <c:v>0</c:v>
                </c:pt>
                <c:pt idx="15010">
                  <c:v>0.42857142857142855</c:v>
                </c:pt>
                <c:pt idx="15011">
                  <c:v>0</c:v>
                </c:pt>
                <c:pt idx="15012">
                  <c:v>0.8571428571428571</c:v>
                </c:pt>
                <c:pt idx="15013">
                  <c:v>0.13333333333333333</c:v>
                </c:pt>
                <c:pt idx="15014">
                  <c:v>0.75</c:v>
                </c:pt>
                <c:pt idx="15015">
                  <c:v>0.33333333333333331</c:v>
                </c:pt>
                <c:pt idx="15016">
                  <c:v>0.16666666666666666</c:v>
                </c:pt>
                <c:pt idx="15017">
                  <c:v>7.1428571428571425E-2</c:v>
                </c:pt>
                <c:pt idx="15018">
                  <c:v>0.7142857142857143</c:v>
                </c:pt>
                <c:pt idx="15019">
                  <c:v>0</c:v>
                </c:pt>
                <c:pt idx="15020">
                  <c:v>0</c:v>
                </c:pt>
                <c:pt idx="15021">
                  <c:v>1</c:v>
                </c:pt>
                <c:pt idx="15022">
                  <c:v>0.25</c:v>
                </c:pt>
                <c:pt idx="15023">
                  <c:v>0</c:v>
                </c:pt>
                <c:pt idx="15024">
                  <c:v>1</c:v>
                </c:pt>
                <c:pt idx="15025">
                  <c:v>0.4</c:v>
                </c:pt>
                <c:pt idx="15026">
                  <c:v>0.5</c:v>
                </c:pt>
                <c:pt idx="15027">
                  <c:v>1</c:v>
                </c:pt>
                <c:pt idx="15028">
                  <c:v>0.66666666666666663</c:v>
                </c:pt>
                <c:pt idx="15029">
                  <c:v>0</c:v>
                </c:pt>
                <c:pt idx="15030">
                  <c:v>7.6923076923076927E-2</c:v>
                </c:pt>
                <c:pt idx="15031">
                  <c:v>0.38461538461538464</c:v>
                </c:pt>
                <c:pt idx="15032">
                  <c:v>0</c:v>
                </c:pt>
                <c:pt idx="15033">
                  <c:v>0.15384615384615385</c:v>
                </c:pt>
                <c:pt idx="15034">
                  <c:v>0.53846153846153844</c:v>
                </c:pt>
                <c:pt idx="15035">
                  <c:v>0.7</c:v>
                </c:pt>
                <c:pt idx="15036">
                  <c:v>1</c:v>
                </c:pt>
                <c:pt idx="15037">
                  <c:v>0.46153846153846156</c:v>
                </c:pt>
                <c:pt idx="15038">
                  <c:v>0.6428571428571429</c:v>
                </c:pt>
                <c:pt idx="15039">
                  <c:v>8.3333333333333329E-2</c:v>
                </c:pt>
                <c:pt idx="15040">
                  <c:v>0.8</c:v>
                </c:pt>
                <c:pt idx="15041">
                  <c:v>0.33333333333333331</c:v>
                </c:pt>
                <c:pt idx="15042">
                  <c:v>0.42857142857142855</c:v>
                </c:pt>
                <c:pt idx="15043">
                  <c:v>5.2631578947368418E-2</c:v>
                </c:pt>
                <c:pt idx="15044">
                  <c:v>0</c:v>
                </c:pt>
                <c:pt idx="15045">
                  <c:v>0.45454545454545453</c:v>
                </c:pt>
                <c:pt idx="15046">
                  <c:v>0.15789473684210525</c:v>
                </c:pt>
                <c:pt idx="15047">
                  <c:v>6.6666666666666666E-2</c:v>
                </c:pt>
                <c:pt idx="15048">
                  <c:v>0.72727272727272729</c:v>
                </c:pt>
                <c:pt idx="15049">
                  <c:v>0</c:v>
                </c:pt>
                <c:pt idx="15050">
                  <c:v>0.33333333333333331</c:v>
                </c:pt>
                <c:pt idx="15051">
                  <c:v>0</c:v>
                </c:pt>
                <c:pt idx="15052">
                  <c:v>0.05</c:v>
                </c:pt>
                <c:pt idx="15053">
                  <c:v>0.25</c:v>
                </c:pt>
                <c:pt idx="15054">
                  <c:v>0.33333333333333331</c:v>
                </c:pt>
                <c:pt idx="15055">
                  <c:v>0.33333333333333331</c:v>
                </c:pt>
                <c:pt idx="15056">
                  <c:v>0</c:v>
                </c:pt>
                <c:pt idx="15057">
                  <c:v>0.4375</c:v>
                </c:pt>
                <c:pt idx="15058">
                  <c:v>0</c:v>
                </c:pt>
                <c:pt idx="15059">
                  <c:v>0</c:v>
                </c:pt>
                <c:pt idx="15060">
                  <c:v>0.125</c:v>
                </c:pt>
                <c:pt idx="15061">
                  <c:v>0</c:v>
                </c:pt>
                <c:pt idx="15062">
                  <c:v>0</c:v>
                </c:pt>
                <c:pt idx="15063">
                  <c:v>0.30769230769230771</c:v>
                </c:pt>
                <c:pt idx="15064">
                  <c:v>0.69230769230769229</c:v>
                </c:pt>
                <c:pt idx="15065">
                  <c:v>0</c:v>
                </c:pt>
                <c:pt idx="15066">
                  <c:v>0.2857142857142857</c:v>
                </c:pt>
                <c:pt idx="15067">
                  <c:v>0.05</c:v>
                </c:pt>
                <c:pt idx="15068">
                  <c:v>0.23076923076923078</c:v>
                </c:pt>
                <c:pt idx="15069">
                  <c:v>0</c:v>
                </c:pt>
                <c:pt idx="15070">
                  <c:v>0.35294117647058826</c:v>
                </c:pt>
                <c:pt idx="15071">
                  <c:v>0.46153846153846156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0.16666666666666666</c:v>
                </c:pt>
                <c:pt idx="15076">
                  <c:v>0.21428571428571427</c:v>
                </c:pt>
                <c:pt idx="15077">
                  <c:v>7.1428571428571425E-2</c:v>
                </c:pt>
                <c:pt idx="15078">
                  <c:v>0.5714285714285714</c:v>
                </c:pt>
                <c:pt idx="15079">
                  <c:v>0</c:v>
                </c:pt>
                <c:pt idx="15080">
                  <c:v>0</c:v>
                </c:pt>
                <c:pt idx="15081">
                  <c:v>0.125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0.27777777777777779</c:v>
                </c:pt>
                <c:pt idx="15087">
                  <c:v>0.35714285714285715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0.2</c:v>
                </c:pt>
                <c:pt idx="15092">
                  <c:v>0.5</c:v>
                </c:pt>
                <c:pt idx="15093">
                  <c:v>0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0.13333333333333333</c:v>
                </c:pt>
                <c:pt idx="15098">
                  <c:v>0</c:v>
                </c:pt>
                <c:pt idx="15099">
                  <c:v>0.21052631578947367</c:v>
                </c:pt>
                <c:pt idx="15100">
                  <c:v>0.26666666666666666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0.4</c:v>
                </c:pt>
                <c:pt idx="15124">
                  <c:v>0</c:v>
                </c:pt>
                <c:pt idx="15125">
                  <c:v>0</c:v>
                </c:pt>
                <c:pt idx="15126">
                  <c:v>8.3333333333333329E-2</c:v>
                </c:pt>
                <c:pt idx="15127">
                  <c:v>0.35714285714285715</c:v>
                </c:pt>
                <c:pt idx="15128">
                  <c:v>0.77777777777777779</c:v>
                </c:pt>
                <c:pt idx="15129">
                  <c:v>0</c:v>
                </c:pt>
                <c:pt idx="15130">
                  <c:v>0.46153846153846156</c:v>
                </c:pt>
                <c:pt idx="15131">
                  <c:v>0</c:v>
                </c:pt>
                <c:pt idx="15132">
                  <c:v>0.35714285714285715</c:v>
                </c:pt>
                <c:pt idx="15133">
                  <c:v>0</c:v>
                </c:pt>
                <c:pt idx="15134">
                  <c:v>0.15384615384615385</c:v>
                </c:pt>
                <c:pt idx="15135">
                  <c:v>7.1428571428571425E-2</c:v>
                </c:pt>
                <c:pt idx="15136">
                  <c:v>0</c:v>
                </c:pt>
                <c:pt idx="15137">
                  <c:v>0.2857142857142857</c:v>
                </c:pt>
                <c:pt idx="15138">
                  <c:v>0.375</c:v>
                </c:pt>
                <c:pt idx="15139">
                  <c:v>0.15</c:v>
                </c:pt>
                <c:pt idx="15140">
                  <c:v>6.6666666666666666E-2</c:v>
                </c:pt>
                <c:pt idx="15141">
                  <c:v>0</c:v>
                </c:pt>
                <c:pt idx="15142">
                  <c:v>0.2</c:v>
                </c:pt>
                <c:pt idx="15143">
                  <c:v>6.6666666666666666E-2</c:v>
                </c:pt>
                <c:pt idx="15144">
                  <c:v>0</c:v>
                </c:pt>
                <c:pt idx="15145">
                  <c:v>0.25</c:v>
                </c:pt>
                <c:pt idx="15146">
                  <c:v>0</c:v>
                </c:pt>
                <c:pt idx="15147">
                  <c:v>0</c:v>
                </c:pt>
                <c:pt idx="15148">
                  <c:v>0.41666666666666669</c:v>
                </c:pt>
                <c:pt idx="15149">
                  <c:v>0.22222222222222221</c:v>
                </c:pt>
                <c:pt idx="15150">
                  <c:v>7.6923076923076927E-2</c:v>
                </c:pt>
                <c:pt idx="15151">
                  <c:v>0.17647058823529413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8.3333333333333329E-2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0.27272727272727271</c:v>
                </c:pt>
                <c:pt idx="15188">
                  <c:v>0</c:v>
                </c:pt>
                <c:pt idx="15189">
                  <c:v>0.44444444444444442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0.55555555555555558</c:v>
                </c:pt>
                <c:pt idx="15198">
                  <c:v>7.1428571428571425E-2</c:v>
                </c:pt>
                <c:pt idx="15199">
                  <c:v>0</c:v>
                </c:pt>
                <c:pt idx="15200">
                  <c:v>0.6</c:v>
                </c:pt>
                <c:pt idx="15201">
                  <c:v>0.4</c:v>
                </c:pt>
                <c:pt idx="15202">
                  <c:v>0.21428571428571427</c:v>
                </c:pt>
                <c:pt idx="15203">
                  <c:v>0.8</c:v>
                </c:pt>
                <c:pt idx="15204">
                  <c:v>0</c:v>
                </c:pt>
                <c:pt idx="15205">
                  <c:v>0.15384615384615385</c:v>
                </c:pt>
                <c:pt idx="15206">
                  <c:v>9.0909090909090912E-2</c:v>
                </c:pt>
                <c:pt idx="15207">
                  <c:v>1</c:v>
                </c:pt>
                <c:pt idx="15208">
                  <c:v>0.125</c:v>
                </c:pt>
                <c:pt idx="15209">
                  <c:v>0.05</c:v>
                </c:pt>
                <c:pt idx="15210">
                  <c:v>0.76923076923076927</c:v>
                </c:pt>
                <c:pt idx="15211">
                  <c:v>0.125</c:v>
                </c:pt>
                <c:pt idx="15212">
                  <c:v>0</c:v>
                </c:pt>
                <c:pt idx="15213">
                  <c:v>0.75</c:v>
                </c:pt>
                <c:pt idx="15214">
                  <c:v>0.30769230769230771</c:v>
                </c:pt>
                <c:pt idx="15215">
                  <c:v>9.5238095238095233E-2</c:v>
                </c:pt>
                <c:pt idx="15216">
                  <c:v>0.11764705882352941</c:v>
                </c:pt>
                <c:pt idx="15217">
                  <c:v>0.53846153846153844</c:v>
                </c:pt>
                <c:pt idx="15218">
                  <c:v>0</c:v>
                </c:pt>
                <c:pt idx="15219">
                  <c:v>0</c:v>
                </c:pt>
                <c:pt idx="15220">
                  <c:v>0.46153846153846156</c:v>
                </c:pt>
                <c:pt idx="15221">
                  <c:v>0.30769230769230771</c:v>
                </c:pt>
                <c:pt idx="15222">
                  <c:v>0.2</c:v>
                </c:pt>
                <c:pt idx="15223">
                  <c:v>0.18181818181818182</c:v>
                </c:pt>
                <c:pt idx="15224">
                  <c:v>0.81818181818181823</c:v>
                </c:pt>
                <c:pt idx="15225">
                  <c:v>5.5555555555555552E-2</c:v>
                </c:pt>
                <c:pt idx="15226">
                  <c:v>0.8</c:v>
                </c:pt>
                <c:pt idx="15227">
                  <c:v>0.42857142857142855</c:v>
                </c:pt>
                <c:pt idx="15228">
                  <c:v>0</c:v>
                </c:pt>
                <c:pt idx="15229">
                  <c:v>1</c:v>
                </c:pt>
                <c:pt idx="15230">
                  <c:v>8.3333333333333329E-2</c:v>
                </c:pt>
                <c:pt idx="15231">
                  <c:v>0</c:v>
                </c:pt>
                <c:pt idx="15232">
                  <c:v>0.53333333333333333</c:v>
                </c:pt>
                <c:pt idx="15233">
                  <c:v>0</c:v>
                </c:pt>
                <c:pt idx="15234">
                  <c:v>0</c:v>
                </c:pt>
                <c:pt idx="15235">
                  <c:v>0</c:v>
                </c:pt>
                <c:pt idx="15236">
                  <c:v>7.6923076923076927E-2</c:v>
                </c:pt>
                <c:pt idx="15237">
                  <c:v>0</c:v>
                </c:pt>
                <c:pt idx="15238">
                  <c:v>0.58333333333333337</c:v>
                </c:pt>
                <c:pt idx="15239">
                  <c:v>0</c:v>
                </c:pt>
                <c:pt idx="15240">
                  <c:v>6.25E-2</c:v>
                </c:pt>
                <c:pt idx="15241">
                  <c:v>0</c:v>
                </c:pt>
                <c:pt idx="15242">
                  <c:v>0.23529411764705882</c:v>
                </c:pt>
                <c:pt idx="15243">
                  <c:v>0.30769230769230771</c:v>
                </c:pt>
                <c:pt idx="15244">
                  <c:v>0.05</c:v>
                </c:pt>
                <c:pt idx="15245">
                  <c:v>0.23076923076923078</c:v>
                </c:pt>
                <c:pt idx="15246">
                  <c:v>0</c:v>
                </c:pt>
                <c:pt idx="15247">
                  <c:v>0.35294117647058826</c:v>
                </c:pt>
                <c:pt idx="15248">
                  <c:v>0.46153846153846156</c:v>
                </c:pt>
                <c:pt idx="15249">
                  <c:v>0</c:v>
                </c:pt>
                <c:pt idx="15250">
                  <c:v>5.8823529411764705E-2</c:v>
                </c:pt>
                <c:pt idx="15251">
                  <c:v>0</c:v>
                </c:pt>
                <c:pt idx="15252">
                  <c:v>0.16666666666666666</c:v>
                </c:pt>
                <c:pt idx="15253">
                  <c:v>0.21428571428571427</c:v>
                </c:pt>
                <c:pt idx="15254">
                  <c:v>7.1428571428571425E-2</c:v>
                </c:pt>
                <c:pt idx="15255">
                  <c:v>0</c:v>
                </c:pt>
                <c:pt idx="15256">
                  <c:v>0.21428571428571427</c:v>
                </c:pt>
                <c:pt idx="15257">
                  <c:v>0</c:v>
                </c:pt>
                <c:pt idx="15258">
                  <c:v>0.27777777777777779</c:v>
                </c:pt>
                <c:pt idx="15259">
                  <c:v>0</c:v>
                </c:pt>
                <c:pt idx="15260">
                  <c:v>0</c:v>
                </c:pt>
                <c:pt idx="15261">
                  <c:v>0.5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4.7619047619047616E-2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6.25E-2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0.45454545454545453</c:v>
                </c:pt>
                <c:pt idx="15283">
                  <c:v>0</c:v>
                </c:pt>
                <c:pt idx="15284">
                  <c:v>0.45454545454545453</c:v>
                </c:pt>
                <c:pt idx="15285">
                  <c:v>0.36363636363636365</c:v>
                </c:pt>
                <c:pt idx="15286">
                  <c:v>0</c:v>
                </c:pt>
                <c:pt idx="15287">
                  <c:v>0</c:v>
                </c:pt>
                <c:pt idx="15288">
                  <c:v>0.30769230769230771</c:v>
                </c:pt>
                <c:pt idx="15289">
                  <c:v>1</c:v>
                </c:pt>
                <c:pt idx="15290">
                  <c:v>0.2857142857142857</c:v>
                </c:pt>
                <c:pt idx="15291">
                  <c:v>0.1111111111111111</c:v>
                </c:pt>
                <c:pt idx="15292">
                  <c:v>0.9</c:v>
                </c:pt>
                <c:pt idx="15293">
                  <c:v>0.5</c:v>
                </c:pt>
                <c:pt idx="15294">
                  <c:v>0.7</c:v>
                </c:pt>
                <c:pt idx="15295">
                  <c:v>0.2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0.14285714285714285</c:v>
                </c:pt>
                <c:pt idx="15300">
                  <c:v>0</c:v>
                </c:pt>
                <c:pt idx="15301">
                  <c:v>0</c:v>
                </c:pt>
                <c:pt idx="15302">
                  <c:v>0.2857142857142857</c:v>
                </c:pt>
                <c:pt idx="15303">
                  <c:v>0</c:v>
                </c:pt>
                <c:pt idx="15304">
                  <c:v>0</c:v>
                </c:pt>
                <c:pt idx="15305">
                  <c:v>6.25E-2</c:v>
                </c:pt>
                <c:pt idx="15306">
                  <c:v>0.36363636363636365</c:v>
                </c:pt>
                <c:pt idx="15307">
                  <c:v>0.17647058823529413</c:v>
                </c:pt>
                <c:pt idx="15308">
                  <c:v>0.23076923076923078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0.54545454545454541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</c:v>
                </c:pt>
                <c:pt idx="15321">
                  <c:v>0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1</c:v>
                </c:pt>
                <c:pt idx="15328">
                  <c:v>0</c:v>
                </c:pt>
                <c:pt idx="15329">
                  <c:v>0</c:v>
                </c:pt>
                <c:pt idx="15330">
                  <c:v>0</c:v>
                </c:pt>
                <c:pt idx="15331">
                  <c:v>1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0.3</c:v>
                </c:pt>
                <c:pt idx="15338">
                  <c:v>0.7142857142857143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0.21428571428571427</c:v>
                </c:pt>
                <c:pt idx="15345">
                  <c:v>0.44444444444444442</c:v>
                </c:pt>
                <c:pt idx="15346">
                  <c:v>0.4</c:v>
                </c:pt>
                <c:pt idx="15347">
                  <c:v>0.13333333333333333</c:v>
                </c:pt>
                <c:pt idx="15348">
                  <c:v>0</c:v>
                </c:pt>
                <c:pt idx="15349">
                  <c:v>0</c:v>
                </c:pt>
                <c:pt idx="15350">
                  <c:v>0.58333333333333337</c:v>
                </c:pt>
                <c:pt idx="15351">
                  <c:v>0.33333333333333331</c:v>
                </c:pt>
                <c:pt idx="15352">
                  <c:v>0</c:v>
                </c:pt>
                <c:pt idx="15353">
                  <c:v>0.2857142857142857</c:v>
                </c:pt>
                <c:pt idx="15354">
                  <c:v>1.1000000000000001</c:v>
                </c:pt>
                <c:pt idx="15355">
                  <c:v>1.125</c:v>
                </c:pt>
                <c:pt idx="15356">
                  <c:v>0.58333333333333337</c:v>
                </c:pt>
                <c:pt idx="15357">
                  <c:v>0.23076923076923078</c:v>
                </c:pt>
                <c:pt idx="15358">
                  <c:v>0.4</c:v>
                </c:pt>
                <c:pt idx="15359">
                  <c:v>0.27272727272727271</c:v>
                </c:pt>
                <c:pt idx="15360">
                  <c:v>5.2631578947368418E-2</c:v>
                </c:pt>
                <c:pt idx="15361">
                  <c:v>0.125</c:v>
                </c:pt>
                <c:pt idx="15362">
                  <c:v>5.8823529411764705E-2</c:v>
                </c:pt>
                <c:pt idx="15363">
                  <c:v>0.4</c:v>
                </c:pt>
                <c:pt idx="15364">
                  <c:v>0.46666666666666667</c:v>
                </c:pt>
                <c:pt idx="15365">
                  <c:v>0.54545454545454541</c:v>
                </c:pt>
                <c:pt idx="15366">
                  <c:v>0</c:v>
                </c:pt>
                <c:pt idx="15367">
                  <c:v>8.3333333333333329E-2</c:v>
                </c:pt>
                <c:pt idx="15368">
                  <c:v>0.16666666666666666</c:v>
                </c:pt>
                <c:pt idx="15369">
                  <c:v>0</c:v>
                </c:pt>
                <c:pt idx="15370">
                  <c:v>1.125</c:v>
                </c:pt>
                <c:pt idx="15371">
                  <c:v>0.30769230769230771</c:v>
                </c:pt>
                <c:pt idx="15372">
                  <c:v>9.5238095238095233E-2</c:v>
                </c:pt>
                <c:pt idx="15373">
                  <c:v>1</c:v>
                </c:pt>
                <c:pt idx="15374">
                  <c:v>0.41176470588235292</c:v>
                </c:pt>
                <c:pt idx="15375">
                  <c:v>0</c:v>
                </c:pt>
                <c:pt idx="15376">
                  <c:v>0.5</c:v>
                </c:pt>
                <c:pt idx="15377">
                  <c:v>1.2</c:v>
                </c:pt>
                <c:pt idx="15378">
                  <c:v>0.23529411764705882</c:v>
                </c:pt>
                <c:pt idx="15379">
                  <c:v>0.18181818181818182</c:v>
                </c:pt>
                <c:pt idx="15380">
                  <c:v>0.8</c:v>
                </c:pt>
                <c:pt idx="15381">
                  <c:v>6.6666666666666666E-2</c:v>
                </c:pt>
                <c:pt idx="15382">
                  <c:v>8.3333333333333329E-2</c:v>
                </c:pt>
                <c:pt idx="15383">
                  <c:v>0</c:v>
                </c:pt>
                <c:pt idx="15384">
                  <c:v>0.3125</c:v>
                </c:pt>
                <c:pt idx="15385">
                  <c:v>0.41666666666666669</c:v>
                </c:pt>
                <c:pt idx="15386">
                  <c:v>0.25</c:v>
                </c:pt>
                <c:pt idx="15387">
                  <c:v>0</c:v>
                </c:pt>
                <c:pt idx="15388">
                  <c:v>0</c:v>
                </c:pt>
                <c:pt idx="15389">
                  <c:v>0.58333333333333337</c:v>
                </c:pt>
                <c:pt idx="15390">
                  <c:v>5.2631578947368418E-2</c:v>
                </c:pt>
                <c:pt idx="15391">
                  <c:v>0</c:v>
                </c:pt>
                <c:pt idx="15392">
                  <c:v>0.125</c:v>
                </c:pt>
                <c:pt idx="15393">
                  <c:v>0</c:v>
                </c:pt>
                <c:pt idx="15394">
                  <c:v>0.23529411764705882</c:v>
                </c:pt>
                <c:pt idx="15395">
                  <c:v>0.30769230769230771</c:v>
                </c:pt>
                <c:pt idx="15396">
                  <c:v>0.15384615384615385</c:v>
                </c:pt>
                <c:pt idx="15397">
                  <c:v>4.1666666666666664E-2</c:v>
                </c:pt>
                <c:pt idx="15398">
                  <c:v>0</c:v>
                </c:pt>
                <c:pt idx="15399">
                  <c:v>0</c:v>
                </c:pt>
                <c:pt idx="15400">
                  <c:v>4.7619047619047616E-2</c:v>
                </c:pt>
                <c:pt idx="15401">
                  <c:v>0</c:v>
                </c:pt>
                <c:pt idx="15402">
                  <c:v>0</c:v>
                </c:pt>
                <c:pt idx="15403">
                  <c:v>0.35294117647058826</c:v>
                </c:pt>
                <c:pt idx="15404">
                  <c:v>0</c:v>
                </c:pt>
                <c:pt idx="15405">
                  <c:v>0.25</c:v>
                </c:pt>
                <c:pt idx="15406">
                  <c:v>0</c:v>
                </c:pt>
                <c:pt idx="15407">
                  <c:v>0</c:v>
                </c:pt>
                <c:pt idx="15408">
                  <c:v>0</c:v>
                </c:pt>
                <c:pt idx="15409">
                  <c:v>0</c:v>
                </c:pt>
                <c:pt idx="15410">
                  <c:v>5.5555555555555552E-2</c:v>
                </c:pt>
                <c:pt idx="15411">
                  <c:v>5.5555555555555552E-2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0</c:v>
                </c:pt>
                <c:pt idx="15428">
                  <c:v>0.5714285714285714</c:v>
                </c:pt>
                <c:pt idx="15429">
                  <c:v>1.2</c:v>
                </c:pt>
                <c:pt idx="15430">
                  <c:v>0.63636363636363635</c:v>
                </c:pt>
                <c:pt idx="15431">
                  <c:v>0.33333333333333331</c:v>
                </c:pt>
                <c:pt idx="15432">
                  <c:v>1.125</c:v>
                </c:pt>
                <c:pt idx="15433">
                  <c:v>0.18181818181818182</c:v>
                </c:pt>
                <c:pt idx="15434">
                  <c:v>0.54545454545454541</c:v>
                </c:pt>
                <c:pt idx="15435">
                  <c:v>6.6666666666666666E-2</c:v>
                </c:pt>
                <c:pt idx="15436">
                  <c:v>0</c:v>
                </c:pt>
                <c:pt idx="15437">
                  <c:v>0.23076923076923078</c:v>
                </c:pt>
                <c:pt idx="15438">
                  <c:v>0</c:v>
                </c:pt>
                <c:pt idx="15439">
                  <c:v>0.38461538461538464</c:v>
                </c:pt>
                <c:pt idx="15440">
                  <c:v>0</c:v>
                </c:pt>
                <c:pt idx="15441">
                  <c:v>0.54545454545454541</c:v>
                </c:pt>
                <c:pt idx="15442">
                  <c:v>0</c:v>
                </c:pt>
                <c:pt idx="15443">
                  <c:v>0.5</c:v>
                </c:pt>
                <c:pt idx="15444">
                  <c:v>0.25</c:v>
                </c:pt>
                <c:pt idx="15445">
                  <c:v>0.33333333333333331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0.2857142857142857</c:v>
                </c:pt>
                <c:pt idx="15451">
                  <c:v>0</c:v>
                </c:pt>
                <c:pt idx="15452">
                  <c:v>0</c:v>
                </c:pt>
                <c:pt idx="15453">
                  <c:v>0.10526315789473684</c:v>
                </c:pt>
                <c:pt idx="15454">
                  <c:v>0</c:v>
                </c:pt>
                <c:pt idx="15455">
                  <c:v>5.8823529411764705E-2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1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0.375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0.1111111111111111</c:v>
                </c:pt>
                <c:pt idx="15491">
                  <c:v>0</c:v>
                </c:pt>
                <c:pt idx="15492">
                  <c:v>0</c:v>
                </c:pt>
                <c:pt idx="15493">
                  <c:v>0.5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0.41666666666666669</c:v>
                </c:pt>
                <c:pt idx="15499">
                  <c:v>1</c:v>
                </c:pt>
                <c:pt idx="15500">
                  <c:v>0</c:v>
                </c:pt>
                <c:pt idx="15501">
                  <c:v>0.4</c:v>
                </c:pt>
                <c:pt idx="15502">
                  <c:v>0.13333333333333333</c:v>
                </c:pt>
                <c:pt idx="15503">
                  <c:v>0.58333333333333337</c:v>
                </c:pt>
                <c:pt idx="15504">
                  <c:v>0.33333333333333331</c:v>
                </c:pt>
                <c:pt idx="15505">
                  <c:v>7.6923076923076927E-2</c:v>
                </c:pt>
                <c:pt idx="15506">
                  <c:v>0.88888888888888884</c:v>
                </c:pt>
                <c:pt idx="15507">
                  <c:v>0.2857142857142857</c:v>
                </c:pt>
                <c:pt idx="15508">
                  <c:v>0.75</c:v>
                </c:pt>
                <c:pt idx="15509">
                  <c:v>0.5</c:v>
                </c:pt>
                <c:pt idx="15510">
                  <c:v>0.25</c:v>
                </c:pt>
                <c:pt idx="15511">
                  <c:v>0.2</c:v>
                </c:pt>
                <c:pt idx="15512">
                  <c:v>0.27777777777777779</c:v>
                </c:pt>
                <c:pt idx="15513">
                  <c:v>0.1875</c:v>
                </c:pt>
                <c:pt idx="15514">
                  <c:v>0</c:v>
                </c:pt>
                <c:pt idx="15515">
                  <c:v>0.8</c:v>
                </c:pt>
                <c:pt idx="15516">
                  <c:v>0.10526315789473684</c:v>
                </c:pt>
                <c:pt idx="15517">
                  <c:v>0.63636363636363635</c:v>
                </c:pt>
                <c:pt idx="15518">
                  <c:v>0.25</c:v>
                </c:pt>
                <c:pt idx="15519">
                  <c:v>0.3125</c:v>
                </c:pt>
                <c:pt idx="15520">
                  <c:v>0.17647058823529413</c:v>
                </c:pt>
                <c:pt idx="15521">
                  <c:v>0.42857142857142855</c:v>
                </c:pt>
                <c:pt idx="15522">
                  <c:v>0.3</c:v>
                </c:pt>
                <c:pt idx="15523">
                  <c:v>1</c:v>
                </c:pt>
                <c:pt idx="15524">
                  <c:v>0.53846153846153844</c:v>
                </c:pt>
                <c:pt idx="15525">
                  <c:v>0</c:v>
                </c:pt>
                <c:pt idx="15526">
                  <c:v>0.13333333333333333</c:v>
                </c:pt>
                <c:pt idx="15527">
                  <c:v>6.25E-2</c:v>
                </c:pt>
                <c:pt idx="15528">
                  <c:v>6.25E-2</c:v>
                </c:pt>
                <c:pt idx="15529">
                  <c:v>0</c:v>
                </c:pt>
                <c:pt idx="15530">
                  <c:v>0.8</c:v>
                </c:pt>
                <c:pt idx="15531">
                  <c:v>0</c:v>
                </c:pt>
                <c:pt idx="15532">
                  <c:v>1</c:v>
                </c:pt>
                <c:pt idx="15533">
                  <c:v>0.875</c:v>
                </c:pt>
                <c:pt idx="15534">
                  <c:v>0</c:v>
                </c:pt>
                <c:pt idx="15535">
                  <c:v>0.1875</c:v>
                </c:pt>
                <c:pt idx="15536">
                  <c:v>0</c:v>
                </c:pt>
                <c:pt idx="15537">
                  <c:v>0.63636363636363635</c:v>
                </c:pt>
                <c:pt idx="15538">
                  <c:v>0</c:v>
                </c:pt>
                <c:pt idx="15539">
                  <c:v>0.3125</c:v>
                </c:pt>
                <c:pt idx="15540">
                  <c:v>0</c:v>
                </c:pt>
                <c:pt idx="15541">
                  <c:v>0.41666666666666669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0.23529411764705882</c:v>
                </c:pt>
                <c:pt idx="15548">
                  <c:v>0</c:v>
                </c:pt>
                <c:pt idx="15549">
                  <c:v>0</c:v>
                </c:pt>
                <c:pt idx="15550">
                  <c:v>0.30769230769230771</c:v>
                </c:pt>
                <c:pt idx="15551">
                  <c:v>0</c:v>
                </c:pt>
                <c:pt idx="15552">
                  <c:v>0</c:v>
                </c:pt>
                <c:pt idx="15553">
                  <c:v>5.5555555555555552E-2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0.5714285714285714</c:v>
                </c:pt>
                <c:pt idx="15571">
                  <c:v>0.16666666666666666</c:v>
                </c:pt>
                <c:pt idx="15572">
                  <c:v>0</c:v>
                </c:pt>
                <c:pt idx="15573">
                  <c:v>0.2857142857142857</c:v>
                </c:pt>
                <c:pt idx="15574">
                  <c:v>7.6923076923076927E-2</c:v>
                </c:pt>
                <c:pt idx="15575">
                  <c:v>0</c:v>
                </c:pt>
                <c:pt idx="15576">
                  <c:v>0.1875</c:v>
                </c:pt>
                <c:pt idx="15577">
                  <c:v>0.66666666666666663</c:v>
                </c:pt>
                <c:pt idx="15578">
                  <c:v>0.33333333333333331</c:v>
                </c:pt>
                <c:pt idx="15579">
                  <c:v>0</c:v>
                </c:pt>
                <c:pt idx="15580">
                  <c:v>0.88888888888888884</c:v>
                </c:pt>
                <c:pt idx="15581">
                  <c:v>0.38461538461538464</c:v>
                </c:pt>
                <c:pt idx="15582">
                  <c:v>0</c:v>
                </c:pt>
                <c:pt idx="15583">
                  <c:v>0.25</c:v>
                </c:pt>
                <c:pt idx="15584">
                  <c:v>0.23529411764705882</c:v>
                </c:pt>
                <c:pt idx="15585">
                  <c:v>0.14285714285714285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</c:v>
                </c:pt>
                <c:pt idx="15620">
                  <c:v>0.5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0.66666666666666663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0.2857142857142857</c:v>
                </c:pt>
                <c:pt idx="15631">
                  <c:v>0</c:v>
                </c:pt>
                <c:pt idx="15632">
                  <c:v>0.5</c:v>
                </c:pt>
                <c:pt idx="15633">
                  <c:v>0</c:v>
                </c:pt>
                <c:pt idx="15634">
                  <c:v>0</c:v>
                </c:pt>
                <c:pt idx="15635">
                  <c:v>6.6666666666666666E-2</c:v>
                </c:pt>
                <c:pt idx="15636">
                  <c:v>0.1111111111111111</c:v>
                </c:pt>
                <c:pt idx="15637">
                  <c:v>0.41666666666666669</c:v>
                </c:pt>
                <c:pt idx="15638">
                  <c:v>0</c:v>
                </c:pt>
                <c:pt idx="15639">
                  <c:v>5.8823529411764705E-2</c:v>
                </c:pt>
                <c:pt idx="15640">
                  <c:v>0.77777777777777779</c:v>
                </c:pt>
                <c:pt idx="15641">
                  <c:v>0.2</c:v>
                </c:pt>
                <c:pt idx="15642">
                  <c:v>0.46153846153846156</c:v>
                </c:pt>
                <c:pt idx="15643">
                  <c:v>0.16666666666666666</c:v>
                </c:pt>
                <c:pt idx="15644">
                  <c:v>0.75</c:v>
                </c:pt>
                <c:pt idx="15645">
                  <c:v>1</c:v>
                </c:pt>
                <c:pt idx="15646">
                  <c:v>0.7</c:v>
                </c:pt>
                <c:pt idx="15647">
                  <c:v>6.6666666666666666E-2</c:v>
                </c:pt>
                <c:pt idx="15648">
                  <c:v>9.0909090909090912E-2</c:v>
                </c:pt>
                <c:pt idx="15649">
                  <c:v>0.1875</c:v>
                </c:pt>
                <c:pt idx="15650">
                  <c:v>6.25E-2</c:v>
                </c:pt>
                <c:pt idx="15651">
                  <c:v>0.5</c:v>
                </c:pt>
                <c:pt idx="15652">
                  <c:v>0</c:v>
                </c:pt>
                <c:pt idx="15653">
                  <c:v>0.3125</c:v>
                </c:pt>
                <c:pt idx="15654">
                  <c:v>0.8</c:v>
                </c:pt>
                <c:pt idx="15655">
                  <c:v>0.21052631578947367</c:v>
                </c:pt>
                <c:pt idx="15656">
                  <c:v>1</c:v>
                </c:pt>
                <c:pt idx="15657">
                  <c:v>0</c:v>
                </c:pt>
                <c:pt idx="15658">
                  <c:v>1.2</c:v>
                </c:pt>
                <c:pt idx="15659">
                  <c:v>0.14285714285714285</c:v>
                </c:pt>
                <c:pt idx="15660">
                  <c:v>0.8</c:v>
                </c:pt>
                <c:pt idx="15661">
                  <c:v>0</c:v>
                </c:pt>
                <c:pt idx="15662">
                  <c:v>0.4</c:v>
                </c:pt>
                <c:pt idx="15663">
                  <c:v>0.2</c:v>
                </c:pt>
                <c:pt idx="15664">
                  <c:v>6.6666666666666666E-2</c:v>
                </c:pt>
                <c:pt idx="15665">
                  <c:v>0.13333333333333333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0.125</c:v>
                </c:pt>
                <c:pt idx="15673">
                  <c:v>0</c:v>
                </c:pt>
                <c:pt idx="15674">
                  <c:v>0.11764705882352941</c:v>
                </c:pt>
                <c:pt idx="15675">
                  <c:v>5.2631578947368418E-2</c:v>
                </c:pt>
                <c:pt idx="15676">
                  <c:v>0</c:v>
                </c:pt>
                <c:pt idx="15677">
                  <c:v>0</c:v>
                </c:pt>
                <c:pt idx="15678">
                  <c:v>0.25</c:v>
                </c:pt>
                <c:pt idx="15679">
                  <c:v>0</c:v>
                </c:pt>
                <c:pt idx="15680">
                  <c:v>0</c:v>
                </c:pt>
                <c:pt idx="15681">
                  <c:v>0.35714285714285715</c:v>
                </c:pt>
                <c:pt idx="15682">
                  <c:v>0</c:v>
                </c:pt>
                <c:pt idx="15683">
                  <c:v>6.6666666666666666E-2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0.10526315789473684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</c:v>
                </c:pt>
                <c:pt idx="15700">
                  <c:v>0</c:v>
                </c:pt>
                <c:pt idx="15701">
                  <c:v>0</c:v>
                </c:pt>
                <c:pt idx="15702">
                  <c:v>0.22222222222222221</c:v>
                </c:pt>
                <c:pt idx="15703">
                  <c:v>0.77777777777777779</c:v>
                </c:pt>
                <c:pt idx="15704">
                  <c:v>0</c:v>
                </c:pt>
                <c:pt idx="15705">
                  <c:v>0.63636363636363635</c:v>
                </c:pt>
                <c:pt idx="15706">
                  <c:v>0</c:v>
                </c:pt>
                <c:pt idx="15707">
                  <c:v>6.25E-2</c:v>
                </c:pt>
                <c:pt idx="15708">
                  <c:v>0.15</c:v>
                </c:pt>
                <c:pt idx="15709">
                  <c:v>0.1111111111111111</c:v>
                </c:pt>
                <c:pt idx="15710">
                  <c:v>0.38461538461538464</c:v>
                </c:pt>
                <c:pt idx="15711">
                  <c:v>1.1111111111111112</c:v>
                </c:pt>
                <c:pt idx="15712">
                  <c:v>0.61538461538461542</c:v>
                </c:pt>
                <c:pt idx="15713">
                  <c:v>0.22222222222222221</c:v>
                </c:pt>
                <c:pt idx="15714">
                  <c:v>0.8571428571428571</c:v>
                </c:pt>
                <c:pt idx="15715">
                  <c:v>0.26666666666666666</c:v>
                </c:pt>
                <c:pt idx="15716">
                  <c:v>0</c:v>
                </c:pt>
                <c:pt idx="15717">
                  <c:v>0.81818181818181823</c:v>
                </c:pt>
                <c:pt idx="15718">
                  <c:v>0.88888888888888884</c:v>
                </c:pt>
                <c:pt idx="15719">
                  <c:v>0.22222222222222221</c:v>
                </c:pt>
                <c:pt idx="15720">
                  <c:v>1.125</c:v>
                </c:pt>
                <c:pt idx="15721">
                  <c:v>0</c:v>
                </c:pt>
                <c:pt idx="15722">
                  <c:v>0.1111111111111111</c:v>
                </c:pt>
                <c:pt idx="15723">
                  <c:v>0.35294117647058826</c:v>
                </c:pt>
                <c:pt idx="15724">
                  <c:v>0.3125</c:v>
                </c:pt>
                <c:pt idx="15725">
                  <c:v>0.1875</c:v>
                </c:pt>
                <c:pt idx="15726">
                  <c:v>0</c:v>
                </c:pt>
                <c:pt idx="15727">
                  <c:v>0.3125</c:v>
                </c:pt>
                <c:pt idx="15728">
                  <c:v>0</c:v>
                </c:pt>
                <c:pt idx="15729">
                  <c:v>0.11764705882352941</c:v>
                </c:pt>
                <c:pt idx="15730">
                  <c:v>9.0909090909090912E-2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0.88888888888888884</c:v>
                </c:pt>
                <c:pt idx="15766">
                  <c:v>0</c:v>
                </c:pt>
                <c:pt idx="15767">
                  <c:v>0</c:v>
                </c:pt>
                <c:pt idx="15768">
                  <c:v>0.5714285714285714</c:v>
                </c:pt>
                <c:pt idx="15769">
                  <c:v>0</c:v>
                </c:pt>
                <c:pt idx="15770">
                  <c:v>0</c:v>
                </c:pt>
                <c:pt idx="15771">
                  <c:v>0.14285714285714285</c:v>
                </c:pt>
                <c:pt idx="15772">
                  <c:v>0</c:v>
                </c:pt>
                <c:pt idx="15773">
                  <c:v>0.7</c:v>
                </c:pt>
                <c:pt idx="15774">
                  <c:v>1.1111111111111112</c:v>
                </c:pt>
                <c:pt idx="15775">
                  <c:v>0.18181818181818182</c:v>
                </c:pt>
                <c:pt idx="15776">
                  <c:v>0.5</c:v>
                </c:pt>
                <c:pt idx="15777">
                  <c:v>0</c:v>
                </c:pt>
                <c:pt idx="15778">
                  <c:v>1.125</c:v>
                </c:pt>
                <c:pt idx="15779">
                  <c:v>0.875</c:v>
                </c:pt>
                <c:pt idx="15780">
                  <c:v>0.1111111111111111</c:v>
                </c:pt>
                <c:pt idx="15781">
                  <c:v>0.42857142857142855</c:v>
                </c:pt>
                <c:pt idx="15782">
                  <c:v>0.5</c:v>
                </c:pt>
                <c:pt idx="15783">
                  <c:v>0.33333333333333331</c:v>
                </c:pt>
                <c:pt idx="15784">
                  <c:v>0.30769230769230771</c:v>
                </c:pt>
                <c:pt idx="15785">
                  <c:v>0</c:v>
                </c:pt>
                <c:pt idx="15786">
                  <c:v>0.69230769230769229</c:v>
                </c:pt>
                <c:pt idx="15787">
                  <c:v>0.1111111111111111</c:v>
                </c:pt>
                <c:pt idx="15788">
                  <c:v>0</c:v>
                </c:pt>
                <c:pt idx="15789">
                  <c:v>0.9</c:v>
                </c:pt>
                <c:pt idx="15790">
                  <c:v>0.3888888888888889</c:v>
                </c:pt>
                <c:pt idx="15791">
                  <c:v>0</c:v>
                </c:pt>
                <c:pt idx="15792">
                  <c:v>0</c:v>
                </c:pt>
                <c:pt idx="15793">
                  <c:v>0.35294117647058826</c:v>
                </c:pt>
                <c:pt idx="15794">
                  <c:v>0.2</c:v>
                </c:pt>
                <c:pt idx="15795">
                  <c:v>0.26666666666666666</c:v>
                </c:pt>
                <c:pt idx="15796">
                  <c:v>0.16666666666666666</c:v>
                </c:pt>
                <c:pt idx="15797">
                  <c:v>5.5555555555555552E-2</c:v>
                </c:pt>
                <c:pt idx="15798">
                  <c:v>5.2631578947368418E-2</c:v>
                </c:pt>
                <c:pt idx="15799">
                  <c:v>9.0909090909090912E-2</c:v>
                </c:pt>
                <c:pt idx="15800">
                  <c:v>0.15789473684210525</c:v>
                </c:pt>
                <c:pt idx="15801">
                  <c:v>0</c:v>
                </c:pt>
                <c:pt idx="15802">
                  <c:v>0</c:v>
                </c:pt>
                <c:pt idx="15803">
                  <c:v>0.58333333333333337</c:v>
                </c:pt>
                <c:pt idx="15804">
                  <c:v>0.77777777777777779</c:v>
                </c:pt>
                <c:pt idx="15805">
                  <c:v>0</c:v>
                </c:pt>
                <c:pt idx="15806">
                  <c:v>0.30769230769230771</c:v>
                </c:pt>
                <c:pt idx="15807">
                  <c:v>1</c:v>
                </c:pt>
                <c:pt idx="15808">
                  <c:v>0.41176470588235292</c:v>
                </c:pt>
                <c:pt idx="15809">
                  <c:v>0.5</c:v>
                </c:pt>
                <c:pt idx="15810">
                  <c:v>1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0</c:v>
                </c:pt>
                <c:pt idx="15818">
                  <c:v>6.6666666666666666E-2</c:v>
                </c:pt>
                <c:pt idx="15819">
                  <c:v>0</c:v>
                </c:pt>
                <c:pt idx="15820">
                  <c:v>0.13333333333333333</c:v>
                </c:pt>
                <c:pt idx="15821">
                  <c:v>0</c:v>
                </c:pt>
                <c:pt idx="15822">
                  <c:v>0.26315789473684209</c:v>
                </c:pt>
                <c:pt idx="15823">
                  <c:v>0</c:v>
                </c:pt>
                <c:pt idx="15824">
                  <c:v>8.6956521739130432E-2</c:v>
                </c:pt>
                <c:pt idx="15825">
                  <c:v>0</c:v>
                </c:pt>
                <c:pt idx="15826">
                  <c:v>6.25E-2</c:v>
                </c:pt>
                <c:pt idx="15827">
                  <c:v>0</c:v>
                </c:pt>
                <c:pt idx="15828">
                  <c:v>0.2</c:v>
                </c:pt>
                <c:pt idx="15829">
                  <c:v>0.15384615384615385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0.1111111111111111</c:v>
                </c:pt>
                <c:pt idx="15848">
                  <c:v>0</c:v>
                </c:pt>
                <c:pt idx="15849">
                  <c:v>0.41666666666666669</c:v>
                </c:pt>
                <c:pt idx="15850">
                  <c:v>0.11764705882352941</c:v>
                </c:pt>
                <c:pt idx="15851">
                  <c:v>0.18181818181818182</c:v>
                </c:pt>
                <c:pt idx="15852">
                  <c:v>0</c:v>
                </c:pt>
                <c:pt idx="15853">
                  <c:v>0.05</c:v>
                </c:pt>
                <c:pt idx="15854">
                  <c:v>0.88888888888888884</c:v>
                </c:pt>
                <c:pt idx="15855">
                  <c:v>5.5555555555555552E-2</c:v>
                </c:pt>
                <c:pt idx="15856">
                  <c:v>0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0.1875</c:v>
                </c:pt>
                <c:pt idx="15862">
                  <c:v>0.11764705882352941</c:v>
                </c:pt>
                <c:pt idx="15863">
                  <c:v>0.16666666666666666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0.2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0.66666666666666663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0.875</c:v>
                </c:pt>
                <c:pt idx="15896">
                  <c:v>0.25</c:v>
                </c:pt>
                <c:pt idx="15897">
                  <c:v>0</c:v>
                </c:pt>
                <c:pt idx="15898">
                  <c:v>0.5</c:v>
                </c:pt>
                <c:pt idx="15899">
                  <c:v>0.18181818181818182</c:v>
                </c:pt>
                <c:pt idx="15900">
                  <c:v>0</c:v>
                </c:pt>
                <c:pt idx="15901">
                  <c:v>0</c:v>
                </c:pt>
                <c:pt idx="15902">
                  <c:v>0</c:v>
                </c:pt>
                <c:pt idx="15903">
                  <c:v>0.77777777777777779</c:v>
                </c:pt>
                <c:pt idx="15904">
                  <c:v>0.1</c:v>
                </c:pt>
                <c:pt idx="15905">
                  <c:v>1.1111111111111112</c:v>
                </c:pt>
                <c:pt idx="15906">
                  <c:v>0</c:v>
                </c:pt>
                <c:pt idx="15907">
                  <c:v>0.33333333333333331</c:v>
                </c:pt>
                <c:pt idx="15908">
                  <c:v>0</c:v>
                </c:pt>
                <c:pt idx="15909">
                  <c:v>1.125</c:v>
                </c:pt>
                <c:pt idx="15910">
                  <c:v>0.7</c:v>
                </c:pt>
                <c:pt idx="15911">
                  <c:v>6.6666666666666666E-2</c:v>
                </c:pt>
                <c:pt idx="15912">
                  <c:v>8.3333333333333329E-2</c:v>
                </c:pt>
                <c:pt idx="15913">
                  <c:v>0.875</c:v>
                </c:pt>
                <c:pt idx="15914">
                  <c:v>0.17647058823529413</c:v>
                </c:pt>
                <c:pt idx="15915">
                  <c:v>0</c:v>
                </c:pt>
                <c:pt idx="15916">
                  <c:v>0.61538461538461542</c:v>
                </c:pt>
                <c:pt idx="15917">
                  <c:v>0</c:v>
                </c:pt>
                <c:pt idx="15918">
                  <c:v>0.5</c:v>
                </c:pt>
                <c:pt idx="15919">
                  <c:v>0.16666666666666666</c:v>
                </c:pt>
                <c:pt idx="15920">
                  <c:v>0.33333333333333331</c:v>
                </c:pt>
                <c:pt idx="15921">
                  <c:v>0</c:v>
                </c:pt>
                <c:pt idx="15922">
                  <c:v>0.1111111111111111</c:v>
                </c:pt>
                <c:pt idx="15923">
                  <c:v>0.3888888888888889</c:v>
                </c:pt>
                <c:pt idx="15924">
                  <c:v>0.88888888888888884</c:v>
                </c:pt>
                <c:pt idx="15925">
                  <c:v>5.2631578947368418E-2</c:v>
                </c:pt>
                <c:pt idx="15926">
                  <c:v>9.0909090909090912E-2</c:v>
                </c:pt>
                <c:pt idx="15927">
                  <c:v>0.72727272727272729</c:v>
                </c:pt>
                <c:pt idx="15928">
                  <c:v>1</c:v>
                </c:pt>
                <c:pt idx="15929">
                  <c:v>0</c:v>
                </c:pt>
                <c:pt idx="15930">
                  <c:v>1</c:v>
                </c:pt>
                <c:pt idx="15931">
                  <c:v>9.0909090909090912E-2</c:v>
                </c:pt>
                <c:pt idx="15932">
                  <c:v>0.1875</c:v>
                </c:pt>
                <c:pt idx="15933">
                  <c:v>0</c:v>
                </c:pt>
                <c:pt idx="15934">
                  <c:v>0.9</c:v>
                </c:pt>
                <c:pt idx="15935">
                  <c:v>0.3125</c:v>
                </c:pt>
                <c:pt idx="15936">
                  <c:v>0</c:v>
                </c:pt>
                <c:pt idx="15937">
                  <c:v>4.7619047619047616E-2</c:v>
                </c:pt>
                <c:pt idx="15938">
                  <c:v>0</c:v>
                </c:pt>
                <c:pt idx="15939">
                  <c:v>0.25</c:v>
                </c:pt>
                <c:pt idx="15940">
                  <c:v>0.1</c:v>
                </c:pt>
                <c:pt idx="15941">
                  <c:v>0.30769230769230771</c:v>
                </c:pt>
                <c:pt idx="15942">
                  <c:v>0</c:v>
                </c:pt>
                <c:pt idx="15943">
                  <c:v>0</c:v>
                </c:pt>
                <c:pt idx="15944">
                  <c:v>0.13333333333333333</c:v>
                </c:pt>
                <c:pt idx="15945">
                  <c:v>0.5</c:v>
                </c:pt>
                <c:pt idx="15946">
                  <c:v>5.8823529411764705E-2</c:v>
                </c:pt>
                <c:pt idx="15947">
                  <c:v>0</c:v>
                </c:pt>
                <c:pt idx="15948">
                  <c:v>0.1875</c:v>
                </c:pt>
                <c:pt idx="15949">
                  <c:v>0</c:v>
                </c:pt>
                <c:pt idx="15950">
                  <c:v>4.7619047619047616E-2</c:v>
                </c:pt>
                <c:pt idx="15951">
                  <c:v>0</c:v>
                </c:pt>
                <c:pt idx="15952">
                  <c:v>0</c:v>
                </c:pt>
                <c:pt idx="15953">
                  <c:v>0.4</c:v>
                </c:pt>
                <c:pt idx="15954">
                  <c:v>6.25E-2</c:v>
                </c:pt>
                <c:pt idx="15955">
                  <c:v>5.5555555555555552E-2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0.26315789473684209</c:v>
                </c:pt>
                <c:pt idx="15960">
                  <c:v>0.33333333333333331</c:v>
                </c:pt>
                <c:pt idx="15961">
                  <c:v>0</c:v>
                </c:pt>
                <c:pt idx="15962">
                  <c:v>0</c:v>
                </c:pt>
                <c:pt idx="15963">
                  <c:v>0</c:v>
                </c:pt>
                <c:pt idx="15964">
                  <c:v>0</c:v>
                </c:pt>
                <c:pt idx="15965">
                  <c:v>0.2</c:v>
                </c:pt>
                <c:pt idx="15966">
                  <c:v>0.2</c:v>
                </c:pt>
                <c:pt idx="15967">
                  <c:v>0.15384615384615385</c:v>
                </c:pt>
                <c:pt idx="15968">
                  <c:v>0</c:v>
                </c:pt>
                <c:pt idx="15969">
                  <c:v>0</c:v>
                </c:pt>
                <c:pt idx="15970">
                  <c:v>0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</c:v>
                </c:pt>
                <c:pt idx="15977">
                  <c:v>0</c:v>
                </c:pt>
                <c:pt idx="15978">
                  <c:v>9.0909090909090912E-2</c:v>
                </c:pt>
                <c:pt idx="15979">
                  <c:v>0.54545454545454541</c:v>
                </c:pt>
                <c:pt idx="15980">
                  <c:v>0.15384615384615385</c:v>
                </c:pt>
                <c:pt idx="15981">
                  <c:v>5.5555555555555552E-2</c:v>
                </c:pt>
                <c:pt idx="15982">
                  <c:v>0.1</c:v>
                </c:pt>
                <c:pt idx="15983">
                  <c:v>0.8</c:v>
                </c:pt>
                <c:pt idx="15984">
                  <c:v>1</c:v>
                </c:pt>
                <c:pt idx="15985">
                  <c:v>0.33333333333333331</c:v>
                </c:pt>
                <c:pt idx="15986">
                  <c:v>0</c:v>
                </c:pt>
                <c:pt idx="15987">
                  <c:v>0</c:v>
                </c:pt>
                <c:pt idx="15988">
                  <c:v>0</c:v>
                </c:pt>
                <c:pt idx="15989">
                  <c:v>0.26666666666666666</c:v>
                </c:pt>
                <c:pt idx="15990">
                  <c:v>0</c:v>
                </c:pt>
                <c:pt idx="15991">
                  <c:v>0.1875</c:v>
                </c:pt>
                <c:pt idx="15992">
                  <c:v>6.6666666666666666E-2</c:v>
                </c:pt>
                <c:pt idx="15993">
                  <c:v>0.11764705882352941</c:v>
                </c:pt>
                <c:pt idx="15994">
                  <c:v>0.16666666666666666</c:v>
                </c:pt>
                <c:pt idx="15995">
                  <c:v>0</c:v>
                </c:pt>
                <c:pt idx="15996">
                  <c:v>0.11764705882352941</c:v>
                </c:pt>
                <c:pt idx="15997">
                  <c:v>0</c:v>
                </c:pt>
                <c:pt idx="15998">
                  <c:v>0</c:v>
                </c:pt>
                <c:pt idx="15999">
                  <c:v>0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0</c:v>
                </c:pt>
                <c:pt idx="16004">
                  <c:v>0</c:v>
                </c:pt>
                <c:pt idx="16005">
                  <c:v>0</c:v>
                </c:pt>
                <c:pt idx="16006">
                  <c:v>0</c:v>
                </c:pt>
                <c:pt idx="16007">
                  <c:v>0</c:v>
                </c:pt>
                <c:pt idx="16008">
                  <c:v>0</c:v>
                </c:pt>
                <c:pt idx="16009">
                  <c:v>0</c:v>
                </c:pt>
                <c:pt idx="16010">
                  <c:v>0</c:v>
                </c:pt>
                <c:pt idx="16011">
                  <c:v>0</c:v>
                </c:pt>
                <c:pt idx="16012">
                  <c:v>0</c:v>
                </c:pt>
                <c:pt idx="16013">
                  <c:v>0</c:v>
                </c:pt>
                <c:pt idx="16014">
                  <c:v>0</c:v>
                </c:pt>
                <c:pt idx="16015">
                  <c:v>0</c:v>
                </c:pt>
                <c:pt idx="16016">
                  <c:v>0</c:v>
                </c:pt>
                <c:pt idx="16017">
                  <c:v>0</c:v>
                </c:pt>
                <c:pt idx="16018">
                  <c:v>0</c:v>
                </c:pt>
                <c:pt idx="16019">
                  <c:v>0</c:v>
                </c:pt>
                <c:pt idx="16020">
                  <c:v>0</c:v>
                </c:pt>
                <c:pt idx="16021">
                  <c:v>0</c:v>
                </c:pt>
                <c:pt idx="16022">
                  <c:v>0.44444444444444442</c:v>
                </c:pt>
                <c:pt idx="16023">
                  <c:v>0</c:v>
                </c:pt>
                <c:pt idx="16024">
                  <c:v>7.6923076923076927E-2</c:v>
                </c:pt>
                <c:pt idx="16025">
                  <c:v>0</c:v>
                </c:pt>
                <c:pt idx="16026">
                  <c:v>0</c:v>
                </c:pt>
                <c:pt idx="16027">
                  <c:v>1.125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1</c:v>
                </c:pt>
                <c:pt idx="16033">
                  <c:v>0.23076923076923078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0.875</c:v>
                </c:pt>
                <c:pt idx="16038">
                  <c:v>0</c:v>
                </c:pt>
                <c:pt idx="16039">
                  <c:v>0.88888888888888884</c:v>
                </c:pt>
                <c:pt idx="16040">
                  <c:v>0</c:v>
                </c:pt>
                <c:pt idx="16041">
                  <c:v>0</c:v>
                </c:pt>
                <c:pt idx="16042">
                  <c:v>1.125</c:v>
                </c:pt>
                <c:pt idx="16043">
                  <c:v>0.6</c:v>
                </c:pt>
                <c:pt idx="16044">
                  <c:v>1.1428571428571428</c:v>
                </c:pt>
                <c:pt idx="16045">
                  <c:v>0.54545454545454541</c:v>
                </c:pt>
                <c:pt idx="16046">
                  <c:v>0.75</c:v>
                </c:pt>
                <c:pt idx="16047">
                  <c:v>0.23529411764705882</c:v>
                </c:pt>
                <c:pt idx="16048">
                  <c:v>6.6666666666666666E-2</c:v>
                </c:pt>
                <c:pt idx="16049">
                  <c:v>8.3333333333333329E-2</c:v>
                </c:pt>
                <c:pt idx="16050">
                  <c:v>0</c:v>
                </c:pt>
                <c:pt idx="16051">
                  <c:v>0.1111111111111111</c:v>
                </c:pt>
                <c:pt idx="16052">
                  <c:v>0.61538461538461542</c:v>
                </c:pt>
                <c:pt idx="16053">
                  <c:v>1.125</c:v>
                </c:pt>
                <c:pt idx="16054">
                  <c:v>0.15384615384615385</c:v>
                </c:pt>
                <c:pt idx="16055">
                  <c:v>0.53846153846153844</c:v>
                </c:pt>
                <c:pt idx="16056">
                  <c:v>0.1111111111111111</c:v>
                </c:pt>
                <c:pt idx="16057">
                  <c:v>0.9</c:v>
                </c:pt>
                <c:pt idx="16058">
                  <c:v>0.33333333333333331</c:v>
                </c:pt>
                <c:pt idx="16059">
                  <c:v>0.88888888888888884</c:v>
                </c:pt>
                <c:pt idx="16060">
                  <c:v>0.42857142857142855</c:v>
                </c:pt>
                <c:pt idx="16061">
                  <c:v>0.22222222222222221</c:v>
                </c:pt>
                <c:pt idx="16062">
                  <c:v>0</c:v>
                </c:pt>
                <c:pt idx="16063">
                  <c:v>0.6</c:v>
                </c:pt>
                <c:pt idx="16064">
                  <c:v>0.16666666666666666</c:v>
                </c:pt>
                <c:pt idx="16065">
                  <c:v>7.1428571428571425E-2</c:v>
                </c:pt>
                <c:pt idx="16066">
                  <c:v>0.31578947368421051</c:v>
                </c:pt>
                <c:pt idx="16067">
                  <c:v>0.5</c:v>
                </c:pt>
                <c:pt idx="16068">
                  <c:v>0.05</c:v>
                </c:pt>
                <c:pt idx="16069">
                  <c:v>6.25E-2</c:v>
                </c:pt>
                <c:pt idx="16070">
                  <c:v>0</c:v>
                </c:pt>
                <c:pt idx="16071">
                  <c:v>0.3125</c:v>
                </c:pt>
                <c:pt idx="16072">
                  <c:v>0</c:v>
                </c:pt>
                <c:pt idx="16073">
                  <c:v>5.8823529411764705E-2</c:v>
                </c:pt>
                <c:pt idx="16074">
                  <c:v>0.29411764705882354</c:v>
                </c:pt>
                <c:pt idx="16075">
                  <c:v>0</c:v>
                </c:pt>
                <c:pt idx="16076">
                  <c:v>0</c:v>
                </c:pt>
                <c:pt idx="16077">
                  <c:v>8.3333333333333329E-2</c:v>
                </c:pt>
                <c:pt idx="16078">
                  <c:v>0.1</c:v>
                </c:pt>
                <c:pt idx="16079">
                  <c:v>0.30769230769230771</c:v>
                </c:pt>
                <c:pt idx="16080">
                  <c:v>0</c:v>
                </c:pt>
                <c:pt idx="16081">
                  <c:v>0</c:v>
                </c:pt>
                <c:pt idx="16082">
                  <c:v>7.6923076923076927E-2</c:v>
                </c:pt>
                <c:pt idx="16083">
                  <c:v>0</c:v>
                </c:pt>
                <c:pt idx="16084">
                  <c:v>0</c:v>
                </c:pt>
                <c:pt idx="16085">
                  <c:v>4.7619047619047616E-2</c:v>
                </c:pt>
                <c:pt idx="16086">
                  <c:v>0.21428571428571427</c:v>
                </c:pt>
                <c:pt idx="16087">
                  <c:v>0</c:v>
                </c:pt>
                <c:pt idx="16088">
                  <c:v>0.42857142857142855</c:v>
                </c:pt>
                <c:pt idx="16089">
                  <c:v>5.2631578947368418E-2</c:v>
                </c:pt>
                <c:pt idx="16090">
                  <c:v>0</c:v>
                </c:pt>
                <c:pt idx="16091">
                  <c:v>0.1</c:v>
                </c:pt>
                <c:pt idx="16092">
                  <c:v>0</c:v>
                </c:pt>
                <c:pt idx="16093">
                  <c:v>0</c:v>
                </c:pt>
                <c:pt idx="16094">
                  <c:v>0</c:v>
                </c:pt>
                <c:pt idx="16095">
                  <c:v>0.26315789473684209</c:v>
                </c:pt>
                <c:pt idx="16096">
                  <c:v>0</c:v>
                </c:pt>
                <c:pt idx="16097">
                  <c:v>0</c:v>
                </c:pt>
                <c:pt idx="16098">
                  <c:v>0</c:v>
                </c:pt>
                <c:pt idx="16099">
                  <c:v>0</c:v>
                </c:pt>
                <c:pt idx="16100">
                  <c:v>7.1428571428571425E-2</c:v>
                </c:pt>
                <c:pt idx="16101">
                  <c:v>6.6666666666666666E-2</c:v>
                </c:pt>
                <c:pt idx="16102">
                  <c:v>0</c:v>
                </c:pt>
                <c:pt idx="16103">
                  <c:v>0.125</c:v>
                </c:pt>
                <c:pt idx="16104">
                  <c:v>0</c:v>
                </c:pt>
                <c:pt idx="16105">
                  <c:v>0.2</c:v>
                </c:pt>
                <c:pt idx="16106">
                  <c:v>0.15384615384615385</c:v>
                </c:pt>
                <c:pt idx="16107">
                  <c:v>0</c:v>
                </c:pt>
                <c:pt idx="16108">
                  <c:v>0</c:v>
                </c:pt>
                <c:pt idx="16109">
                  <c:v>5.8823529411764705E-2</c:v>
                </c:pt>
                <c:pt idx="16110">
                  <c:v>0</c:v>
                </c:pt>
                <c:pt idx="16111">
                  <c:v>0</c:v>
                </c:pt>
                <c:pt idx="16112">
                  <c:v>0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0.41666666666666669</c:v>
                </c:pt>
                <c:pt idx="16127">
                  <c:v>0.4</c:v>
                </c:pt>
                <c:pt idx="16128">
                  <c:v>0.36363636363636365</c:v>
                </c:pt>
                <c:pt idx="16129">
                  <c:v>0</c:v>
                </c:pt>
                <c:pt idx="16130">
                  <c:v>0.29411764705882354</c:v>
                </c:pt>
                <c:pt idx="16131">
                  <c:v>0.1111111111111111</c:v>
                </c:pt>
                <c:pt idx="16132">
                  <c:v>5.8823529411764705E-2</c:v>
                </c:pt>
                <c:pt idx="16133">
                  <c:v>0</c:v>
                </c:pt>
                <c:pt idx="16134">
                  <c:v>0.125</c:v>
                </c:pt>
                <c:pt idx="16135">
                  <c:v>5.8823529411764705E-2</c:v>
                </c:pt>
                <c:pt idx="16136">
                  <c:v>0.63636363636363635</c:v>
                </c:pt>
                <c:pt idx="16137">
                  <c:v>0.33333333333333331</c:v>
                </c:pt>
                <c:pt idx="16138">
                  <c:v>0.18181818181818182</c:v>
                </c:pt>
                <c:pt idx="16139">
                  <c:v>0</c:v>
                </c:pt>
                <c:pt idx="16140">
                  <c:v>0</c:v>
                </c:pt>
                <c:pt idx="16141">
                  <c:v>0.26666666666666666</c:v>
                </c:pt>
                <c:pt idx="16142">
                  <c:v>0.14285714285714285</c:v>
                </c:pt>
                <c:pt idx="16143">
                  <c:v>0.14285714285714285</c:v>
                </c:pt>
                <c:pt idx="16144">
                  <c:v>0.1</c:v>
                </c:pt>
                <c:pt idx="16145">
                  <c:v>6.25E-2</c:v>
                </c:pt>
                <c:pt idx="16146">
                  <c:v>0.14285714285714285</c:v>
                </c:pt>
                <c:pt idx="16147">
                  <c:v>0</c:v>
                </c:pt>
                <c:pt idx="16148">
                  <c:v>0</c:v>
                </c:pt>
                <c:pt idx="16149">
                  <c:v>0</c:v>
                </c:pt>
                <c:pt idx="16150">
                  <c:v>0.1875</c:v>
                </c:pt>
                <c:pt idx="16151">
                  <c:v>0</c:v>
                </c:pt>
                <c:pt idx="16152">
                  <c:v>0</c:v>
                </c:pt>
                <c:pt idx="16153">
                  <c:v>0.38461538461538464</c:v>
                </c:pt>
                <c:pt idx="16154">
                  <c:v>0.16666666666666666</c:v>
                </c:pt>
                <c:pt idx="16155">
                  <c:v>0</c:v>
                </c:pt>
                <c:pt idx="16156">
                  <c:v>6.25E-2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0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</c:v>
                </c:pt>
                <c:pt idx="16184">
                  <c:v>0.875</c:v>
                </c:pt>
                <c:pt idx="16185">
                  <c:v>0.22222222222222221</c:v>
                </c:pt>
                <c:pt idx="16186">
                  <c:v>0</c:v>
                </c:pt>
                <c:pt idx="16187">
                  <c:v>0</c:v>
                </c:pt>
                <c:pt idx="16188">
                  <c:v>0</c:v>
                </c:pt>
                <c:pt idx="16189">
                  <c:v>0</c:v>
                </c:pt>
                <c:pt idx="16190">
                  <c:v>0.8571428571428571</c:v>
                </c:pt>
                <c:pt idx="16191">
                  <c:v>0.125</c:v>
                </c:pt>
                <c:pt idx="16192">
                  <c:v>0</c:v>
                </c:pt>
                <c:pt idx="16193">
                  <c:v>0.875</c:v>
                </c:pt>
                <c:pt idx="16194">
                  <c:v>0</c:v>
                </c:pt>
                <c:pt idx="16195">
                  <c:v>0</c:v>
                </c:pt>
                <c:pt idx="16196">
                  <c:v>0.8571428571428571</c:v>
                </c:pt>
                <c:pt idx="16197">
                  <c:v>0</c:v>
                </c:pt>
                <c:pt idx="16198">
                  <c:v>0</c:v>
                </c:pt>
                <c:pt idx="16199">
                  <c:v>1.125</c:v>
                </c:pt>
                <c:pt idx="16200">
                  <c:v>1.1666666666666667</c:v>
                </c:pt>
                <c:pt idx="16201">
                  <c:v>0</c:v>
                </c:pt>
                <c:pt idx="16202">
                  <c:v>6.6666666666666666E-2</c:v>
                </c:pt>
                <c:pt idx="16203">
                  <c:v>0</c:v>
                </c:pt>
                <c:pt idx="16204">
                  <c:v>8.3333333333333329E-2</c:v>
                </c:pt>
                <c:pt idx="16205">
                  <c:v>0.23076923076923078</c:v>
                </c:pt>
                <c:pt idx="16206">
                  <c:v>0</c:v>
                </c:pt>
                <c:pt idx="16207">
                  <c:v>0</c:v>
                </c:pt>
                <c:pt idx="16208">
                  <c:v>0</c:v>
                </c:pt>
                <c:pt idx="16209">
                  <c:v>0.2</c:v>
                </c:pt>
                <c:pt idx="16210">
                  <c:v>0</c:v>
                </c:pt>
                <c:pt idx="16211">
                  <c:v>0</c:v>
                </c:pt>
                <c:pt idx="16212">
                  <c:v>0</c:v>
                </c:pt>
                <c:pt idx="16213">
                  <c:v>1</c:v>
                </c:pt>
                <c:pt idx="16214">
                  <c:v>0.875</c:v>
                </c:pt>
                <c:pt idx="16215">
                  <c:v>0.25</c:v>
                </c:pt>
                <c:pt idx="16216">
                  <c:v>0</c:v>
                </c:pt>
                <c:pt idx="16217">
                  <c:v>0.14285714285714285</c:v>
                </c:pt>
                <c:pt idx="16218">
                  <c:v>0.7142857142857143</c:v>
                </c:pt>
                <c:pt idx="16219">
                  <c:v>0</c:v>
                </c:pt>
                <c:pt idx="16220">
                  <c:v>1.125</c:v>
                </c:pt>
                <c:pt idx="16221">
                  <c:v>0.3125</c:v>
                </c:pt>
                <c:pt idx="16222">
                  <c:v>1.1111111111111112</c:v>
                </c:pt>
                <c:pt idx="16223">
                  <c:v>1.1428571428571428</c:v>
                </c:pt>
                <c:pt idx="16224">
                  <c:v>0.26666666666666666</c:v>
                </c:pt>
                <c:pt idx="16225">
                  <c:v>0.25</c:v>
                </c:pt>
                <c:pt idx="16226">
                  <c:v>0.15384615384615385</c:v>
                </c:pt>
                <c:pt idx="16227">
                  <c:v>0.15384615384615385</c:v>
                </c:pt>
                <c:pt idx="16228">
                  <c:v>8.3333333333333329E-2</c:v>
                </c:pt>
                <c:pt idx="16229">
                  <c:v>0.3125</c:v>
                </c:pt>
                <c:pt idx="16230">
                  <c:v>0.1111111111111111</c:v>
                </c:pt>
                <c:pt idx="16231">
                  <c:v>0</c:v>
                </c:pt>
                <c:pt idx="16232">
                  <c:v>0.23809523809523808</c:v>
                </c:pt>
                <c:pt idx="16233">
                  <c:v>0</c:v>
                </c:pt>
                <c:pt idx="16234">
                  <c:v>7.1428571428571425E-2</c:v>
                </c:pt>
                <c:pt idx="16235">
                  <c:v>1</c:v>
                </c:pt>
                <c:pt idx="16236">
                  <c:v>0</c:v>
                </c:pt>
                <c:pt idx="16237">
                  <c:v>0.9</c:v>
                </c:pt>
                <c:pt idx="16238">
                  <c:v>0.3888888888888889</c:v>
                </c:pt>
                <c:pt idx="16239">
                  <c:v>0.22222222222222221</c:v>
                </c:pt>
                <c:pt idx="16240">
                  <c:v>0.13333333333333333</c:v>
                </c:pt>
                <c:pt idx="16241">
                  <c:v>5.8823529411764705E-2</c:v>
                </c:pt>
                <c:pt idx="16242">
                  <c:v>7.1428571428571425E-2</c:v>
                </c:pt>
                <c:pt idx="16243">
                  <c:v>0.72727272727272729</c:v>
                </c:pt>
                <c:pt idx="16244">
                  <c:v>0.4</c:v>
                </c:pt>
                <c:pt idx="16245">
                  <c:v>0.16666666666666666</c:v>
                </c:pt>
                <c:pt idx="16246">
                  <c:v>0.5</c:v>
                </c:pt>
                <c:pt idx="16247">
                  <c:v>0</c:v>
                </c:pt>
                <c:pt idx="16248">
                  <c:v>0.35714285714285715</c:v>
                </c:pt>
                <c:pt idx="16249">
                  <c:v>0.125</c:v>
                </c:pt>
                <c:pt idx="16250">
                  <c:v>0.41666666666666669</c:v>
                </c:pt>
                <c:pt idx="16251">
                  <c:v>6.25E-2</c:v>
                </c:pt>
                <c:pt idx="16252">
                  <c:v>0.30769230769230771</c:v>
                </c:pt>
                <c:pt idx="16253">
                  <c:v>7.6923076923076927E-2</c:v>
                </c:pt>
                <c:pt idx="16254">
                  <c:v>0</c:v>
                </c:pt>
                <c:pt idx="16255">
                  <c:v>0</c:v>
                </c:pt>
                <c:pt idx="16256">
                  <c:v>0.30769230769230771</c:v>
                </c:pt>
                <c:pt idx="16257">
                  <c:v>0</c:v>
                </c:pt>
                <c:pt idx="16258">
                  <c:v>0.1111111111111111</c:v>
                </c:pt>
                <c:pt idx="16259">
                  <c:v>0</c:v>
                </c:pt>
                <c:pt idx="16260">
                  <c:v>0.11764705882352941</c:v>
                </c:pt>
                <c:pt idx="16261">
                  <c:v>0.23529411764705882</c:v>
                </c:pt>
                <c:pt idx="16262">
                  <c:v>0</c:v>
                </c:pt>
                <c:pt idx="16263">
                  <c:v>0</c:v>
                </c:pt>
                <c:pt idx="16264">
                  <c:v>0.22222222222222221</c:v>
                </c:pt>
                <c:pt idx="16265">
                  <c:v>0.2857142857142857</c:v>
                </c:pt>
                <c:pt idx="16266">
                  <c:v>0.18181818181818182</c:v>
                </c:pt>
                <c:pt idx="16267">
                  <c:v>0.14285714285714285</c:v>
                </c:pt>
                <c:pt idx="16268">
                  <c:v>4.7619047619047616E-2</c:v>
                </c:pt>
                <c:pt idx="16269">
                  <c:v>0</c:v>
                </c:pt>
                <c:pt idx="16270">
                  <c:v>0.33333333333333331</c:v>
                </c:pt>
                <c:pt idx="16271">
                  <c:v>5.2631578947368418E-2</c:v>
                </c:pt>
                <c:pt idx="16272">
                  <c:v>0</c:v>
                </c:pt>
                <c:pt idx="16273">
                  <c:v>0.58333333333333337</c:v>
                </c:pt>
                <c:pt idx="16274">
                  <c:v>0.15384615384615385</c:v>
                </c:pt>
                <c:pt idx="16275">
                  <c:v>0</c:v>
                </c:pt>
                <c:pt idx="16276">
                  <c:v>0</c:v>
                </c:pt>
                <c:pt idx="16277">
                  <c:v>0.29411764705882354</c:v>
                </c:pt>
                <c:pt idx="16278">
                  <c:v>0.35714285714285715</c:v>
                </c:pt>
                <c:pt idx="16279">
                  <c:v>0.21428571428571427</c:v>
                </c:pt>
                <c:pt idx="16280">
                  <c:v>9.0909090909090912E-2</c:v>
                </c:pt>
                <c:pt idx="16281">
                  <c:v>0</c:v>
                </c:pt>
                <c:pt idx="16282">
                  <c:v>0.15789473684210525</c:v>
                </c:pt>
                <c:pt idx="16283">
                  <c:v>8.3333333333333329E-2</c:v>
                </c:pt>
                <c:pt idx="16284">
                  <c:v>6.6666666666666666E-2</c:v>
                </c:pt>
                <c:pt idx="16285">
                  <c:v>0.53333333333333333</c:v>
                </c:pt>
                <c:pt idx="16286">
                  <c:v>0.2</c:v>
                </c:pt>
                <c:pt idx="16287">
                  <c:v>0</c:v>
                </c:pt>
                <c:pt idx="16288">
                  <c:v>0.26315789473684209</c:v>
                </c:pt>
                <c:pt idx="16289">
                  <c:v>0</c:v>
                </c:pt>
                <c:pt idx="16290">
                  <c:v>0</c:v>
                </c:pt>
                <c:pt idx="16291">
                  <c:v>0</c:v>
                </c:pt>
                <c:pt idx="16292">
                  <c:v>0</c:v>
                </c:pt>
                <c:pt idx="16293">
                  <c:v>0</c:v>
                </c:pt>
                <c:pt idx="16294">
                  <c:v>0.125</c:v>
                </c:pt>
                <c:pt idx="16295">
                  <c:v>0</c:v>
                </c:pt>
                <c:pt idx="16296">
                  <c:v>5.8823529411764705E-2</c:v>
                </c:pt>
                <c:pt idx="16297">
                  <c:v>0</c:v>
                </c:pt>
                <c:pt idx="16298">
                  <c:v>0.14285714285714285</c:v>
                </c:pt>
                <c:pt idx="16299">
                  <c:v>0</c:v>
                </c:pt>
                <c:pt idx="16300">
                  <c:v>0</c:v>
                </c:pt>
                <c:pt idx="16301">
                  <c:v>0</c:v>
                </c:pt>
                <c:pt idx="16302">
                  <c:v>0</c:v>
                </c:pt>
                <c:pt idx="16303">
                  <c:v>0</c:v>
                </c:pt>
                <c:pt idx="16304">
                  <c:v>0</c:v>
                </c:pt>
                <c:pt idx="16305">
                  <c:v>0</c:v>
                </c:pt>
                <c:pt idx="16306">
                  <c:v>0</c:v>
                </c:pt>
                <c:pt idx="16307">
                  <c:v>0</c:v>
                </c:pt>
                <c:pt idx="16308">
                  <c:v>0</c:v>
                </c:pt>
                <c:pt idx="16309">
                  <c:v>9.0909090909090912E-2</c:v>
                </c:pt>
                <c:pt idx="16310">
                  <c:v>0</c:v>
                </c:pt>
                <c:pt idx="16311">
                  <c:v>0.38461538461538464</c:v>
                </c:pt>
                <c:pt idx="16312">
                  <c:v>0.16666666666666666</c:v>
                </c:pt>
                <c:pt idx="16313">
                  <c:v>0</c:v>
                </c:pt>
                <c:pt idx="16314">
                  <c:v>0.30769230769230771</c:v>
                </c:pt>
                <c:pt idx="16315">
                  <c:v>0.45454545454545453</c:v>
                </c:pt>
                <c:pt idx="16316">
                  <c:v>0</c:v>
                </c:pt>
                <c:pt idx="16317">
                  <c:v>0</c:v>
                </c:pt>
                <c:pt idx="16318">
                  <c:v>0.25</c:v>
                </c:pt>
                <c:pt idx="16319">
                  <c:v>0.13333333333333333</c:v>
                </c:pt>
                <c:pt idx="16320">
                  <c:v>0.30769230769230771</c:v>
                </c:pt>
                <c:pt idx="16321">
                  <c:v>0.2</c:v>
                </c:pt>
                <c:pt idx="16322">
                  <c:v>0</c:v>
                </c:pt>
                <c:pt idx="16323">
                  <c:v>0.26666666666666666</c:v>
                </c:pt>
                <c:pt idx="16324">
                  <c:v>4.5454545454545456E-2</c:v>
                </c:pt>
                <c:pt idx="16325">
                  <c:v>0.5714285714285714</c:v>
                </c:pt>
                <c:pt idx="16326">
                  <c:v>0.33333333333333331</c:v>
                </c:pt>
                <c:pt idx="16327">
                  <c:v>0</c:v>
                </c:pt>
                <c:pt idx="16328">
                  <c:v>0.5</c:v>
                </c:pt>
                <c:pt idx="16329">
                  <c:v>0.23529411764705882</c:v>
                </c:pt>
                <c:pt idx="16330">
                  <c:v>0</c:v>
                </c:pt>
                <c:pt idx="16331">
                  <c:v>0</c:v>
                </c:pt>
                <c:pt idx="16332">
                  <c:v>0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1.1428571428571428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0</c:v>
                </c:pt>
                <c:pt idx="16365">
                  <c:v>0.8571428571428571</c:v>
                </c:pt>
                <c:pt idx="16366">
                  <c:v>0</c:v>
                </c:pt>
                <c:pt idx="16367">
                  <c:v>0.33333333333333331</c:v>
                </c:pt>
                <c:pt idx="16368">
                  <c:v>0</c:v>
                </c:pt>
                <c:pt idx="16369">
                  <c:v>1.125</c:v>
                </c:pt>
                <c:pt idx="16370">
                  <c:v>0</c:v>
                </c:pt>
                <c:pt idx="16371">
                  <c:v>0</c:v>
                </c:pt>
                <c:pt idx="16372">
                  <c:v>6.25E-2</c:v>
                </c:pt>
                <c:pt idx="16373">
                  <c:v>0</c:v>
                </c:pt>
                <c:pt idx="16374">
                  <c:v>0.1</c:v>
                </c:pt>
                <c:pt idx="16375">
                  <c:v>0.55555555555555558</c:v>
                </c:pt>
                <c:pt idx="16376">
                  <c:v>0</c:v>
                </c:pt>
                <c:pt idx="16377">
                  <c:v>1.1666666666666667</c:v>
                </c:pt>
                <c:pt idx="16378">
                  <c:v>0.27272727272727271</c:v>
                </c:pt>
                <c:pt idx="16379">
                  <c:v>0.1875</c:v>
                </c:pt>
                <c:pt idx="16380">
                  <c:v>8.3333333333333329E-2</c:v>
                </c:pt>
                <c:pt idx="16381">
                  <c:v>0.44444444444444442</c:v>
                </c:pt>
                <c:pt idx="16382">
                  <c:v>0.14285714285714285</c:v>
                </c:pt>
                <c:pt idx="16383">
                  <c:v>0</c:v>
                </c:pt>
                <c:pt idx="16384">
                  <c:v>0</c:v>
                </c:pt>
                <c:pt idx="16385">
                  <c:v>0.5</c:v>
                </c:pt>
                <c:pt idx="16386">
                  <c:v>0</c:v>
                </c:pt>
                <c:pt idx="16387">
                  <c:v>0</c:v>
                </c:pt>
                <c:pt idx="16388">
                  <c:v>0.2</c:v>
                </c:pt>
                <c:pt idx="16389">
                  <c:v>0.3125</c:v>
                </c:pt>
                <c:pt idx="16390">
                  <c:v>0.58333333333333337</c:v>
                </c:pt>
                <c:pt idx="16391">
                  <c:v>1</c:v>
                </c:pt>
                <c:pt idx="16392">
                  <c:v>0</c:v>
                </c:pt>
                <c:pt idx="16393">
                  <c:v>0.18181818181818182</c:v>
                </c:pt>
                <c:pt idx="16394">
                  <c:v>0.4</c:v>
                </c:pt>
                <c:pt idx="16395">
                  <c:v>0.26666666666666666</c:v>
                </c:pt>
                <c:pt idx="16396">
                  <c:v>0.16666666666666666</c:v>
                </c:pt>
                <c:pt idx="16397">
                  <c:v>0.21428571428571427</c:v>
                </c:pt>
                <c:pt idx="16398">
                  <c:v>0.7</c:v>
                </c:pt>
                <c:pt idx="16399">
                  <c:v>0.23529411764705882</c:v>
                </c:pt>
                <c:pt idx="16400">
                  <c:v>0.26315789473684209</c:v>
                </c:pt>
                <c:pt idx="16401">
                  <c:v>0</c:v>
                </c:pt>
                <c:pt idx="16402">
                  <c:v>0.41666666666666669</c:v>
                </c:pt>
                <c:pt idx="16403">
                  <c:v>0.83333333333333337</c:v>
                </c:pt>
                <c:pt idx="16404">
                  <c:v>0.47058823529411764</c:v>
                </c:pt>
                <c:pt idx="16405">
                  <c:v>0.5714285714285714</c:v>
                </c:pt>
                <c:pt idx="16406">
                  <c:v>0.23809523809523808</c:v>
                </c:pt>
                <c:pt idx="16407">
                  <c:v>0.27272727272727271</c:v>
                </c:pt>
                <c:pt idx="16408">
                  <c:v>0.11764705882352941</c:v>
                </c:pt>
                <c:pt idx="16409">
                  <c:v>0</c:v>
                </c:pt>
                <c:pt idx="16410">
                  <c:v>9.0909090909090912E-2</c:v>
                </c:pt>
                <c:pt idx="16411">
                  <c:v>0.9</c:v>
                </c:pt>
                <c:pt idx="16412">
                  <c:v>0</c:v>
                </c:pt>
                <c:pt idx="16413">
                  <c:v>0.46666666666666667</c:v>
                </c:pt>
                <c:pt idx="16414">
                  <c:v>4.1666666666666664E-2</c:v>
                </c:pt>
                <c:pt idx="16415">
                  <c:v>0</c:v>
                </c:pt>
                <c:pt idx="16416">
                  <c:v>0.125</c:v>
                </c:pt>
                <c:pt idx="16417">
                  <c:v>5.8823529411764705E-2</c:v>
                </c:pt>
                <c:pt idx="16418">
                  <c:v>0.75</c:v>
                </c:pt>
                <c:pt idx="16419">
                  <c:v>0.72727272727272729</c:v>
                </c:pt>
                <c:pt idx="16420">
                  <c:v>0</c:v>
                </c:pt>
                <c:pt idx="16421">
                  <c:v>5.8823529411764705E-2</c:v>
                </c:pt>
                <c:pt idx="16422">
                  <c:v>0.25</c:v>
                </c:pt>
                <c:pt idx="16423">
                  <c:v>0</c:v>
                </c:pt>
                <c:pt idx="16424">
                  <c:v>0</c:v>
                </c:pt>
                <c:pt idx="16425">
                  <c:v>7.6923076923076927E-2</c:v>
                </c:pt>
                <c:pt idx="16426">
                  <c:v>0.3125</c:v>
                </c:pt>
                <c:pt idx="16427">
                  <c:v>0</c:v>
                </c:pt>
                <c:pt idx="16428">
                  <c:v>0.29411764705882354</c:v>
                </c:pt>
                <c:pt idx="16429">
                  <c:v>0</c:v>
                </c:pt>
                <c:pt idx="16430">
                  <c:v>0.30769230769230771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0.22222222222222221</c:v>
                </c:pt>
                <c:pt idx="16435">
                  <c:v>0.18181818181818182</c:v>
                </c:pt>
                <c:pt idx="16436">
                  <c:v>0</c:v>
                </c:pt>
                <c:pt idx="16437">
                  <c:v>0.6428571428571429</c:v>
                </c:pt>
                <c:pt idx="16438">
                  <c:v>4.7619047619047616E-2</c:v>
                </c:pt>
                <c:pt idx="16439">
                  <c:v>0</c:v>
                </c:pt>
                <c:pt idx="16440">
                  <c:v>0</c:v>
                </c:pt>
                <c:pt idx="16441">
                  <c:v>0.33333333333333331</c:v>
                </c:pt>
                <c:pt idx="16442">
                  <c:v>5.2631578947368418E-2</c:v>
                </c:pt>
                <c:pt idx="16443">
                  <c:v>0.58333333333333337</c:v>
                </c:pt>
                <c:pt idx="16444">
                  <c:v>0</c:v>
                </c:pt>
                <c:pt idx="16445">
                  <c:v>0</c:v>
                </c:pt>
                <c:pt idx="16446">
                  <c:v>0</c:v>
                </c:pt>
                <c:pt idx="16447">
                  <c:v>0.15789473684210525</c:v>
                </c:pt>
                <c:pt idx="16448">
                  <c:v>0.16666666666666666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0.2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8.6956521739130432E-2</c:v>
                </c:pt>
                <c:pt idx="16457">
                  <c:v>0</c:v>
                </c:pt>
                <c:pt idx="16458">
                  <c:v>0</c:v>
                </c:pt>
                <c:pt idx="16459">
                  <c:v>5.2631578947368418E-2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0.4</c:v>
                </c:pt>
                <c:pt idx="16475">
                  <c:v>4.7619047619047616E-2</c:v>
                </c:pt>
                <c:pt idx="16476">
                  <c:v>0.46666666666666667</c:v>
                </c:pt>
                <c:pt idx="16477">
                  <c:v>0</c:v>
                </c:pt>
                <c:pt idx="16478">
                  <c:v>0.14285714285714285</c:v>
                </c:pt>
                <c:pt idx="16479">
                  <c:v>0.45454545454545453</c:v>
                </c:pt>
                <c:pt idx="16480">
                  <c:v>0</c:v>
                </c:pt>
                <c:pt idx="16481">
                  <c:v>0.25</c:v>
                </c:pt>
                <c:pt idx="16482">
                  <c:v>0.21428571428571427</c:v>
                </c:pt>
                <c:pt idx="16483">
                  <c:v>0.3125</c:v>
                </c:pt>
                <c:pt idx="16484">
                  <c:v>0</c:v>
                </c:pt>
                <c:pt idx="16485">
                  <c:v>0.53846153846153844</c:v>
                </c:pt>
                <c:pt idx="16486">
                  <c:v>0.35714285714285715</c:v>
                </c:pt>
                <c:pt idx="16487">
                  <c:v>0</c:v>
                </c:pt>
                <c:pt idx="16488">
                  <c:v>0.2</c:v>
                </c:pt>
                <c:pt idx="16489">
                  <c:v>0.15789473684210525</c:v>
                </c:pt>
                <c:pt idx="16490">
                  <c:v>0.2</c:v>
                </c:pt>
                <c:pt idx="16491">
                  <c:v>0.2</c:v>
                </c:pt>
                <c:pt idx="16492">
                  <c:v>0</c:v>
                </c:pt>
                <c:pt idx="16493">
                  <c:v>0</c:v>
                </c:pt>
                <c:pt idx="16494">
                  <c:v>0.63636363636363635</c:v>
                </c:pt>
                <c:pt idx="16495">
                  <c:v>0</c:v>
                </c:pt>
                <c:pt idx="16496">
                  <c:v>0.1</c:v>
                </c:pt>
                <c:pt idx="16497">
                  <c:v>0.16666666666666666</c:v>
                </c:pt>
                <c:pt idx="16498">
                  <c:v>0</c:v>
                </c:pt>
                <c:pt idx="16499">
                  <c:v>0</c:v>
                </c:pt>
                <c:pt idx="16500">
                  <c:v>0.21428571428571427</c:v>
                </c:pt>
                <c:pt idx="16501">
                  <c:v>0</c:v>
                </c:pt>
                <c:pt idx="16502">
                  <c:v>0</c:v>
                </c:pt>
                <c:pt idx="16503">
                  <c:v>0.1875</c:v>
                </c:pt>
                <c:pt idx="16504">
                  <c:v>0</c:v>
                </c:pt>
                <c:pt idx="16505">
                  <c:v>5.5555555555555552E-2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0.375</c:v>
                </c:pt>
                <c:pt idx="16526">
                  <c:v>0</c:v>
                </c:pt>
                <c:pt idx="16527">
                  <c:v>0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1.1666666666666667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0.5714285714285714</c:v>
                </c:pt>
                <c:pt idx="16542">
                  <c:v>0</c:v>
                </c:pt>
                <c:pt idx="16543">
                  <c:v>0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0.36363636363636365</c:v>
                </c:pt>
                <c:pt idx="16551">
                  <c:v>1.1666666666666667</c:v>
                </c:pt>
                <c:pt idx="16552">
                  <c:v>0.5</c:v>
                </c:pt>
                <c:pt idx="16553">
                  <c:v>0.8</c:v>
                </c:pt>
                <c:pt idx="16554">
                  <c:v>0.27272727272727271</c:v>
                </c:pt>
                <c:pt idx="16555">
                  <c:v>0.4</c:v>
                </c:pt>
                <c:pt idx="16556">
                  <c:v>8.3333333333333329E-2</c:v>
                </c:pt>
                <c:pt idx="16557">
                  <c:v>0.44444444444444442</c:v>
                </c:pt>
                <c:pt idx="16558">
                  <c:v>0.15384615384615385</c:v>
                </c:pt>
                <c:pt idx="16559">
                  <c:v>0</c:v>
                </c:pt>
                <c:pt idx="16560">
                  <c:v>0.3125</c:v>
                </c:pt>
                <c:pt idx="16561">
                  <c:v>0.88888888888888884</c:v>
                </c:pt>
                <c:pt idx="16562">
                  <c:v>0.3</c:v>
                </c:pt>
                <c:pt idx="16563">
                  <c:v>0.18181818181818182</c:v>
                </c:pt>
                <c:pt idx="16564">
                  <c:v>0.36363636363636365</c:v>
                </c:pt>
                <c:pt idx="16565">
                  <c:v>0.25</c:v>
                </c:pt>
                <c:pt idx="16566">
                  <c:v>1</c:v>
                </c:pt>
                <c:pt idx="16567">
                  <c:v>0.14285714285714285</c:v>
                </c:pt>
                <c:pt idx="16568">
                  <c:v>6.6666666666666666E-2</c:v>
                </c:pt>
                <c:pt idx="16569">
                  <c:v>4.1666666666666664E-2</c:v>
                </c:pt>
                <c:pt idx="16570">
                  <c:v>5.5555555555555552E-2</c:v>
                </c:pt>
                <c:pt idx="16571">
                  <c:v>0</c:v>
                </c:pt>
                <c:pt idx="16572">
                  <c:v>0</c:v>
                </c:pt>
                <c:pt idx="16573">
                  <c:v>0.15</c:v>
                </c:pt>
                <c:pt idx="16574">
                  <c:v>0.1875</c:v>
                </c:pt>
                <c:pt idx="16575">
                  <c:v>1.1111111111111112</c:v>
                </c:pt>
                <c:pt idx="16576">
                  <c:v>5.5555555555555552E-2</c:v>
                </c:pt>
                <c:pt idx="16577">
                  <c:v>0.42857142857142855</c:v>
                </c:pt>
                <c:pt idx="16578">
                  <c:v>0.53846153846153844</c:v>
                </c:pt>
                <c:pt idx="16579">
                  <c:v>0.29411764705882354</c:v>
                </c:pt>
                <c:pt idx="16580">
                  <c:v>0.2</c:v>
                </c:pt>
                <c:pt idx="16581">
                  <c:v>0.27272727272727271</c:v>
                </c:pt>
                <c:pt idx="16582">
                  <c:v>0.9</c:v>
                </c:pt>
                <c:pt idx="16583">
                  <c:v>0</c:v>
                </c:pt>
                <c:pt idx="16584">
                  <c:v>0.125</c:v>
                </c:pt>
                <c:pt idx="16585">
                  <c:v>1.0909090909090908</c:v>
                </c:pt>
                <c:pt idx="16586">
                  <c:v>0.21052631578947367</c:v>
                </c:pt>
                <c:pt idx="16587">
                  <c:v>0.10526315789473684</c:v>
                </c:pt>
                <c:pt idx="16588">
                  <c:v>0</c:v>
                </c:pt>
                <c:pt idx="16589">
                  <c:v>0.3125</c:v>
                </c:pt>
                <c:pt idx="16590">
                  <c:v>5.8823529411764705E-2</c:v>
                </c:pt>
                <c:pt idx="16591">
                  <c:v>4.5454545454545456E-2</c:v>
                </c:pt>
                <c:pt idx="16592">
                  <c:v>5.2631578947368418E-2</c:v>
                </c:pt>
                <c:pt idx="16593">
                  <c:v>0.72727272727272729</c:v>
                </c:pt>
                <c:pt idx="16594">
                  <c:v>0</c:v>
                </c:pt>
                <c:pt idx="16595">
                  <c:v>0</c:v>
                </c:pt>
                <c:pt idx="16596">
                  <c:v>0</c:v>
                </c:pt>
                <c:pt idx="16597">
                  <c:v>0</c:v>
                </c:pt>
                <c:pt idx="16598">
                  <c:v>0</c:v>
                </c:pt>
                <c:pt idx="16599">
                  <c:v>0.2</c:v>
                </c:pt>
                <c:pt idx="16600">
                  <c:v>0</c:v>
                </c:pt>
                <c:pt idx="16601">
                  <c:v>0.17647058823529413</c:v>
                </c:pt>
                <c:pt idx="16602">
                  <c:v>0.125</c:v>
                </c:pt>
                <c:pt idx="16603">
                  <c:v>0.58333333333333337</c:v>
                </c:pt>
                <c:pt idx="16604">
                  <c:v>0</c:v>
                </c:pt>
                <c:pt idx="16605">
                  <c:v>0.29411764705882354</c:v>
                </c:pt>
                <c:pt idx="16606">
                  <c:v>0</c:v>
                </c:pt>
                <c:pt idx="16607">
                  <c:v>0.76923076923076927</c:v>
                </c:pt>
                <c:pt idx="16608">
                  <c:v>0.38461538461538464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0.22222222222222221</c:v>
                </c:pt>
                <c:pt idx="16613">
                  <c:v>0.1111111111111111</c:v>
                </c:pt>
                <c:pt idx="16614">
                  <c:v>0</c:v>
                </c:pt>
                <c:pt idx="16615">
                  <c:v>0</c:v>
                </c:pt>
                <c:pt idx="16616">
                  <c:v>0.33333333333333331</c:v>
                </c:pt>
                <c:pt idx="16617">
                  <c:v>0</c:v>
                </c:pt>
                <c:pt idx="16618">
                  <c:v>5.2631578947368418E-2</c:v>
                </c:pt>
                <c:pt idx="16619">
                  <c:v>0.13333333333333333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0.15789473684210525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0.33333333333333331</c:v>
                </c:pt>
                <c:pt idx="16645">
                  <c:v>0.54545454545454541</c:v>
                </c:pt>
                <c:pt idx="16646">
                  <c:v>0</c:v>
                </c:pt>
                <c:pt idx="16647">
                  <c:v>7.1428571428571425E-2</c:v>
                </c:pt>
                <c:pt idx="16648">
                  <c:v>0</c:v>
                </c:pt>
                <c:pt idx="16649">
                  <c:v>0</c:v>
                </c:pt>
                <c:pt idx="16650">
                  <c:v>0.22222222222222221</c:v>
                </c:pt>
                <c:pt idx="16651">
                  <c:v>0</c:v>
                </c:pt>
                <c:pt idx="16652">
                  <c:v>0</c:v>
                </c:pt>
                <c:pt idx="16653">
                  <c:v>0.35714285714285715</c:v>
                </c:pt>
                <c:pt idx="16654">
                  <c:v>0.15789473684210525</c:v>
                </c:pt>
                <c:pt idx="16655">
                  <c:v>0.23529411764705882</c:v>
                </c:pt>
                <c:pt idx="16656">
                  <c:v>8.3333333333333329E-2</c:v>
                </c:pt>
                <c:pt idx="16657">
                  <c:v>0</c:v>
                </c:pt>
                <c:pt idx="16658">
                  <c:v>0.22222222222222221</c:v>
                </c:pt>
                <c:pt idx="16659">
                  <c:v>0</c:v>
                </c:pt>
                <c:pt idx="16660">
                  <c:v>0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0.21428571428571427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0.05</c:v>
                </c:pt>
                <c:pt idx="16669">
                  <c:v>0</c:v>
                </c:pt>
                <c:pt idx="16670">
                  <c:v>0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</c:v>
                </c:pt>
                <c:pt idx="16680">
                  <c:v>0</c:v>
                </c:pt>
                <c:pt idx="16681">
                  <c:v>0</c:v>
                </c:pt>
                <c:pt idx="16682">
                  <c:v>0.8571428571428571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0</c:v>
                </c:pt>
                <c:pt idx="16693">
                  <c:v>0.55555555555555558</c:v>
                </c:pt>
                <c:pt idx="16694">
                  <c:v>0</c:v>
                </c:pt>
                <c:pt idx="16695">
                  <c:v>0</c:v>
                </c:pt>
                <c:pt idx="16696">
                  <c:v>0.3</c:v>
                </c:pt>
                <c:pt idx="16697">
                  <c:v>0.5</c:v>
                </c:pt>
                <c:pt idx="16698">
                  <c:v>0</c:v>
                </c:pt>
                <c:pt idx="16699">
                  <c:v>0</c:v>
                </c:pt>
                <c:pt idx="16700">
                  <c:v>0</c:v>
                </c:pt>
                <c:pt idx="16701">
                  <c:v>0.45454545454545453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1</c:v>
                </c:pt>
                <c:pt idx="16706">
                  <c:v>0.63636363636363635</c:v>
                </c:pt>
                <c:pt idx="16707">
                  <c:v>0</c:v>
                </c:pt>
                <c:pt idx="16708">
                  <c:v>0.54545454545454541</c:v>
                </c:pt>
                <c:pt idx="16709">
                  <c:v>0.77777777777777779</c:v>
                </c:pt>
                <c:pt idx="16710">
                  <c:v>0.1875</c:v>
                </c:pt>
                <c:pt idx="16711">
                  <c:v>0.44444444444444442</c:v>
                </c:pt>
                <c:pt idx="16712">
                  <c:v>0</c:v>
                </c:pt>
                <c:pt idx="16713">
                  <c:v>0</c:v>
                </c:pt>
                <c:pt idx="16714">
                  <c:v>0.83333333333333337</c:v>
                </c:pt>
                <c:pt idx="16715">
                  <c:v>0.46153846153846156</c:v>
                </c:pt>
                <c:pt idx="16716">
                  <c:v>0.23076923076923078</c:v>
                </c:pt>
                <c:pt idx="16717">
                  <c:v>1.1111111111111112</c:v>
                </c:pt>
                <c:pt idx="16718">
                  <c:v>0.22222222222222221</c:v>
                </c:pt>
                <c:pt idx="16719">
                  <c:v>0</c:v>
                </c:pt>
                <c:pt idx="16720">
                  <c:v>0.10526315789473684</c:v>
                </c:pt>
                <c:pt idx="16721">
                  <c:v>0.41666666666666669</c:v>
                </c:pt>
                <c:pt idx="16722">
                  <c:v>0.3</c:v>
                </c:pt>
                <c:pt idx="16723">
                  <c:v>0.33333333333333331</c:v>
                </c:pt>
                <c:pt idx="16724">
                  <c:v>0.125</c:v>
                </c:pt>
                <c:pt idx="16725">
                  <c:v>0.38461538461538464</c:v>
                </c:pt>
                <c:pt idx="16726">
                  <c:v>0.9</c:v>
                </c:pt>
                <c:pt idx="16727">
                  <c:v>0.2857142857142857</c:v>
                </c:pt>
                <c:pt idx="16728">
                  <c:v>0.26315789473684209</c:v>
                </c:pt>
                <c:pt idx="16729">
                  <c:v>8.3333333333333329E-2</c:v>
                </c:pt>
                <c:pt idx="16730">
                  <c:v>0.3125</c:v>
                </c:pt>
                <c:pt idx="16731">
                  <c:v>0.17647058823529413</c:v>
                </c:pt>
                <c:pt idx="16732">
                  <c:v>1.1111111111111112</c:v>
                </c:pt>
                <c:pt idx="16733">
                  <c:v>0.10526315789473684</c:v>
                </c:pt>
                <c:pt idx="16734">
                  <c:v>0.11764705882352941</c:v>
                </c:pt>
                <c:pt idx="16735">
                  <c:v>0.53846153846153844</c:v>
                </c:pt>
                <c:pt idx="16736">
                  <c:v>0.29411764705882354</c:v>
                </c:pt>
                <c:pt idx="16737">
                  <c:v>0.125</c:v>
                </c:pt>
                <c:pt idx="16738">
                  <c:v>0.2</c:v>
                </c:pt>
                <c:pt idx="16739">
                  <c:v>0.9</c:v>
                </c:pt>
                <c:pt idx="16740">
                  <c:v>0</c:v>
                </c:pt>
                <c:pt idx="16741">
                  <c:v>0.46666666666666667</c:v>
                </c:pt>
                <c:pt idx="16742">
                  <c:v>0</c:v>
                </c:pt>
                <c:pt idx="16743">
                  <c:v>0</c:v>
                </c:pt>
                <c:pt idx="16744">
                  <c:v>3.8461538461538464E-2</c:v>
                </c:pt>
                <c:pt idx="16745">
                  <c:v>0.8</c:v>
                </c:pt>
                <c:pt idx="16746">
                  <c:v>4.3478260869565216E-2</c:v>
                </c:pt>
                <c:pt idx="16747">
                  <c:v>0.72727272727272729</c:v>
                </c:pt>
                <c:pt idx="16748">
                  <c:v>0</c:v>
                </c:pt>
                <c:pt idx="16749">
                  <c:v>0.35714285714285715</c:v>
                </c:pt>
                <c:pt idx="16750">
                  <c:v>0</c:v>
                </c:pt>
                <c:pt idx="16751">
                  <c:v>9.0909090909090912E-2</c:v>
                </c:pt>
                <c:pt idx="16752">
                  <c:v>0</c:v>
                </c:pt>
                <c:pt idx="16753">
                  <c:v>1.1428571428571428</c:v>
                </c:pt>
                <c:pt idx="16754">
                  <c:v>0.13043478260869565</c:v>
                </c:pt>
                <c:pt idx="16755">
                  <c:v>0</c:v>
                </c:pt>
                <c:pt idx="16756">
                  <c:v>0.125</c:v>
                </c:pt>
                <c:pt idx="16757">
                  <c:v>0</c:v>
                </c:pt>
                <c:pt idx="16758">
                  <c:v>0</c:v>
                </c:pt>
                <c:pt idx="16759">
                  <c:v>0</c:v>
                </c:pt>
                <c:pt idx="16760">
                  <c:v>0.29411764705882354</c:v>
                </c:pt>
                <c:pt idx="16761">
                  <c:v>0.17647058823529413</c:v>
                </c:pt>
                <c:pt idx="16762">
                  <c:v>0</c:v>
                </c:pt>
                <c:pt idx="16763">
                  <c:v>0</c:v>
                </c:pt>
                <c:pt idx="16764">
                  <c:v>0.25</c:v>
                </c:pt>
                <c:pt idx="16765">
                  <c:v>0.11764705882352941</c:v>
                </c:pt>
                <c:pt idx="16766">
                  <c:v>0</c:v>
                </c:pt>
                <c:pt idx="16767">
                  <c:v>0</c:v>
                </c:pt>
                <c:pt idx="16768">
                  <c:v>0</c:v>
                </c:pt>
                <c:pt idx="16769">
                  <c:v>0.375</c:v>
                </c:pt>
                <c:pt idx="16770">
                  <c:v>0.375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0</c:v>
                </c:pt>
                <c:pt idx="16775">
                  <c:v>0</c:v>
                </c:pt>
                <c:pt idx="16776">
                  <c:v>0</c:v>
                </c:pt>
                <c:pt idx="16777">
                  <c:v>0</c:v>
                </c:pt>
                <c:pt idx="16778">
                  <c:v>0</c:v>
                </c:pt>
                <c:pt idx="16779">
                  <c:v>0</c:v>
                </c:pt>
                <c:pt idx="16780">
                  <c:v>0</c:v>
                </c:pt>
                <c:pt idx="16781">
                  <c:v>0</c:v>
                </c:pt>
                <c:pt idx="16782">
                  <c:v>0</c:v>
                </c:pt>
                <c:pt idx="16783">
                  <c:v>0</c:v>
                </c:pt>
                <c:pt idx="16784">
                  <c:v>0.22222222222222221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0.9</c:v>
                </c:pt>
                <c:pt idx="16790">
                  <c:v>0.7</c:v>
                </c:pt>
                <c:pt idx="16791">
                  <c:v>0.90909090909090906</c:v>
                </c:pt>
                <c:pt idx="16792">
                  <c:v>0.1111111111111111</c:v>
                </c:pt>
                <c:pt idx="16793">
                  <c:v>0.88888888888888884</c:v>
                </c:pt>
                <c:pt idx="16794">
                  <c:v>0.38461538461538464</c:v>
                </c:pt>
                <c:pt idx="16795">
                  <c:v>0.2857142857142857</c:v>
                </c:pt>
                <c:pt idx="16796">
                  <c:v>0</c:v>
                </c:pt>
                <c:pt idx="16797">
                  <c:v>0.30769230769230771</c:v>
                </c:pt>
                <c:pt idx="16798">
                  <c:v>0.61538461538461542</c:v>
                </c:pt>
                <c:pt idx="16799">
                  <c:v>0.18181818181818182</c:v>
                </c:pt>
                <c:pt idx="16800">
                  <c:v>0</c:v>
                </c:pt>
                <c:pt idx="16801">
                  <c:v>0.21428571428571427</c:v>
                </c:pt>
                <c:pt idx="16802">
                  <c:v>0</c:v>
                </c:pt>
                <c:pt idx="16803">
                  <c:v>0</c:v>
                </c:pt>
                <c:pt idx="16804">
                  <c:v>0.46153846153846156</c:v>
                </c:pt>
                <c:pt idx="16805">
                  <c:v>0</c:v>
                </c:pt>
                <c:pt idx="16806">
                  <c:v>0.22222222222222221</c:v>
                </c:pt>
                <c:pt idx="16807">
                  <c:v>0.3125</c:v>
                </c:pt>
                <c:pt idx="16808">
                  <c:v>0</c:v>
                </c:pt>
                <c:pt idx="16809">
                  <c:v>0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0.1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0.4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0.8</c:v>
                </c:pt>
                <c:pt idx="16843">
                  <c:v>0.27272727272727271</c:v>
                </c:pt>
                <c:pt idx="16844">
                  <c:v>0.77777777777777779</c:v>
                </c:pt>
                <c:pt idx="16845">
                  <c:v>0.3</c:v>
                </c:pt>
                <c:pt idx="16846">
                  <c:v>0</c:v>
                </c:pt>
                <c:pt idx="16847">
                  <c:v>0.4</c:v>
                </c:pt>
                <c:pt idx="16848">
                  <c:v>0.35714285714285715</c:v>
                </c:pt>
                <c:pt idx="16849">
                  <c:v>1</c:v>
                </c:pt>
                <c:pt idx="16850">
                  <c:v>0.45454545454545453</c:v>
                </c:pt>
                <c:pt idx="16851">
                  <c:v>0.22222222222222221</c:v>
                </c:pt>
                <c:pt idx="16852">
                  <c:v>1</c:v>
                </c:pt>
                <c:pt idx="16853">
                  <c:v>0.4</c:v>
                </c:pt>
                <c:pt idx="16854">
                  <c:v>1</c:v>
                </c:pt>
                <c:pt idx="16855">
                  <c:v>0.5</c:v>
                </c:pt>
                <c:pt idx="16856">
                  <c:v>0.38461538461538464</c:v>
                </c:pt>
                <c:pt idx="16857">
                  <c:v>0.1</c:v>
                </c:pt>
                <c:pt idx="16858">
                  <c:v>0.16666666666666666</c:v>
                </c:pt>
                <c:pt idx="16859">
                  <c:v>0.44444444444444442</c:v>
                </c:pt>
                <c:pt idx="16860">
                  <c:v>1</c:v>
                </c:pt>
                <c:pt idx="16861">
                  <c:v>0.1111111111111111</c:v>
                </c:pt>
                <c:pt idx="16862">
                  <c:v>6.25E-2</c:v>
                </c:pt>
                <c:pt idx="16863">
                  <c:v>6.25E-2</c:v>
                </c:pt>
                <c:pt idx="16864">
                  <c:v>1.1111111111111112</c:v>
                </c:pt>
                <c:pt idx="16865">
                  <c:v>0</c:v>
                </c:pt>
                <c:pt idx="16866">
                  <c:v>0.9</c:v>
                </c:pt>
                <c:pt idx="16867">
                  <c:v>0.10526315789473684</c:v>
                </c:pt>
                <c:pt idx="16868">
                  <c:v>0.33333333333333331</c:v>
                </c:pt>
                <c:pt idx="16869">
                  <c:v>5.2631578947368418E-2</c:v>
                </c:pt>
                <c:pt idx="16870">
                  <c:v>0.17391304347826086</c:v>
                </c:pt>
                <c:pt idx="16871">
                  <c:v>0.25</c:v>
                </c:pt>
                <c:pt idx="16872">
                  <c:v>0.125</c:v>
                </c:pt>
                <c:pt idx="16873">
                  <c:v>0.5625</c:v>
                </c:pt>
                <c:pt idx="16874">
                  <c:v>0.29411764705882354</c:v>
                </c:pt>
                <c:pt idx="16875">
                  <c:v>0.53846153846153844</c:v>
                </c:pt>
                <c:pt idx="16876">
                  <c:v>0.05</c:v>
                </c:pt>
                <c:pt idx="16877">
                  <c:v>0.66666666666666663</c:v>
                </c:pt>
                <c:pt idx="16878">
                  <c:v>0.15</c:v>
                </c:pt>
                <c:pt idx="16879">
                  <c:v>0.83333333333333337</c:v>
                </c:pt>
                <c:pt idx="16880">
                  <c:v>1.1111111111111112</c:v>
                </c:pt>
                <c:pt idx="16881">
                  <c:v>0</c:v>
                </c:pt>
                <c:pt idx="16882">
                  <c:v>0.7</c:v>
                </c:pt>
                <c:pt idx="16883">
                  <c:v>0</c:v>
                </c:pt>
                <c:pt idx="16884">
                  <c:v>0.9</c:v>
                </c:pt>
                <c:pt idx="16885">
                  <c:v>0</c:v>
                </c:pt>
                <c:pt idx="16886">
                  <c:v>0.63636363636363635</c:v>
                </c:pt>
                <c:pt idx="16887">
                  <c:v>0.46153846153846156</c:v>
                </c:pt>
                <c:pt idx="16888">
                  <c:v>0</c:v>
                </c:pt>
                <c:pt idx="16889">
                  <c:v>1.1111111111111112</c:v>
                </c:pt>
                <c:pt idx="16890">
                  <c:v>0</c:v>
                </c:pt>
                <c:pt idx="16891">
                  <c:v>0.2</c:v>
                </c:pt>
                <c:pt idx="16892">
                  <c:v>0</c:v>
                </c:pt>
                <c:pt idx="16893">
                  <c:v>0.31578947368421051</c:v>
                </c:pt>
                <c:pt idx="16894">
                  <c:v>0</c:v>
                </c:pt>
                <c:pt idx="16895">
                  <c:v>7.6923076923076927E-2</c:v>
                </c:pt>
                <c:pt idx="16896">
                  <c:v>0</c:v>
                </c:pt>
                <c:pt idx="16897">
                  <c:v>0</c:v>
                </c:pt>
                <c:pt idx="16898">
                  <c:v>0.25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0.14285714285714285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0</c:v>
                </c:pt>
                <c:pt idx="16913">
                  <c:v>0.875</c:v>
                </c:pt>
                <c:pt idx="16914">
                  <c:v>0.38461538461538464</c:v>
                </c:pt>
                <c:pt idx="16915">
                  <c:v>0.1111111111111111</c:v>
                </c:pt>
                <c:pt idx="16916">
                  <c:v>0.35714285714285715</c:v>
                </c:pt>
                <c:pt idx="16917">
                  <c:v>1</c:v>
                </c:pt>
                <c:pt idx="16918">
                  <c:v>0.15789473684210525</c:v>
                </c:pt>
                <c:pt idx="16919">
                  <c:v>0.26666666666666666</c:v>
                </c:pt>
                <c:pt idx="16920">
                  <c:v>4.1666666666666664E-2</c:v>
                </c:pt>
                <c:pt idx="16921">
                  <c:v>1</c:v>
                </c:pt>
                <c:pt idx="16922">
                  <c:v>0.77777777777777779</c:v>
                </c:pt>
                <c:pt idx="16923">
                  <c:v>0.21052631578947367</c:v>
                </c:pt>
                <c:pt idx="16924">
                  <c:v>0</c:v>
                </c:pt>
                <c:pt idx="16925">
                  <c:v>0.72727272727272729</c:v>
                </c:pt>
                <c:pt idx="16926">
                  <c:v>0.19047619047619047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</c:v>
                </c:pt>
                <c:pt idx="16931">
                  <c:v>0.17647058823529413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0.77777777777777779</c:v>
                </c:pt>
                <c:pt idx="16952">
                  <c:v>0</c:v>
                </c:pt>
                <c:pt idx="16953">
                  <c:v>0.75</c:v>
                </c:pt>
                <c:pt idx="16954">
                  <c:v>0</c:v>
                </c:pt>
                <c:pt idx="16955">
                  <c:v>0</c:v>
                </c:pt>
                <c:pt idx="16956">
                  <c:v>7.1428571428571425E-2</c:v>
                </c:pt>
                <c:pt idx="16957">
                  <c:v>0</c:v>
                </c:pt>
                <c:pt idx="16958">
                  <c:v>0</c:v>
                </c:pt>
                <c:pt idx="16959">
                  <c:v>1</c:v>
                </c:pt>
                <c:pt idx="16960">
                  <c:v>7.6923076923076927E-2</c:v>
                </c:pt>
                <c:pt idx="16961">
                  <c:v>0</c:v>
                </c:pt>
                <c:pt idx="16962">
                  <c:v>0</c:v>
                </c:pt>
                <c:pt idx="16963">
                  <c:v>1.1428571428571428</c:v>
                </c:pt>
                <c:pt idx="16964">
                  <c:v>0.5</c:v>
                </c:pt>
                <c:pt idx="16965">
                  <c:v>0.875</c:v>
                </c:pt>
                <c:pt idx="16966">
                  <c:v>0.77777777777777779</c:v>
                </c:pt>
                <c:pt idx="16967">
                  <c:v>0</c:v>
                </c:pt>
                <c:pt idx="16968">
                  <c:v>1</c:v>
                </c:pt>
                <c:pt idx="16969">
                  <c:v>0</c:v>
                </c:pt>
                <c:pt idx="16970">
                  <c:v>1</c:v>
                </c:pt>
                <c:pt idx="16971">
                  <c:v>0.5</c:v>
                </c:pt>
                <c:pt idx="16972">
                  <c:v>0.69230769230769229</c:v>
                </c:pt>
                <c:pt idx="16973">
                  <c:v>0.5</c:v>
                </c:pt>
                <c:pt idx="16974">
                  <c:v>0.18181818181818182</c:v>
                </c:pt>
                <c:pt idx="16975">
                  <c:v>0.625</c:v>
                </c:pt>
                <c:pt idx="16976">
                  <c:v>1.125</c:v>
                </c:pt>
                <c:pt idx="16977">
                  <c:v>0.17647058823529413</c:v>
                </c:pt>
                <c:pt idx="16978">
                  <c:v>0.8</c:v>
                </c:pt>
                <c:pt idx="16979">
                  <c:v>0.41666666666666669</c:v>
                </c:pt>
                <c:pt idx="16980">
                  <c:v>1.125</c:v>
                </c:pt>
                <c:pt idx="16981">
                  <c:v>1.125</c:v>
                </c:pt>
                <c:pt idx="16982">
                  <c:v>0.16666666666666666</c:v>
                </c:pt>
                <c:pt idx="16983">
                  <c:v>0</c:v>
                </c:pt>
                <c:pt idx="16984">
                  <c:v>0.5</c:v>
                </c:pt>
                <c:pt idx="16985">
                  <c:v>0.44444444444444442</c:v>
                </c:pt>
                <c:pt idx="16986">
                  <c:v>0.41176470588235292</c:v>
                </c:pt>
                <c:pt idx="16987">
                  <c:v>0.33333333333333331</c:v>
                </c:pt>
                <c:pt idx="16988">
                  <c:v>0.30769230769230771</c:v>
                </c:pt>
                <c:pt idx="16989">
                  <c:v>0</c:v>
                </c:pt>
                <c:pt idx="16990">
                  <c:v>0.10526315789473684</c:v>
                </c:pt>
                <c:pt idx="16991">
                  <c:v>0.81818181818181823</c:v>
                </c:pt>
                <c:pt idx="16992">
                  <c:v>1.125</c:v>
                </c:pt>
                <c:pt idx="16993">
                  <c:v>1.1111111111111112</c:v>
                </c:pt>
                <c:pt idx="16994">
                  <c:v>0.25</c:v>
                </c:pt>
                <c:pt idx="16995">
                  <c:v>0.5625</c:v>
                </c:pt>
                <c:pt idx="16996">
                  <c:v>4.1666666666666664E-2</c:v>
                </c:pt>
                <c:pt idx="16997">
                  <c:v>0.05</c:v>
                </c:pt>
                <c:pt idx="16998">
                  <c:v>0</c:v>
                </c:pt>
                <c:pt idx="16999">
                  <c:v>0.3</c:v>
                </c:pt>
                <c:pt idx="17000">
                  <c:v>0.875</c:v>
                </c:pt>
                <c:pt idx="17001">
                  <c:v>1.1111111111111112</c:v>
                </c:pt>
                <c:pt idx="17002">
                  <c:v>0.5714285714285714</c:v>
                </c:pt>
                <c:pt idx="17003">
                  <c:v>0</c:v>
                </c:pt>
                <c:pt idx="17004">
                  <c:v>0.29411764705882354</c:v>
                </c:pt>
                <c:pt idx="17005">
                  <c:v>7.1428571428571425E-2</c:v>
                </c:pt>
                <c:pt idx="17006">
                  <c:v>0.125</c:v>
                </c:pt>
                <c:pt idx="17007">
                  <c:v>0</c:v>
                </c:pt>
                <c:pt idx="17008">
                  <c:v>0.23529411764705882</c:v>
                </c:pt>
                <c:pt idx="17009">
                  <c:v>0.2857142857142857</c:v>
                </c:pt>
                <c:pt idx="17010">
                  <c:v>0</c:v>
                </c:pt>
                <c:pt idx="17011">
                  <c:v>0</c:v>
                </c:pt>
                <c:pt idx="17012">
                  <c:v>0.35294117647058826</c:v>
                </c:pt>
                <c:pt idx="17013">
                  <c:v>7.1428571428571425E-2</c:v>
                </c:pt>
                <c:pt idx="17014">
                  <c:v>0</c:v>
                </c:pt>
                <c:pt idx="17015">
                  <c:v>0</c:v>
                </c:pt>
                <c:pt idx="17016">
                  <c:v>0.4</c:v>
                </c:pt>
                <c:pt idx="17017">
                  <c:v>0.05</c:v>
                </c:pt>
                <c:pt idx="17018">
                  <c:v>0</c:v>
                </c:pt>
                <c:pt idx="17019">
                  <c:v>6.25E-2</c:v>
                </c:pt>
                <c:pt idx="17020">
                  <c:v>0</c:v>
                </c:pt>
                <c:pt idx="17021">
                  <c:v>0.3125</c:v>
                </c:pt>
                <c:pt idx="17022">
                  <c:v>0</c:v>
                </c:pt>
                <c:pt idx="17023">
                  <c:v>0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0.5714285714285714</c:v>
                </c:pt>
                <c:pt idx="17035">
                  <c:v>0</c:v>
                </c:pt>
                <c:pt idx="17036">
                  <c:v>0.5714285714285714</c:v>
                </c:pt>
                <c:pt idx="17037">
                  <c:v>9.0909090909090912E-2</c:v>
                </c:pt>
                <c:pt idx="17038">
                  <c:v>0.33333333333333331</c:v>
                </c:pt>
                <c:pt idx="17039">
                  <c:v>0.125</c:v>
                </c:pt>
                <c:pt idx="17040">
                  <c:v>0.5</c:v>
                </c:pt>
                <c:pt idx="17041">
                  <c:v>0.1111111111111111</c:v>
                </c:pt>
                <c:pt idx="17042">
                  <c:v>0.26666666666666666</c:v>
                </c:pt>
                <c:pt idx="17043">
                  <c:v>5.2631578947368418E-2</c:v>
                </c:pt>
                <c:pt idx="17044">
                  <c:v>0.25</c:v>
                </c:pt>
                <c:pt idx="17045">
                  <c:v>0</c:v>
                </c:pt>
                <c:pt idx="17046">
                  <c:v>0.21052631578947367</c:v>
                </c:pt>
                <c:pt idx="17047">
                  <c:v>0</c:v>
                </c:pt>
                <c:pt idx="17048">
                  <c:v>0</c:v>
                </c:pt>
                <c:pt idx="17049">
                  <c:v>0.25</c:v>
                </c:pt>
                <c:pt idx="17050">
                  <c:v>0.17647058823529413</c:v>
                </c:pt>
                <c:pt idx="17051">
                  <c:v>0</c:v>
                </c:pt>
                <c:pt idx="17052">
                  <c:v>0.1111111111111111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0.25</c:v>
                </c:pt>
                <c:pt idx="17063">
                  <c:v>0.55555555555555558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0.77777777777777779</c:v>
                </c:pt>
                <c:pt idx="17070">
                  <c:v>0</c:v>
                </c:pt>
                <c:pt idx="17071">
                  <c:v>0.16666666666666666</c:v>
                </c:pt>
                <c:pt idx="17072">
                  <c:v>0</c:v>
                </c:pt>
                <c:pt idx="17073">
                  <c:v>1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0.7142857142857143</c:v>
                </c:pt>
                <c:pt idx="17078">
                  <c:v>0.75</c:v>
                </c:pt>
                <c:pt idx="17079">
                  <c:v>0.66666666666666663</c:v>
                </c:pt>
                <c:pt idx="17080">
                  <c:v>0</c:v>
                </c:pt>
                <c:pt idx="17081">
                  <c:v>0</c:v>
                </c:pt>
                <c:pt idx="17082">
                  <c:v>1</c:v>
                </c:pt>
                <c:pt idx="17083">
                  <c:v>0.7142857142857143</c:v>
                </c:pt>
                <c:pt idx="17084">
                  <c:v>0.25</c:v>
                </c:pt>
                <c:pt idx="17085">
                  <c:v>0.2</c:v>
                </c:pt>
                <c:pt idx="17086">
                  <c:v>0</c:v>
                </c:pt>
                <c:pt idx="17087">
                  <c:v>0.375</c:v>
                </c:pt>
                <c:pt idx="17088">
                  <c:v>0</c:v>
                </c:pt>
                <c:pt idx="17089">
                  <c:v>0.77777777777777779</c:v>
                </c:pt>
                <c:pt idx="17090">
                  <c:v>0.13333333333333333</c:v>
                </c:pt>
                <c:pt idx="17091">
                  <c:v>1.1428571428571428</c:v>
                </c:pt>
                <c:pt idx="17092">
                  <c:v>0</c:v>
                </c:pt>
                <c:pt idx="17093">
                  <c:v>0</c:v>
                </c:pt>
                <c:pt idx="17094">
                  <c:v>1</c:v>
                </c:pt>
                <c:pt idx="17095">
                  <c:v>0.29411764705882354</c:v>
                </c:pt>
                <c:pt idx="17096">
                  <c:v>0.54545454545454541</c:v>
                </c:pt>
                <c:pt idx="17097">
                  <c:v>0.22222222222222221</c:v>
                </c:pt>
                <c:pt idx="17098">
                  <c:v>0</c:v>
                </c:pt>
                <c:pt idx="17099">
                  <c:v>0.17647058823529413</c:v>
                </c:pt>
                <c:pt idx="17100">
                  <c:v>0.61538461538461542</c:v>
                </c:pt>
                <c:pt idx="17101">
                  <c:v>0.2857142857142857</c:v>
                </c:pt>
                <c:pt idx="17102">
                  <c:v>7.6923076923076927E-2</c:v>
                </c:pt>
                <c:pt idx="17103">
                  <c:v>0.3125</c:v>
                </c:pt>
                <c:pt idx="17104">
                  <c:v>0</c:v>
                </c:pt>
                <c:pt idx="17105">
                  <c:v>0.22727272727272727</c:v>
                </c:pt>
                <c:pt idx="17106">
                  <c:v>0.10526315789473684</c:v>
                </c:pt>
                <c:pt idx="17107">
                  <c:v>0.81818181818181823</c:v>
                </c:pt>
                <c:pt idx="17108">
                  <c:v>0.18181818181818182</c:v>
                </c:pt>
                <c:pt idx="17109">
                  <c:v>1.1428571428571428</c:v>
                </c:pt>
                <c:pt idx="17110">
                  <c:v>0.4</c:v>
                </c:pt>
                <c:pt idx="17111">
                  <c:v>0.25</c:v>
                </c:pt>
                <c:pt idx="17112">
                  <c:v>0.15384615384615385</c:v>
                </c:pt>
                <c:pt idx="17113">
                  <c:v>0.66666666666666663</c:v>
                </c:pt>
                <c:pt idx="17114">
                  <c:v>0.375</c:v>
                </c:pt>
                <c:pt idx="17115">
                  <c:v>0</c:v>
                </c:pt>
                <c:pt idx="17116">
                  <c:v>5.5555555555555552E-2</c:v>
                </c:pt>
                <c:pt idx="17117">
                  <c:v>0.38461538461538464</c:v>
                </c:pt>
                <c:pt idx="17118">
                  <c:v>5.8823529411764705E-2</c:v>
                </c:pt>
                <c:pt idx="17119">
                  <c:v>0.61538461538461542</c:v>
                </c:pt>
                <c:pt idx="17120">
                  <c:v>0.22222222222222221</c:v>
                </c:pt>
                <c:pt idx="17121">
                  <c:v>0</c:v>
                </c:pt>
                <c:pt idx="17122">
                  <c:v>0.58333333333333337</c:v>
                </c:pt>
                <c:pt idx="17123">
                  <c:v>0.29411764705882354</c:v>
                </c:pt>
                <c:pt idx="17124">
                  <c:v>0</c:v>
                </c:pt>
                <c:pt idx="17125">
                  <c:v>4.5454545454545456E-2</c:v>
                </c:pt>
                <c:pt idx="17126">
                  <c:v>7.1428571428571425E-2</c:v>
                </c:pt>
                <c:pt idx="17127">
                  <c:v>9.5238095238095233E-2</c:v>
                </c:pt>
                <c:pt idx="17128">
                  <c:v>0</c:v>
                </c:pt>
                <c:pt idx="17129">
                  <c:v>0</c:v>
                </c:pt>
                <c:pt idx="17130">
                  <c:v>0.1111111111111111</c:v>
                </c:pt>
                <c:pt idx="17131">
                  <c:v>0.18181818181818182</c:v>
                </c:pt>
                <c:pt idx="17132">
                  <c:v>0</c:v>
                </c:pt>
                <c:pt idx="17133">
                  <c:v>0.63636363636363635</c:v>
                </c:pt>
                <c:pt idx="17134">
                  <c:v>0</c:v>
                </c:pt>
                <c:pt idx="17135">
                  <c:v>0.4</c:v>
                </c:pt>
                <c:pt idx="17136">
                  <c:v>0.05</c:v>
                </c:pt>
                <c:pt idx="17137">
                  <c:v>0</c:v>
                </c:pt>
                <c:pt idx="17138">
                  <c:v>0</c:v>
                </c:pt>
                <c:pt idx="17139">
                  <c:v>6.25E-2</c:v>
                </c:pt>
                <c:pt idx="17140">
                  <c:v>9.0909090909090912E-2</c:v>
                </c:pt>
                <c:pt idx="17141">
                  <c:v>0</c:v>
                </c:pt>
                <c:pt idx="17142">
                  <c:v>0</c:v>
                </c:pt>
                <c:pt idx="17143">
                  <c:v>0.25</c:v>
                </c:pt>
                <c:pt idx="17144">
                  <c:v>0.3125</c:v>
                </c:pt>
                <c:pt idx="17145">
                  <c:v>0</c:v>
                </c:pt>
                <c:pt idx="17146">
                  <c:v>7.6923076923076927E-2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0.11764705882352941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0.14285714285714285</c:v>
                </c:pt>
                <c:pt idx="17163">
                  <c:v>0</c:v>
                </c:pt>
                <c:pt idx="17164">
                  <c:v>0.11764705882352941</c:v>
                </c:pt>
                <c:pt idx="17165">
                  <c:v>0.3125</c:v>
                </c:pt>
                <c:pt idx="17166">
                  <c:v>7.6923076923076927E-2</c:v>
                </c:pt>
                <c:pt idx="17167">
                  <c:v>0.11764705882352941</c:v>
                </c:pt>
                <c:pt idx="17168">
                  <c:v>0</c:v>
                </c:pt>
                <c:pt idx="17169">
                  <c:v>0.25</c:v>
                </c:pt>
                <c:pt idx="17170">
                  <c:v>0</c:v>
                </c:pt>
                <c:pt idx="17171">
                  <c:v>0.13636363636363635</c:v>
                </c:pt>
                <c:pt idx="17172">
                  <c:v>6.6666666666666666E-2</c:v>
                </c:pt>
                <c:pt idx="17173">
                  <c:v>5.8823529411764705E-2</c:v>
                </c:pt>
                <c:pt idx="17174">
                  <c:v>0</c:v>
                </c:pt>
                <c:pt idx="17175">
                  <c:v>0.13333333333333333</c:v>
                </c:pt>
                <c:pt idx="17176">
                  <c:v>0</c:v>
                </c:pt>
                <c:pt idx="17177">
                  <c:v>9.5238095238095233E-2</c:v>
                </c:pt>
                <c:pt idx="17178">
                  <c:v>0.17647058823529413</c:v>
                </c:pt>
                <c:pt idx="17179">
                  <c:v>0.22222222222222221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8.3333333333333329E-2</c:v>
                </c:pt>
                <c:pt idx="17207">
                  <c:v>0</c:v>
                </c:pt>
                <c:pt idx="17208">
                  <c:v>0.75</c:v>
                </c:pt>
                <c:pt idx="17209">
                  <c:v>0.77777777777777779</c:v>
                </c:pt>
                <c:pt idx="17210">
                  <c:v>7.1428571428571425E-2</c:v>
                </c:pt>
                <c:pt idx="17211">
                  <c:v>0</c:v>
                </c:pt>
                <c:pt idx="17212">
                  <c:v>1</c:v>
                </c:pt>
                <c:pt idx="17213">
                  <c:v>0</c:v>
                </c:pt>
                <c:pt idx="17214">
                  <c:v>0</c:v>
                </c:pt>
                <c:pt idx="17215">
                  <c:v>0.4</c:v>
                </c:pt>
                <c:pt idx="17216">
                  <c:v>0.7</c:v>
                </c:pt>
                <c:pt idx="17217">
                  <c:v>0.13333333333333333</c:v>
                </c:pt>
                <c:pt idx="17218">
                  <c:v>0.375</c:v>
                </c:pt>
                <c:pt idx="17219">
                  <c:v>0.83333333333333337</c:v>
                </c:pt>
                <c:pt idx="17220">
                  <c:v>0.61538461538461542</c:v>
                </c:pt>
                <c:pt idx="17221">
                  <c:v>0.3</c:v>
                </c:pt>
                <c:pt idx="17222">
                  <c:v>1</c:v>
                </c:pt>
                <c:pt idx="17223">
                  <c:v>0.92307692307692313</c:v>
                </c:pt>
                <c:pt idx="17224">
                  <c:v>0.13333333333333333</c:v>
                </c:pt>
                <c:pt idx="17225">
                  <c:v>0.375</c:v>
                </c:pt>
                <c:pt idx="17226">
                  <c:v>0.91666666666666663</c:v>
                </c:pt>
                <c:pt idx="17227">
                  <c:v>0.81818181818181823</c:v>
                </c:pt>
                <c:pt idx="17228">
                  <c:v>0.5</c:v>
                </c:pt>
                <c:pt idx="17229">
                  <c:v>0</c:v>
                </c:pt>
                <c:pt idx="17230">
                  <c:v>0.25</c:v>
                </c:pt>
                <c:pt idx="17231">
                  <c:v>0.29411764705882354</c:v>
                </c:pt>
                <c:pt idx="17232">
                  <c:v>0.1</c:v>
                </c:pt>
                <c:pt idx="17233">
                  <c:v>1</c:v>
                </c:pt>
                <c:pt idx="17234">
                  <c:v>0.44444444444444442</c:v>
                </c:pt>
                <c:pt idx="17235">
                  <c:v>0.5</c:v>
                </c:pt>
                <c:pt idx="17236">
                  <c:v>0.33333333333333331</c:v>
                </c:pt>
                <c:pt idx="17237">
                  <c:v>8.3333333333333329E-2</c:v>
                </c:pt>
                <c:pt idx="17238">
                  <c:v>0</c:v>
                </c:pt>
                <c:pt idx="17239">
                  <c:v>0.81818181818181823</c:v>
                </c:pt>
                <c:pt idx="17240">
                  <c:v>0.46666666666666667</c:v>
                </c:pt>
                <c:pt idx="17241">
                  <c:v>0.125</c:v>
                </c:pt>
                <c:pt idx="17242">
                  <c:v>0.15384615384615385</c:v>
                </c:pt>
                <c:pt idx="17243">
                  <c:v>6.6666666666666666E-2</c:v>
                </c:pt>
                <c:pt idx="17244">
                  <c:v>0.375</c:v>
                </c:pt>
                <c:pt idx="17245">
                  <c:v>0</c:v>
                </c:pt>
                <c:pt idx="17246">
                  <c:v>0.25</c:v>
                </c:pt>
                <c:pt idx="17247">
                  <c:v>0.38461538461538464</c:v>
                </c:pt>
                <c:pt idx="17248">
                  <c:v>5.8823529411764705E-2</c:v>
                </c:pt>
                <c:pt idx="17249">
                  <c:v>7.1428571428571425E-2</c:v>
                </c:pt>
                <c:pt idx="17250">
                  <c:v>0.23809523809523808</c:v>
                </c:pt>
                <c:pt idx="17251">
                  <c:v>0</c:v>
                </c:pt>
                <c:pt idx="17252">
                  <c:v>0.27777777777777779</c:v>
                </c:pt>
                <c:pt idx="17253">
                  <c:v>0</c:v>
                </c:pt>
                <c:pt idx="17254">
                  <c:v>0</c:v>
                </c:pt>
                <c:pt idx="17255">
                  <c:v>0.3888888888888889</c:v>
                </c:pt>
                <c:pt idx="17256">
                  <c:v>0.5</c:v>
                </c:pt>
                <c:pt idx="17257">
                  <c:v>0.13333333333333333</c:v>
                </c:pt>
                <c:pt idx="17258">
                  <c:v>0</c:v>
                </c:pt>
                <c:pt idx="17259">
                  <c:v>0.22222222222222221</c:v>
                </c:pt>
                <c:pt idx="17260">
                  <c:v>0</c:v>
                </c:pt>
                <c:pt idx="17261">
                  <c:v>0.21052631578947367</c:v>
                </c:pt>
                <c:pt idx="17262">
                  <c:v>0.16666666666666666</c:v>
                </c:pt>
                <c:pt idx="17263">
                  <c:v>0.10526315789473684</c:v>
                </c:pt>
                <c:pt idx="17264">
                  <c:v>0.13333333333333333</c:v>
                </c:pt>
                <c:pt idx="17265">
                  <c:v>0.3125</c:v>
                </c:pt>
                <c:pt idx="17266">
                  <c:v>0.125</c:v>
                </c:pt>
                <c:pt idx="17267">
                  <c:v>0.2</c:v>
                </c:pt>
                <c:pt idx="17268">
                  <c:v>0</c:v>
                </c:pt>
                <c:pt idx="17269">
                  <c:v>0.4</c:v>
                </c:pt>
                <c:pt idx="17270">
                  <c:v>0.05</c:v>
                </c:pt>
                <c:pt idx="17271">
                  <c:v>0.1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0.27777777777777779</c:v>
                </c:pt>
                <c:pt idx="17276">
                  <c:v>0.35714285714285715</c:v>
                </c:pt>
                <c:pt idx="17277">
                  <c:v>0.13043478260869565</c:v>
                </c:pt>
                <c:pt idx="17278">
                  <c:v>0.2</c:v>
                </c:pt>
                <c:pt idx="17279">
                  <c:v>0</c:v>
                </c:pt>
                <c:pt idx="17280">
                  <c:v>0.15</c:v>
                </c:pt>
                <c:pt idx="17281">
                  <c:v>0.1875</c:v>
                </c:pt>
                <c:pt idx="17282">
                  <c:v>0.05</c:v>
                </c:pt>
                <c:pt idx="17283">
                  <c:v>6.25E-2</c:v>
                </c:pt>
                <c:pt idx="17284">
                  <c:v>0</c:v>
                </c:pt>
                <c:pt idx="17285">
                  <c:v>0.1875</c:v>
                </c:pt>
                <c:pt idx="17286">
                  <c:v>0</c:v>
                </c:pt>
                <c:pt idx="17287">
                  <c:v>0.25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0.21052631578947367</c:v>
                </c:pt>
                <c:pt idx="17292">
                  <c:v>0</c:v>
                </c:pt>
                <c:pt idx="17293">
                  <c:v>0</c:v>
                </c:pt>
                <c:pt idx="17294">
                  <c:v>0.11764705882352941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0.375</c:v>
                </c:pt>
                <c:pt idx="17307">
                  <c:v>0</c:v>
                </c:pt>
                <c:pt idx="17308">
                  <c:v>0.22222222222222221</c:v>
                </c:pt>
                <c:pt idx="17309">
                  <c:v>0.17647058823529413</c:v>
                </c:pt>
                <c:pt idx="17310">
                  <c:v>0.53846153846153844</c:v>
                </c:pt>
                <c:pt idx="17311">
                  <c:v>0.5</c:v>
                </c:pt>
                <c:pt idx="17312">
                  <c:v>0</c:v>
                </c:pt>
                <c:pt idx="17313">
                  <c:v>0.42857142857142855</c:v>
                </c:pt>
                <c:pt idx="17314">
                  <c:v>0</c:v>
                </c:pt>
                <c:pt idx="17315">
                  <c:v>0</c:v>
                </c:pt>
                <c:pt idx="17316">
                  <c:v>0.30769230769230771</c:v>
                </c:pt>
                <c:pt idx="17317">
                  <c:v>0</c:v>
                </c:pt>
                <c:pt idx="17318">
                  <c:v>0</c:v>
                </c:pt>
                <c:pt idx="17319">
                  <c:v>0.23529411764705882</c:v>
                </c:pt>
                <c:pt idx="17320">
                  <c:v>0.125</c:v>
                </c:pt>
                <c:pt idx="17321">
                  <c:v>0.21428571428571427</c:v>
                </c:pt>
                <c:pt idx="17322">
                  <c:v>0</c:v>
                </c:pt>
                <c:pt idx="17323">
                  <c:v>0</c:v>
                </c:pt>
                <c:pt idx="17324">
                  <c:v>0.25</c:v>
                </c:pt>
                <c:pt idx="17325">
                  <c:v>0.29411764705882354</c:v>
                </c:pt>
                <c:pt idx="17326">
                  <c:v>9.5238095238095233E-2</c:v>
                </c:pt>
                <c:pt idx="17327">
                  <c:v>5.2631578947368418E-2</c:v>
                </c:pt>
                <c:pt idx="17328">
                  <c:v>0.46153846153846156</c:v>
                </c:pt>
                <c:pt idx="17329">
                  <c:v>0.14285714285714285</c:v>
                </c:pt>
                <c:pt idx="17330">
                  <c:v>0</c:v>
                </c:pt>
                <c:pt idx="17331">
                  <c:v>0</c:v>
                </c:pt>
                <c:pt idx="17332">
                  <c:v>0</c:v>
                </c:pt>
                <c:pt idx="17333">
                  <c:v>0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0</c:v>
                </c:pt>
                <c:pt idx="17342">
                  <c:v>0</c:v>
                </c:pt>
                <c:pt idx="17343">
                  <c:v>0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1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1</c:v>
                </c:pt>
                <c:pt idx="17367">
                  <c:v>0.77777777777777779</c:v>
                </c:pt>
                <c:pt idx="17368">
                  <c:v>0.3</c:v>
                </c:pt>
                <c:pt idx="17369">
                  <c:v>0.75</c:v>
                </c:pt>
                <c:pt idx="17370">
                  <c:v>0.30769230769230771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0.4</c:v>
                </c:pt>
                <c:pt idx="17375">
                  <c:v>0.2</c:v>
                </c:pt>
                <c:pt idx="17376">
                  <c:v>0.6</c:v>
                </c:pt>
                <c:pt idx="17377">
                  <c:v>0</c:v>
                </c:pt>
                <c:pt idx="17378">
                  <c:v>0</c:v>
                </c:pt>
                <c:pt idx="17379">
                  <c:v>0.1</c:v>
                </c:pt>
                <c:pt idx="17380">
                  <c:v>1.1111111111111112</c:v>
                </c:pt>
                <c:pt idx="17381">
                  <c:v>0.61538461538461542</c:v>
                </c:pt>
                <c:pt idx="17382">
                  <c:v>0.21428571428571427</c:v>
                </c:pt>
                <c:pt idx="17383">
                  <c:v>0.75</c:v>
                </c:pt>
                <c:pt idx="17384">
                  <c:v>0.29411764705882354</c:v>
                </c:pt>
                <c:pt idx="17385">
                  <c:v>0.92307692307692313</c:v>
                </c:pt>
                <c:pt idx="17386">
                  <c:v>0.5</c:v>
                </c:pt>
                <c:pt idx="17387">
                  <c:v>0.5</c:v>
                </c:pt>
                <c:pt idx="17388">
                  <c:v>0.16666666666666666</c:v>
                </c:pt>
                <c:pt idx="17389">
                  <c:v>0.5</c:v>
                </c:pt>
                <c:pt idx="17390">
                  <c:v>0.22222222222222221</c:v>
                </c:pt>
                <c:pt idx="17391">
                  <c:v>0.2857142857142857</c:v>
                </c:pt>
                <c:pt idx="17392">
                  <c:v>0.1111111111111111</c:v>
                </c:pt>
                <c:pt idx="17393">
                  <c:v>0.63636363636363635</c:v>
                </c:pt>
                <c:pt idx="17394">
                  <c:v>0.15</c:v>
                </c:pt>
                <c:pt idx="17395">
                  <c:v>0.2857142857142857</c:v>
                </c:pt>
                <c:pt idx="17396">
                  <c:v>0.8</c:v>
                </c:pt>
                <c:pt idx="17397">
                  <c:v>0.42857142857142855</c:v>
                </c:pt>
                <c:pt idx="17398">
                  <c:v>0.7857142857142857</c:v>
                </c:pt>
                <c:pt idx="17399">
                  <c:v>0.1</c:v>
                </c:pt>
                <c:pt idx="17400">
                  <c:v>1</c:v>
                </c:pt>
                <c:pt idx="17401">
                  <c:v>0.5714285714285714</c:v>
                </c:pt>
                <c:pt idx="17402">
                  <c:v>0.5</c:v>
                </c:pt>
                <c:pt idx="17403">
                  <c:v>0.25</c:v>
                </c:pt>
                <c:pt idx="17404">
                  <c:v>0</c:v>
                </c:pt>
                <c:pt idx="17405">
                  <c:v>0.81818181818181823</c:v>
                </c:pt>
                <c:pt idx="17406">
                  <c:v>0.4375</c:v>
                </c:pt>
                <c:pt idx="17407">
                  <c:v>5.2631578947368418E-2</c:v>
                </c:pt>
                <c:pt idx="17408">
                  <c:v>0.21052631578947367</c:v>
                </c:pt>
                <c:pt idx="17409">
                  <c:v>0.125</c:v>
                </c:pt>
                <c:pt idx="17410">
                  <c:v>5.5555555555555552E-2</c:v>
                </c:pt>
                <c:pt idx="17411">
                  <c:v>1</c:v>
                </c:pt>
                <c:pt idx="17412">
                  <c:v>0.66666666666666663</c:v>
                </c:pt>
                <c:pt idx="17413">
                  <c:v>0</c:v>
                </c:pt>
                <c:pt idx="17414">
                  <c:v>0</c:v>
                </c:pt>
                <c:pt idx="17415">
                  <c:v>5.8823529411764705E-2</c:v>
                </c:pt>
                <c:pt idx="17416">
                  <c:v>7.1428571428571425E-2</c:v>
                </c:pt>
                <c:pt idx="17417">
                  <c:v>0</c:v>
                </c:pt>
                <c:pt idx="17418">
                  <c:v>0</c:v>
                </c:pt>
                <c:pt idx="17419">
                  <c:v>0.27777777777777779</c:v>
                </c:pt>
                <c:pt idx="17420">
                  <c:v>0.16666666666666666</c:v>
                </c:pt>
                <c:pt idx="17421">
                  <c:v>0</c:v>
                </c:pt>
                <c:pt idx="17422">
                  <c:v>0</c:v>
                </c:pt>
                <c:pt idx="17423">
                  <c:v>0.69230769230769229</c:v>
                </c:pt>
                <c:pt idx="17424">
                  <c:v>0</c:v>
                </c:pt>
                <c:pt idx="17425">
                  <c:v>0.3888888888888889</c:v>
                </c:pt>
                <c:pt idx="17426">
                  <c:v>0.10526315789473684</c:v>
                </c:pt>
                <c:pt idx="17427">
                  <c:v>0</c:v>
                </c:pt>
                <c:pt idx="17428">
                  <c:v>0</c:v>
                </c:pt>
                <c:pt idx="17429">
                  <c:v>0.21052631578947367</c:v>
                </c:pt>
                <c:pt idx="17430">
                  <c:v>0.10526315789473684</c:v>
                </c:pt>
                <c:pt idx="17431">
                  <c:v>0.13333333333333333</c:v>
                </c:pt>
                <c:pt idx="17432">
                  <c:v>0.41666666666666669</c:v>
                </c:pt>
                <c:pt idx="17433">
                  <c:v>0</c:v>
                </c:pt>
                <c:pt idx="17434">
                  <c:v>0.31578947368421051</c:v>
                </c:pt>
                <c:pt idx="17435">
                  <c:v>0.31578947368421051</c:v>
                </c:pt>
                <c:pt idx="17436">
                  <c:v>0.1</c:v>
                </c:pt>
                <c:pt idx="17437">
                  <c:v>0</c:v>
                </c:pt>
                <c:pt idx="17438">
                  <c:v>0</c:v>
                </c:pt>
                <c:pt idx="17439">
                  <c:v>0.11764705882352941</c:v>
                </c:pt>
                <c:pt idx="17440">
                  <c:v>0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0.05</c:v>
                </c:pt>
                <c:pt idx="17445">
                  <c:v>0</c:v>
                </c:pt>
                <c:pt idx="17446">
                  <c:v>0.1875</c:v>
                </c:pt>
                <c:pt idx="17447">
                  <c:v>0</c:v>
                </c:pt>
                <c:pt idx="17448">
                  <c:v>0</c:v>
                </c:pt>
                <c:pt idx="17449">
                  <c:v>0</c:v>
                </c:pt>
                <c:pt idx="17450">
                  <c:v>0</c:v>
                </c:pt>
                <c:pt idx="17451">
                  <c:v>0</c:v>
                </c:pt>
                <c:pt idx="17452">
                  <c:v>0</c:v>
                </c:pt>
                <c:pt idx="17453">
                  <c:v>0</c:v>
                </c:pt>
                <c:pt idx="17454">
                  <c:v>0</c:v>
                </c:pt>
                <c:pt idx="17455">
                  <c:v>0</c:v>
                </c:pt>
                <c:pt idx="17456">
                  <c:v>0</c:v>
                </c:pt>
                <c:pt idx="17457">
                  <c:v>0</c:v>
                </c:pt>
                <c:pt idx="17458">
                  <c:v>1</c:v>
                </c:pt>
                <c:pt idx="17459">
                  <c:v>0.16666666666666666</c:v>
                </c:pt>
                <c:pt idx="17460">
                  <c:v>1.2</c:v>
                </c:pt>
                <c:pt idx="17461">
                  <c:v>0.3</c:v>
                </c:pt>
                <c:pt idx="17462">
                  <c:v>0</c:v>
                </c:pt>
                <c:pt idx="17463">
                  <c:v>0.125</c:v>
                </c:pt>
                <c:pt idx="17464">
                  <c:v>0.1111111111111111</c:v>
                </c:pt>
                <c:pt idx="17465">
                  <c:v>0.58333333333333337</c:v>
                </c:pt>
                <c:pt idx="17466">
                  <c:v>0.2</c:v>
                </c:pt>
                <c:pt idx="17467">
                  <c:v>0</c:v>
                </c:pt>
                <c:pt idx="17468">
                  <c:v>0.5</c:v>
                </c:pt>
                <c:pt idx="17469">
                  <c:v>0.33333333333333331</c:v>
                </c:pt>
                <c:pt idx="17470">
                  <c:v>0</c:v>
                </c:pt>
                <c:pt idx="17471">
                  <c:v>0.10526315789473684</c:v>
                </c:pt>
                <c:pt idx="17472">
                  <c:v>0.15</c:v>
                </c:pt>
                <c:pt idx="17473">
                  <c:v>4.7619047619047616E-2</c:v>
                </c:pt>
                <c:pt idx="17474">
                  <c:v>0</c:v>
                </c:pt>
                <c:pt idx="17475">
                  <c:v>0.58333333333333337</c:v>
                </c:pt>
                <c:pt idx="17476">
                  <c:v>0.29411764705882354</c:v>
                </c:pt>
                <c:pt idx="17477">
                  <c:v>9.5238095238095233E-2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0.17647058823529413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0.5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0.7142857142857143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1</c:v>
                </c:pt>
                <c:pt idx="17514">
                  <c:v>0.27272727272727271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0.54545454545454541</c:v>
                </c:pt>
                <c:pt idx="17521">
                  <c:v>0.25</c:v>
                </c:pt>
                <c:pt idx="17522">
                  <c:v>0.16666666666666666</c:v>
                </c:pt>
                <c:pt idx="17523">
                  <c:v>0.75</c:v>
                </c:pt>
                <c:pt idx="17524">
                  <c:v>0.55555555555555558</c:v>
                </c:pt>
                <c:pt idx="17525">
                  <c:v>0</c:v>
                </c:pt>
                <c:pt idx="17526">
                  <c:v>6.6666666666666666E-2</c:v>
                </c:pt>
                <c:pt idx="17527">
                  <c:v>0.4</c:v>
                </c:pt>
                <c:pt idx="17528">
                  <c:v>1</c:v>
                </c:pt>
                <c:pt idx="17529">
                  <c:v>1</c:v>
                </c:pt>
                <c:pt idx="17530">
                  <c:v>0</c:v>
                </c:pt>
                <c:pt idx="17531">
                  <c:v>0.05</c:v>
                </c:pt>
                <c:pt idx="17532">
                  <c:v>1.0833333333333333</c:v>
                </c:pt>
                <c:pt idx="17533">
                  <c:v>0.4</c:v>
                </c:pt>
                <c:pt idx="17534">
                  <c:v>0</c:v>
                </c:pt>
                <c:pt idx="17535">
                  <c:v>0.61538461538461542</c:v>
                </c:pt>
                <c:pt idx="17536">
                  <c:v>0.2857142857142857</c:v>
                </c:pt>
                <c:pt idx="17537">
                  <c:v>0.10526315789473684</c:v>
                </c:pt>
                <c:pt idx="17538">
                  <c:v>0.33333333333333331</c:v>
                </c:pt>
                <c:pt idx="17539">
                  <c:v>0.29411764705882354</c:v>
                </c:pt>
                <c:pt idx="17540">
                  <c:v>0.5</c:v>
                </c:pt>
                <c:pt idx="17541">
                  <c:v>1</c:v>
                </c:pt>
                <c:pt idx="17542">
                  <c:v>0.2</c:v>
                </c:pt>
                <c:pt idx="17543">
                  <c:v>0.52941176470588236</c:v>
                </c:pt>
                <c:pt idx="17544">
                  <c:v>0.69230769230769229</c:v>
                </c:pt>
                <c:pt idx="17545">
                  <c:v>0.1111111111111111</c:v>
                </c:pt>
                <c:pt idx="17546">
                  <c:v>0.2</c:v>
                </c:pt>
                <c:pt idx="17547">
                  <c:v>0.63636363636363635</c:v>
                </c:pt>
                <c:pt idx="17548">
                  <c:v>0.61538461538461542</c:v>
                </c:pt>
                <c:pt idx="17549">
                  <c:v>0.25</c:v>
                </c:pt>
                <c:pt idx="17550">
                  <c:v>0.25</c:v>
                </c:pt>
                <c:pt idx="17551">
                  <c:v>0.1</c:v>
                </c:pt>
                <c:pt idx="17552">
                  <c:v>1</c:v>
                </c:pt>
                <c:pt idx="17553">
                  <c:v>0.15789473684210525</c:v>
                </c:pt>
                <c:pt idx="17554">
                  <c:v>0.11764705882352941</c:v>
                </c:pt>
                <c:pt idx="17555">
                  <c:v>0.10526315789473684</c:v>
                </c:pt>
                <c:pt idx="17556">
                  <c:v>0.81818181818181823</c:v>
                </c:pt>
                <c:pt idx="17557">
                  <c:v>0.46666666666666667</c:v>
                </c:pt>
                <c:pt idx="17558">
                  <c:v>0</c:v>
                </c:pt>
                <c:pt idx="17559">
                  <c:v>0.11764705882352941</c:v>
                </c:pt>
                <c:pt idx="17560">
                  <c:v>0.04</c:v>
                </c:pt>
                <c:pt idx="17561">
                  <c:v>0</c:v>
                </c:pt>
                <c:pt idx="17562">
                  <c:v>0.23529411764705882</c:v>
                </c:pt>
                <c:pt idx="17563">
                  <c:v>0</c:v>
                </c:pt>
                <c:pt idx="17564">
                  <c:v>0.3</c:v>
                </c:pt>
                <c:pt idx="17565">
                  <c:v>0</c:v>
                </c:pt>
                <c:pt idx="17566">
                  <c:v>0.05</c:v>
                </c:pt>
                <c:pt idx="17567">
                  <c:v>5.8823529411764705E-2</c:v>
                </c:pt>
                <c:pt idx="17568">
                  <c:v>0.16666666666666666</c:v>
                </c:pt>
                <c:pt idx="17569">
                  <c:v>7.1428571428571425E-2</c:v>
                </c:pt>
                <c:pt idx="17570">
                  <c:v>0.1</c:v>
                </c:pt>
                <c:pt idx="17571">
                  <c:v>0</c:v>
                </c:pt>
                <c:pt idx="17572">
                  <c:v>0.58333333333333337</c:v>
                </c:pt>
                <c:pt idx="17573">
                  <c:v>0.53846153846153844</c:v>
                </c:pt>
                <c:pt idx="17574">
                  <c:v>4.5454545454545456E-2</c:v>
                </c:pt>
                <c:pt idx="17575">
                  <c:v>0</c:v>
                </c:pt>
                <c:pt idx="17576">
                  <c:v>0.35714285714285715</c:v>
                </c:pt>
                <c:pt idx="17577">
                  <c:v>0.16666666666666666</c:v>
                </c:pt>
                <c:pt idx="17578">
                  <c:v>0</c:v>
                </c:pt>
                <c:pt idx="17579">
                  <c:v>0.35714285714285715</c:v>
                </c:pt>
                <c:pt idx="17580">
                  <c:v>0</c:v>
                </c:pt>
                <c:pt idx="17581">
                  <c:v>0.15789473684210525</c:v>
                </c:pt>
                <c:pt idx="17582">
                  <c:v>0.75</c:v>
                </c:pt>
                <c:pt idx="17583">
                  <c:v>0</c:v>
                </c:pt>
                <c:pt idx="17584">
                  <c:v>0.21052631578947367</c:v>
                </c:pt>
                <c:pt idx="17585">
                  <c:v>0</c:v>
                </c:pt>
                <c:pt idx="17586">
                  <c:v>0.10526315789473684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1.1111111111111112</c:v>
                </c:pt>
                <c:pt idx="17601">
                  <c:v>0.1111111111111111</c:v>
                </c:pt>
                <c:pt idx="17602">
                  <c:v>0.35714285714285715</c:v>
                </c:pt>
                <c:pt idx="17603">
                  <c:v>0.38461538461538464</c:v>
                </c:pt>
                <c:pt idx="17604">
                  <c:v>0</c:v>
                </c:pt>
                <c:pt idx="17605">
                  <c:v>6.6666666666666666E-2</c:v>
                </c:pt>
                <c:pt idx="17606">
                  <c:v>0.4</c:v>
                </c:pt>
                <c:pt idx="17607">
                  <c:v>0.69230769230769229</c:v>
                </c:pt>
                <c:pt idx="17608">
                  <c:v>5.2631578947368418E-2</c:v>
                </c:pt>
                <c:pt idx="17609">
                  <c:v>0.125</c:v>
                </c:pt>
                <c:pt idx="17610">
                  <c:v>0</c:v>
                </c:pt>
                <c:pt idx="17611">
                  <c:v>0.29411764705882354</c:v>
                </c:pt>
                <c:pt idx="17612">
                  <c:v>0.21052631578947367</c:v>
                </c:pt>
                <c:pt idx="17613">
                  <c:v>0.21052631578947367</c:v>
                </c:pt>
                <c:pt idx="17614">
                  <c:v>0.38461538461538464</c:v>
                </c:pt>
                <c:pt idx="17615">
                  <c:v>0</c:v>
                </c:pt>
                <c:pt idx="17616">
                  <c:v>0.72727272727272729</c:v>
                </c:pt>
                <c:pt idx="17617">
                  <c:v>0.15</c:v>
                </c:pt>
                <c:pt idx="17618">
                  <c:v>0</c:v>
                </c:pt>
                <c:pt idx="17619">
                  <c:v>0.21052631578947367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0</c:v>
                </c:pt>
                <c:pt idx="17647">
                  <c:v>1</c:v>
                </c:pt>
                <c:pt idx="17648">
                  <c:v>0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0.4</c:v>
                </c:pt>
                <c:pt idx="17658">
                  <c:v>0.75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0.27272727272727271</c:v>
                </c:pt>
                <c:pt idx="17667">
                  <c:v>0</c:v>
                </c:pt>
                <c:pt idx="17668">
                  <c:v>0.15384615384615385</c:v>
                </c:pt>
                <c:pt idx="17669">
                  <c:v>0</c:v>
                </c:pt>
                <c:pt idx="17670">
                  <c:v>0.77777777777777779</c:v>
                </c:pt>
                <c:pt idx="17671">
                  <c:v>0.4</c:v>
                </c:pt>
                <c:pt idx="17672">
                  <c:v>0.25</c:v>
                </c:pt>
                <c:pt idx="17673">
                  <c:v>9.0909090909090912E-2</c:v>
                </c:pt>
                <c:pt idx="17674">
                  <c:v>9.0909090909090912E-2</c:v>
                </c:pt>
                <c:pt idx="17675">
                  <c:v>1</c:v>
                </c:pt>
                <c:pt idx="17676">
                  <c:v>1</c:v>
                </c:pt>
                <c:pt idx="17677">
                  <c:v>0.61538461538461542</c:v>
                </c:pt>
                <c:pt idx="17678">
                  <c:v>0.4</c:v>
                </c:pt>
                <c:pt idx="17679">
                  <c:v>0.9</c:v>
                </c:pt>
                <c:pt idx="17680">
                  <c:v>1.0909090909090908</c:v>
                </c:pt>
                <c:pt idx="17681">
                  <c:v>0.76923076923076927</c:v>
                </c:pt>
                <c:pt idx="17682">
                  <c:v>0</c:v>
                </c:pt>
                <c:pt idx="17683">
                  <c:v>1</c:v>
                </c:pt>
                <c:pt idx="17684">
                  <c:v>0.38461538461538464</c:v>
                </c:pt>
                <c:pt idx="17685">
                  <c:v>0.92307692307692313</c:v>
                </c:pt>
                <c:pt idx="17686">
                  <c:v>4.3478260869565216E-2</c:v>
                </c:pt>
                <c:pt idx="17687">
                  <c:v>1.2</c:v>
                </c:pt>
                <c:pt idx="17688">
                  <c:v>0.31578947368421051</c:v>
                </c:pt>
                <c:pt idx="17689">
                  <c:v>0.46153846153846156</c:v>
                </c:pt>
                <c:pt idx="17690">
                  <c:v>0.11764705882352941</c:v>
                </c:pt>
                <c:pt idx="17691">
                  <c:v>0.61538461538461542</c:v>
                </c:pt>
                <c:pt idx="17692">
                  <c:v>0.26666666666666666</c:v>
                </c:pt>
                <c:pt idx="17693">
                  <c:v>0.25</c:v>
                </c:pt>
                <c:pt idx="17694">
                  <c:v>1</c:v>
                </c:pt>
                <c:pt idx="17695">
                  <c:v>1.1818181818181819</c:v>
                </c:pt>
                <c:pt idx="17696">
                  <c:v>0.1875</c:v>
                </c:pt>
                <c:pt idx="17697">
                  <c:v>0.19047619047619047</c:v>
                </c:pt>
                <c:pt idx="17698">
                  <c:v>0.81818181818181823</c:v>
                </c:pt>
                <c:pt idx="17699">
                  <c:v>0</c:v>
                </c:pt>
                <c:pt idx="17700">
                  <c:v>0.04</c:v>
                </c:pt>
                <c:pt idx="17701">
                  <c:v>0</c:v>
                </c:pt>
                <c:pt idx="17702">
                  <c:v>0.10526315789473684</c:v>
                </c:pt>
                <c:pt idx="17703">
                  <c:v>0.5</c:v>
                </c:pt>
                <c:pt idx="17704">
                  <c:v>0</c:v>
                </c:pt>
                <c:pt idx="17705">
                  <c:v>0.5625</c:v>
                </c:pt>
                <c:pt idx="17706">
                  <c:v>0.1875</c:v>
                </c:pt>
                <c:pt idx="17707">
                  <c:v>0.66666666666666663</c:v>
                </c:pt>
                <c:pt idx="17708">
                  <c:v>0</c:v>
                </c:pt>
                <c:pt idx="17709">
                  <c:v>0.35294117647058826</c:v>
                </c:pt>
                <c:pt idx="17710">
                  <c:v>0.23529411764705882</c:v>
                </c:pt>
                <c:pt idx="17711">
                  <c:v>0.26315789473684209</c:v>
                </c:pt>
                <c:pt idx="17712">
                  <c:v>0.05</c:v>
                </c:pt>
                <c:pt idx="17713">
                  <c:v>7.1428571428571425E-2</c:v>
                </c:pt>
                <c:pt idx="17714">
                  <c:v>5.8823529411764705E-2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0.16666666666666666</c:v>
                </c:pt>
                <c:pt idx="17721">
                  <c:v>0</c:v>
                </c:pt>
                <c:pt idx="17722">
                  <c:v>0</c:v>
                </c:pt>
                <c:pt idx="17723">
                  <c:v>0</c:v>
                </c:pt>
                <c:pt idx="17724">
                  <c:v>0.30769230769230771</c:v>
                </c:pt>
                <c:pt idx="17725">
                  <c:v>0</c:v>
                </c:pt>
                <c:pt idx="17726">
                  <c:v>0.35294117647058826</c:v>
                </c:pt>
                <c:pt idx="17727">
                  <c:v>5.5555555555555552E-2</c:v>
                </c:pt>
                <c:pt idx="17728">
                  <c:v>0</c:v>
                </c:pt>
                <c:pt idx="17729">
                  <c:v>0.18181818181818182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0.10526315789473684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0.375</c:v>
                </c:pt>
                <c:pt idx="17742">
                  <c:v>0.55555555555555558</c:v>
                </c:pt>
                <c:pt idx="17743">
                  <c:v>0.9</c:v>
                </c:pt>
                <c:pt idx="17744">
                  <c:v>0.1</c:v>
                </c:pt>
                <c:pt idx="17745">
                  <c:v>1.125</c:v>
                </c:pt>
                <c:pt idx="17746">
                  <c:v>0.25</c:v>
                </c:pt>
                <c:pt idx="17747">
                  <c:v>0.61538461538461542</c:v>
                </c:pt>
                <c:pt idx="17748">
                  <c:v>1</c:v>
                </c:pt>
                <c:pt idx="17749">
                  <c:v>0.46153846153846156</c:v>
                </c:pt>
                <c:pt idx="17750">
                  <c:v>0.5</c:v>
                </c:pt>
                <c:pt idx="17751">
                  <c:v>0</c:v>
                </c:pt>
                <c:pt idx="17752">
                  <c:v>0.8</c:v>
                </c:pt>
                <c:pt idx="17753">
                  <c:v>0</c:v>
                </c:pt>
                <c:pt idx="17754">
                  <c:v>0.26315789473684209</c:v>
                </c:pt>
                <c:pt idx="17755">
                  <c:v>0</c:v>
                </c:pt>
                <c:pt idx="17756">
                  <c:v>0</c:v>
                </c:pt>
                <c:pt idx="17757">
                  <c:v>6.25E-2</c:v>
                </c:pt>
                <c:pt idx="17758">
                  <c:v>5.2631578947368418E-2</c:v>
                </c:pt>
                <c:pt idx="17759">
                  <c:v>0.9</c:v>
                </c:pt>
                <c:pt idx="17760">
                  <c:v>0.16666666666666666</c:v>
                </c:pt>
                <c:pt idx="17761">
                  <c:v>6.6666666666666666E-2</c:v>
                </c:pt>
                <c:pt idx="17762">
                  <c:v>5.5555555555555552E-2</c:v>
                </c:pt>
                <c:pt idx="17763">
                  <c:v>0</c:v>
                </c:pt>
                <c:pt idx="17764">
                  <c:v>0</c:v>
                </c:pt>
                <c:pt idx="17765">
                  <c:v>0.27777777777777779</c:v>
                </c:pt>
                <c:pt idx="17766">
                  <c:v>0</c:v>
                </c:pt>
                <c:pt idx="17767">
                  <c:v>6.6666666666666666E-2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0.1</c:v>
                </c:pt>
                <c:pt idx="17811">
                  <c:v>0</c:v>
                </c:pt>
                <c:pt idx="17812">
                  <c:v>0</c:v>
                </c:pt>
                <c:pt idx="17813">
                  <c:v>0.7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0.4</c:v>
                </c:pt>
                <c:pt idx="17819">
                  <c:v>0</c:v>
                </c:pt>
                <c:pt idx="17820">
                  <c:v>0.54545454545454541</c:v>
                </c:pt>
                <c:pt idx="17821">
                  <c:v>0.9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0.6</c:v>
                </c:pt>
                <c:pt idx="17827">
                  <c:v>0.2857142857142857</c:v>
                </c:pt>
                <c:pt idx="17828">
                  <c:v>0.54545454545454541</c:v>
                </c:pt>
                <c:pt idx="17829">
                  <c:v>0</c:v>
                </c:pt>
                <c:pt idx="17830">
                  <c:v>0.14285714285714285</c:v>
                </c:pt>
                <c:pt idx="17831">
                  <c:v>1</c:v>
                </c:pt>
                <c:pt idx="17832">
                  <c:v>0</c:v>
                </c:pt>
                <c:pt idx="17833">
                  <c:v>0.2857142857142857</c:v>
                </c:pt>
                <c:pt idx="17834">
                  <c:v>0.5</c:v>
                </c:pt>
                <c:pt idx="17835">
                  <c:v>1.2</c:v>
                </c:pt>
                <c:pt idx="17836">
                  <c:v>0.33333333333333331</c:v>
                </c:pt>
                <c:pt idx="17837">
                  <c:v>0.90909090909090906</c:v>
                </c:pt>
                <c:pt idx="17838">
                  <c:v>0.4</c:v>
                </c:pt>
                <c:pt idx="17839">
                  <c:v>0.54545454545454541</c:v>
                </c:pt>
                <c:pt idx="17840">
                  <c:v>0.6428571428571429</c:v>
                </c:pt>
                <c:pt idx="17841">
                  <c:v>0.55555555555555558</c:v>
                </c:pt>
                <c:pt idx="17842">
                  <c:v>1</c:v>
                </c:pt>
                <c:pt idx="17843">
                  <c:v>1</c:v>
                </c:pt>
                <c:pt idx="17844">
                  <c:v>0.61538461538461542</c:v>
                </c:pt>
                <c:pt idx="17845">
                  <c:v>0.75</c:v>
                </c:pt>
                <c:pt idx="17846">
                  <c:v>0.7142857142857143</c:v>
                </c:pt>
                <c:pt idx="17847">
                  <c:v>0.33333333333333331</c:v>
                </c:pt>
                <c:pt idx="17848">
                  <c:v>0.46153846153846156</c:v>
                </c:pt>
                <c:pt idx="17849">
                  <c:v>0.4</c:v>
                </c:pt>
                <c:pt idx="17850">
                  <c:v>0.1111111111111111</c:v>
                </c:pt>
                <c:pt idx="17851">
                  <c:v>0.3888888888888889</c:v>
                </c:pt>
                <c:pt idx="17852">
                  <c:v>0.26315789473684209</c:v>
                </c:pt>
                <c:pt idx="17853">
                  <c:v>1.0909090909090908</c:v>
                </c:pt>
                <c:pt idx="17854">
                  <c:v>0.35714285714285715</c:v>
                </c:pt>
                <c:pt idx="17855">
                  <c:v>1</c:v>
                </c:pt>
                <c:pt idx="17856">
                  <c:v>0.6</c:v>
                </c:pt>
                <c:pt idx="17857">
                  <c:v>0.81818181818181823</c:v>
                </c:pt>
                <c:pt idx="17858">
                  <c:v>0.1</c:v>
                </c:pt>
                <c:pt idx="17859">
                  <c:v>0.75</c:v>
                </c:pt>
                <c:pt idx="17860">
                  <c:v>0.5</c:v>
                </c:pt>
                <c:pt idx="17861">
                  <c:v>0.31578947368421051</c:v>
                </c:pt>
                <c:pt idx="17862">
                  <c:v>9.5238095238095233E-2</c:v>
                </c:pt>
                <c:pt idx="17863">
                  <c:v>0</c:v>
                </c:pt>
                <c:pt idx="17864">
                  <c:v>4.7619047619047616E-2</c:v>
                </c:pt>
                <c:pt idx="17865">
                  <c:v>0.7857142857142857</c:v>
                </c:pt>
                <c:pt idx="17866">
                  <c:v>0.26666666666666666</c:v>
                </c:pt>
                <c:pt idx="17867">
                  <c:v>1</c:v>
                </c:pt>
                <c:pt idx="17868">
                  <c:v>0.25</c:v>
                </c:pt>
                <c:pt idx="17869">
                  <c:v>1</c:v>
                </c:pt>
                <c:pt idx="17870">
                  <c:v>1</c:v>
                </c:pt>
                <c:pt idx="17871">
                  <c:v>0</c:v>
                </c:pt>
                <c:pt idx="17872">
                  <c:v>0.2</c:v>
                </c:pt>
                <c:pt idx="17873">
                  <c:v>0</c:v>
                </c:pt>
                <c:pt idx="17874">
                  <c:v>0.81818181818181823</c:v>
                </c:pt>
                <c:pt idx="17875">
                  <c:v>0</c:v>
                </c:pt>
                <c:pt idx="17876">
                  <c:v>0</c:v>
                </c:pt>
                <c:pt idx="17877">
                  <c:v>0.10526315789473684</c:v>
                </c:pt>
                <c:pt idx="17878">
                  <c:v>0</c:v>
                </c:pt>
                <c:pt idx="17879">
                  <c:v>0.125</c:v>
                </c:pt>
                <c:pt idx="17880">
                  <c:v>0.1875</c:v>
                </c:pt>
                <c:pt idx="17881">
                  <c:v>0</c:v>
                </c:pt>
                <c:pt idx="17882">
                  <c:v>4.7619047619047616E-2</c:v>
                </c:pt>
                <c:pt idx="17883">
                  <c:v>0</c:v>
                </c:pt>
                <c:pt idx="17884">
                  <c:v>0.05</c:v>
                </c:pt>
                <c:pt idx="17885">
                  <c:v>5.8823529411764705E-2</c:v>
                </c:pt>
                <c:pt idx="17886">
                  <c:v>0</c:v>
                </c:pt>
                <c:pt idx="17887">
                  <c:v>4.5454545454545456E-2</c:v>
                </c:pt>
                <c:pt idx="17888">
                  <c:v>7.1428571428571425E-2</c:v>
                </c:pt>
                <c:pt idx="17889">
                  <c:v>0</c:v>
                </c:pt>
                <c:pt idx="17890">
                  <c:v>0</c:v>
                </c:pt>
                <c:pt idx="17891">
                  <c:v>0.1111111111111111</c:v>
                </c:pt>
                <c:pt idx="17892">
                  <c:v>0</c:v>
                </c:pt>
                <c:pt idx="17893">
                  <c:v>0</c:v>
                </c:pt>
                <c:pt idx="17894">
                  <c:v>0.31578947368421051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0.53846153846153844</c:v>
                </c:pt>
                <c:pt idx="17910">
                  <c:v>0</c:v>
                </c:pt>
                <c:pt idx="17911">
                  <c:v>1.2</c:v>
                </c:pt>
                <c:pt idx="17912">
                  <c:v>0.66666666666666663</c:v>
                </c:pt>
                <c:pt idx="17913">
                  <c:v>0.27777777777777779</c:v>
                </c:pt>
                <c:pt idx="17914">
                  <c:v>0.4375</c:v>
                </c:pt>
                <c:pt idx="17915">
                  <c:v>0.76923076923076927</c:v>
                </c:pt>
                <c:pt idx="17916">
                  <c:v>0.72727272727272729</c:v>
                </c:pt>
                <c:pt idx="17917">
                  <c:v>0.1875</c:v>
                </c:pt>
                <c:pt idx="17918">
                  <c:v>0.1111111111111111</c:v>
                </c:pt>
                <c:pt idx="17919">
                  <c:v>5.2631578947368418E-2</c:v>
                </c:pt>
                <c:pt idx="17920">
                  <c:v>0</c:v>
                </c:pt>
                <c:pt idx="17921">
                  <c:v>0</c:v>
                </c:pt>
                <c:pt idx="17922">
                  <c:v>0.10526315789473684</c:v>
                </c:pt>
                <c:pt idx="17923">
                  <c:v>0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0.3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0.2857142857142857</c:v>
                </c:pt>
                <c:pt idx="17959">
                  <c:v>0.7</c:v>
                </c:pt>
                <c:pt idx="17960">
                  <c:v>0</c:v>
                </c:pt>
                <c:pt idx="17961">
                  <c:v>0.625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0.5714285714285714</c:v>
                </c:pt>
                <c:pt idx="17966">
                  <c:v>0.75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0.5</c:v>
                </c:pt>
                <c:pt idx="17971">
                  <c:v>0</c:v>
                </c:pt>
                <c:pt idx="17972">
                  <c:v>0.2857142857142857</c:v>
                </c:pt>
                <c:pt idx="17973">
                  <c:v>1.1000000000000001</c:v>
                </c:pt>
                <c:pt idx="17974">
                  <c:v>0</c:v>
                </c:pt>
                <c:pt idx="17975">
                  <c:v>0.16666666666666666</c:v>
                </c:pt>
                <c:pt idx="17976">
                  <c:v>1.125</c:v>
                </c:pt>
                <c:pt idx="17977">
                  <c:v>0.38461538461538464</c:v>
                </c:pt>
                <c:pt idx="17978">
                  <c:v>0</c:v>
                </c:pt>
                <c:pt idx="17979">
                  <c:v>0.7</c:v>
                </c:pt>
                <c:pt idx="17980">
                  <c:v>0.72727272727272729</c:v>
                </c:pt>
                <c:pt idx="17981">
                  <c:v>0.33333333333333331</c:v>
                </c:pt>
                <c:pt idx="17982">
                  <c:v>1</c:v>
                </c:pt>
                <c:pt idx="17983">
                  <c:v>0.9</c:v>
                </c:pt>
                <c:pt idx="17984">
                  <c:v>1.0909090909090908</c:v>
                </c:pt>
                <c:pt idx="17985">
                  <c:v>0.88888888888888884</c:v>
                </c:pt>
                <c:pt idx="17986">
                  <c:v>0.6428571428571429</c:v>
                </c:pt>
                <c:pt idx="17987">
                  <c:v>0.55555555555555558</c:v>
                </c:pt>
                <c:pt idx="17988">
                  <c:v>0.29411764705882354</c:v>
                </c:pt>
                <c:pt idx="17989">
                  <c:v>0.7</c:v>
                </c:pt>
                <c:pt idx="17990">
                  <c:v>0.33333333333333331</c:v>
                </c:pt>
                <c:pt idx="17991">
                  <c:v>0.15789473684210525</c:v>
                </c:pt>
                <c:pt idx="17992">
                  <c:v>0.1875</c:v>
                </c:pt>
                <c:pt idx="17993">
                  <c:v>9.0909090909090912E-2</c:v>
                </c:pt>
                <c:pt idx="17994">
                  <c:v>0.3888888888888889</c:v>
                </c:pt>
                <c:pt idx="17995">
                  <c:v>0.10526315789473684</c:v>
                </c:pt>
                <c:pt idx="17996">
                  <c:v>7.6923076923076927E-2</c:v>
                </c:pt>
                <c:pt idx="17997">
                  <c:v>0.8</c:v>
                </c:pt>
                <c:pt idx="17998">
                  <c:v>0.1</c:v>
                </c:pt>
                <c:pt idx="17999">
                  <c:v>1</c:v>
                </c:pt>
                <c:pt idx="18000">
                  <c:v>1</c:v>
                </c:pt>
                <c:pt idx="18001">
                  <c:v>4.7619047619047616E-2</c:v>
                </c:pt>
                <c:pt idx="18002">
                  <c:v>0</c:v>
                </c:pt>
                <c:pt idx="18003">
                  <c:v>0.2857142857142857</c:v>
                </c:pt>
                <c:pt idx="18004">
                  <c:v>0.33333333333333331</c:v>
                </c:pt>
                <c:pt idx="18005">
                  <c:v>0.81818181818181823</c:v>
                </c:pt>
                <c:pt idx="18006">
                  <c:v>1</c:v>
                </c:pt>
                <c:pt idx="18007">
                  <c:v>6.6666666666666666E-2</c:v>
                </c:pt>
                <c:pt idx="18008">
                  <c:v>0.27777777777777779</c:v>
                </c:pt>
                <c:pt idx="18009">
                  <c:v>0.3125</c:v>
                </c:pt>
                <c:pt idx="18010">
                  <c:v>0</c:v>
                </c:pt>
                <c:pt idx="18011">
                  <c:v>0.22222222222222221</c:v>
                </c:pt>
                <c:pt idx="18012">
                  <c:v>0</c:v>
                </c:pt>
                <c:pt idx="18013">
                  <c:v>0.36842105263157893</c:v>
                </c:pt>
                <c:pt idx="18014">
                  <c:v>0.15</c:v>
                </c:pt>
                <c:pt idx="18015">
                  <c:v>0</c:v>
                </c:pt>
                <c:pt idx="18016">
                  <c:v>0</c:v>
                </c:pt>
                <c:pt idx="18017">
                  <c:v>0.10526315789473684</c:v>
                </c:pt>
                <c:pt idx="18018">
                  <c:v>0</c:v>
                </c:pt>
                <c:pt idx="18019">
                  <c:v>0.1875</c:v>
                </c:pt>
                <c:pt idx="18020">
                  <c:v>0</c:v>
                </c:pt>
                <c:pt idx="18021">
                  <c:v>0.3</c:v>
                </c:pt>
                <c:pt idx="18022">
                  <c:v>4.7619047619047616E-2</c:v>
                </c:pt>
                <c:pt idx="18023">
                  <c:v>9.5238095238095233E-2</c:v>
                </c:pt>
                <c:pt idx="18024">
                  <c:v>0.05</c:v>
                </c:pt>
                <c:pt idx="18025">
                  <c:v>0</c:v>
                </c:pt>
                <c:pt idx="18026">
                  <c:v>0</c:v>
                </c:pt>
                <c:pt idx="18027">
                  <c:v>0</c:v>
                </c:pt>
                <c:pt idx="18028">
                  <c:v>4.5454545454545456E-2</c:v>
                </c:pt>
                <c:pt idx="18029">
                  <c:v>0</c:v>
                </c:pt>
                <c:pt idx="18030">
                  <c:v>0</c:v>
                </c:pt>
                <c:pt idx="18031">
                  <c:v>5.5555555555555552E-2</c:v>
                </c:pt>
                <c:pt idx="18032">
                  <c:v>0</c:v>
                </c:pt>
                <c:pt idx="18033">
                  <c:v>0</c:v>
                </c:pt>
                <c:pt idx="18034">
                  <c:v>4.3478260869565216E-2</c:v>
                </c:pt>
                <c:pt idx="18035">
                  <c:v>0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0.7142857142857143</c:v>
                </c:pt>
                <c:pt idx="18045">
                  <c:v>0</c:v>
                </c:pt>
                <c:pt idx="18046">
                  <c:v>0.41666666666666669</c:v>
                </c:pt>
                <c:pt idx="18047">
                  <c:v>0.5</c:v>
                </c:pt>
                <c:pt idx="18048">
                  <c:v>0.11764705882352941</c:v>
                </c:pt>
                <c:pt idx="18049">
                  <c:v>0.17647058823529413</c:v>
                </c:pt>
                <c:pt idx="18050">
                  <c:v>0.3125</c:v>
                </c:pt>
                <c:pt idx="18051">
                  <c:v>1.125</c:v>
                </c:pt>
                <c:pt idx="18052">
                  <c:v>1</c:v>
                </c:pt>
                <c:pt idx="18053">
                  <c:v>0.05</c:v>
                </c:pt>
                <c:pt idx="18054">
                  <c:v>0.125</c:v>
                </c:pt>
                <c:pt idx="18055">
                  <c:v>7.6923076923076927E-2</c:v>
                </c:pt>
                <c:pt idx="18056">
                  <c:v>6.6666666666666666E-2</c:v>
                </c:pt>
                <c:pt idx="18057">
                  <c:v>5.2631578947368418E-2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4.3478260869565216E-2</c:v>
                </c:pt>
                <c:pt idx="18062">
                  <c:v>0.2</c:v>
                </c:pt>
                <c:pt idx="18063">
                  <c:v>0</c:v>
                </c:pt>
                <c:pt idx="18064">
                  <c:v>5.2631578947368418E-2</c:v>
                </c:pt>
                <c:pt idx="18065">
                  <c:v>0</c:v>
                </c:pt>
                <c:pt idx="18066">
                  <c:v>0</c:v>
                </c:pt>
                <c:pt idx="18067">
                  <c:v>0.16666666666666666</c:v>
                </c:pt>
                <c:pt idx="18068">
                  <c:v>0</c:v>
                </c:pt>
                <c:pt idx="18069">
                  <c:v>0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0</c:v>
                </c:pt>
                <c:pt idx="18097">
                  <c:v>0</c:v>
                </c:pt>
                <c:pt idx="18098">
                  <c:v>0</c:v>
                </c:pt>
                <c:pt idx="18099">
                  <c:v>0</c:v>
                </c:pt>
                <c:pt idx="18100">
                  <c:v>0.5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0.7</c:v>
                </c:pt>
                <c:pt idx="18106">
                  <c:v>0</c:v>
                </c:pt>
                <c:pt idx="18107">
                  <c:v>0.375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0</c:v>
                </c:pt>
                <c:pt idx="18112">
                  <c:v>0</c:v>
                </c:pt>
                <c:pt idx="18113">
                  <c:v>0</c:v>
                </c:pt>
                <c:pt idx="18114">
                  <c:v>0</c:v>
                </c:pt>
                <c:pt idx="18115">
                  <c:v>1.1428571428571428</c:v>
                </c:pt>
                <c:pt idx="18116">
                  <c:v>0.88888888888888884</c:v>
                </c:pt>
                <c:pt idx="18117">
                  <c:v>0.2</c:v>
                </c:pt>
                <c:pt idx="18118">
                  <c:v>6.6666666666666666E-2</c:v>
                </c:pt>
                <c:pt idx="18119">
                  <c:v>1.1000000000000001</c:v>
                </c:pt>
                <c:pt idx="18120">
                  <c:v>0.9</c:v>
                </c:pt>
                <c:pt idx="18121">
                  <c:v>0.16666666666666666</c:v>
                </c:pt>
                <c:pt idx="18122">
                  <c:v>0.38461538461538464</c:v>
                </c:pt>
                <c:pt idx="18123">
                  <c:v>0</c:v>
                </c:pt>
                <c:pt idx="18124">
                  <c:v>0.61538461538461542</c:v>
                </c:pt>
                <c:pt idx="18125">
                  <c:v>0.5714285714285714</c:v>
                </c:pt>
                <c:pt idx="18126">
                  <c:v>0.72727272727272729</c:v>
                </c:pt>
                <c:pt idx="18127">
                  <c:v>0</c:v>
                </c:pt>
                <c:pt idx="18128">
                  <c:v>1</c:v>
                </c:pt>
                <c:pt idx="18129">
                  <c:v>0.33333333333333331</c:v>
                </c:pt>
                <c:pt idx="18130">
                  <c:v>0.17647058823529413</c:v>
                </c:pt>
                <c:pt idx="18131">
                  <c:v>6.6666666666666666E-2</c:v>
                </c:pt>
                <c:pt idx="18132">
                  <c:v>0.33333333333333331</c:v>
                </c:pt>
                <c:pt idx="18133">
                  <c:v>0.125</c:v>
                </c:pt>
                <c:pt idx="18134">
                  <c:v>0.30769230769230771</c:v>
                </c:pt>
                <c:pt idx="18135">
                  <c:v>0.9</c:v>
                </c:pt>
                <c:pt idx="18136">
                  <c:v>0</c:v>
                </c:pt>
                <c:pt idx="18137">
                  <c:v>0.5</c:v>
                </c:pt>
                <c:pt idx="18138">
                  <c:v>0.35294117647058826</c:v>
                </c:pt>
                <c:pt idx="18139">
                  <c:v>0.84615384615384615</c:v>
                </c:pt>
                <c:pt idx="18140">
                  <c:v>0</c:v>
                </c:pt>
                <c:pt idx="18141">
                  <c:v>0.6</c:v>
                </c:pt>
                <c:pt idx="18142">
                  <c:v>0.58333333333333337</c:v>
                </c:pt>
                <c:pt idx="18143">
                  <c:v>4.5454545454545456E-2</c:v>
                </c:pt>
                <c:pt idx="18144">
                  <c:v>0.31578947368421051</c:v>
                </c:pt>
                <c:pt idx="18145">
                  <c:v>0.4</c:v>
                </c:pt>
                <c:pt idx="18146">
                  <c:v>0.75</c:v>
                </c:pt>
                <c:pt idx="18147">
                  <c:v>0.29411764705882354</c:v>
                </c:pt>
                <c:pt idx="18148">
                  <c:v>0.15789473684210525</c:v>
                </c:pt>
                <c:pt idx="18149">
                  <c:v>0.8</c:v>
                </c:pt>
                <c:pt idx="18150">
                  <c:v>0.3888888888888889</c:v>
                </c:pt>
                <c:pt idx="18151">
                  <c:v>0</c:v>
                </c:pt>
                <c:pt idx="18152">
                  <c:v>0.46666666666666667</c:v>
                </c:pt>
                <c:pt idx="18153">
                  <c:v>0.21739130434782608</c:v>
                </c:pt>
                <c:pt idx="18154">
                  <c:v>0.21739130434782608</c:v>
                </c:pt>
                <c:pt idx="18155">
                  <c:v>1.0909090909090908</c:v>
                </c:pt>
                <c:pt idx="18156">
                  <c:v>0.625</c:v>
                </c:pt>
                <c:pt idx="18157">
                  <c:v>0.1</c:v>
                </c:pt>
                <c:pt idx="18158">
                  <c:v>0</c:v>
                </c:pt>
                <c:pt idx="18159">
                  <c:v>0.75</c:v>
                </c:pt>
                <c:pt idx="18160">
                  <c:v>0.375</c:v>
                </c:pt>
                <c:pt idx="18161">
                  <c:v>0.46153846153846156</c:v>
                </c:pt>
                <c:pt idx="18162">
                  <c:v>0.66666666666666663</c:v>
                </c:pt>
                <c:pt idx="18163">
                  <c:v>0.2857142857142857</c:v>
                </c:pt>
                <c:pt idx="18164">
                  <c:v>0.9</c:v>
                </c:pt>
                <c:pt idx="18165">
                  <c:v>5.5555555555555552E-2</c:v>
                </c:pt>
                <c:pt idx="18166">
                  <c:v>6.6666666666666666E-2</c:v>
                </c:pt>
                <c:pt idx="18167">
                  <c:v>0.53846153846153844</c:v>
                </c:pt>
                <c:pt idx="18168">
                  <c:v>0.22727272727272727</c:v>
                </c:pt>
                <c:pt idx="18169">
                  <c:v>0</c:v>
                </c:pt>
                <c:pt idx="18170">
                  <c:v>4.3478260869565216E-2</c:v>
                </c:pt>
                <c:pt idx="18171">
                  <c:v>9.0909090909090912E-2</c:v>
                </c:pt>
                <c:pt idx="18172">
                  <c:v>0</c:v>
                </c:pt>
                <c:pt idx="18173">
                  <c:v>0.46666666666666667</c:v>
                </c:pt>
                <c:pt idx="18174">
                  <c:v>0.15</c:v>
                </c:pt>
                <c:pt idx="18175">
                  <c:v>0</c:v>
                </c:pt>
                <c:pt idx="18176">
                  <c:v>6.6666666666666666E-2</c:v>
                </c:pt>
                <c:pt idx="18177">
                  <c:v>0.21052631578947367</c:v>
                </c:pt>
                <c:pt idx="18178">
                  <c:v>0</c:v>
                </c:pt>
                <c:pt idx="18179">
                  <c:v>0</c:v>
                </c:pt>
                <c:pt idx="18180">
                  <c:v>4.7619047619047616E-2</c:v>
                </c:pt>
                <c:pt idx="18181">
                  <c:v>9.5238095238095233E-2</c:v>
                </c:pt>
                <c:pt idx="18182">
                  <c:v>0</c:v>
                </c:pt>
                <c:pt idx="18183">
                  <c:v>0.14285714285714285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0.29411764705882354</c:v>
                </c:pt>
                <c:pt idx="18188">
                  <c:v>4.5454545454545456E-2</c:v>
                </c:pt>
                <c:pt idx="18189">
                  <c:v>0</c:v>
                </c:pt>
                <c:pt idx="18190">
                  <c:v>0.27777777777777779</c:v>
                </c:pt>
                <c:pt idx="18191">
                  <c:v>0</c:v>
                </c:pt>
                <c:pt idx="18192">
                  <c:v>0.1111111111111111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7.1428571428571425E-2</c:v>
                </c:pt>
                <c:pt idx="18201">
                  <c:v>0.41666666666666669</c:v>
                </c:pt>
                <c:pt idx="18202">
                  <c:v>0.1875</c:v>
                </c:pt>
                <c:pt idx="18203">
                  <c:v>0.125</c:v>
                </c:pt>
                <c:pt idx="18204">
                  <c:v>1.125</c:v>
                </c:pt>
                <c:pt idx="18205">
                  <c:v>0.22222222222222221</c:v>
                </c:pt>
                <c:pt idx="18206">
                  <c:v>0.25</c:v>
                </c:pt>
                <c:pt idx="18207">
                  <c:v>0.5</c:v>
                </c:pt>
                <c:pt idx="18208">
                  <c:v>0</c:v>
                </c:pt>
                <c:pt idx="18209">
                  <c:v>0</c:v>
                </c:pt>
                <c:pt idx="18210">
                  <c:v>0.21428571428571427</c:v>
                </c:pt>
                <c:pt idx="18211">
                  <c:v>0.1111111111111111</c:v>
                </c:pt>
                <c:pt idx="18212">
                  <c:v>0.26666666666666666</c:v>
                </c:pt>
                <c:pt idx="18213">
                  <c:v>0.125</c:v>
                </c:pt>
                <c:pt idx="18214">
                  <c:v>0</c:v>
                </c:pt>
                <c:pt idx="18215">
                  <c:v>0</c:v>
                </c:pt>
                <c:pt idx="18216">
                  <c:v>0.23529411764705882</c:v>
                </c:pt>
                <c:pt idx="18217">
                  <c:v>0.125</c:v>
                </c:pt>
                <c:pt idx="18218">
                  <c:v>0</c:v>
                </c:pt>
                <c:pt idx="18219">
                  <c:v>5.5555555555555552E-2</c:v>
                </c:pt>
                <c:pt idx="18220">
                  <c:v>0</c:v>
                </c:pt>
                <c:pt idx="18221">
                  <c:v>0.16666666666666666</c:v>
                </c:pt>
                <c:pt idx="18222">
                  <c:v>0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0.88888888888888884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0.875</c:v>
                </c:pt>
                <c:pt idx="18249">
                  <c:v>0.88888888888888884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0.38461538461538464</c:v>
                </c:pt>
                <c:pt idx="18255">
                  <c:v>0.1</c:v>
                </c:pt>
                <c:pt idx="18256">
                  <c:v>0</c:v>
                </c:pt>
                <c:pt idx="18257">
                  <c:v>0.33333333333333331</c:v>
                </c:pt>
                <c:pt idx="18258">
                  <c:v>0</c:v>
                </c:pt>
                <c:pt idx="18259">
                  <c:v>1.125</c:v>
                </c:pt>
                <c:pt idx="18260">
                  <c:v>0.15384615384615385</c:v>
                </c:pt>
                <c:pt idx="18261">
                  <c:v>0</c:v>
                </c:pt>
                <c:pt idx="18262">
                  <c:v>6.6666666666666666E-2</c:v>
                </c:pt>
                <c:pt idx="18263">
                  <c:v>0.2857142857142857</c:v>
                </c:pt>
                <c:pt idx="18264">
                  <c:v>0</c:v>
                </c:pt>
                <c:pt idx="18265">
                  <c:v>0.2</c:v>
                </c:pt>
                <c:pt idx="18266">
                  <c:v>0.41666666666666669</c:v>
                </c:pt>
                <c:pt idx="18267">
                  <c:v>0.66666666666666663</c:v>
                </c:pt>
                <c:pt idx="18268">
                  <c:v>7.1428571428571425E-2</c:v>
                </c:pt>
                <c:pt idx="18269">
                  <c:v>0.63636363636363635</c:v>
                </c:pt>
                <c:pt idx="18270">
                  <c:v>0.16666666666666666</c:v>
                </c:pt>
                <c:pt idx="18271">
                  <c:v>1.125</c:v>
                </c:pt>
                <c:pt idx="18272">
                  <c:v>0.3125</c:v>
                </c:pt>
                <c:pt idx="18273">
                  <c:v>0.76923076923076927</c:v>
                </c:pt>
                <c:pt idx="18274">
                  <c:v>0.35714285714285715</c:v>
                </c:pt>
                <c:pt idx="18275">
                  <c:v>0.21428571428571427</c:v>
                </c:pt>
                <c:pt idx="18276">
                  <c:v>0</c:v>
                </c:pt>
                <c:pt idx="18277">
                  <c:v>0.45454545454545453</c:v>
                </c:pt>
                <c:pt idx="18278">
                  <c:v>0.66666666666666663</c:v>
                </c:pt>
                <c:pt idx="18279">
                  <c:v>0.35294117647058826</c:v>
                </c:pt>
                <c:pt idx="18280">
                  <c:v>0</c:v>
                </c:pt>
                <c:pt idx="18281">
                  <c:v>0.73333333333333328</c:v>
                </c:pt>
                <c:pt idx="18282">
                  <c:v>0.75</c:v>
                </c:pt>
                <c:pt idx="18283">
                  <c:v>0.23809523809523808</c:v>
                </c:pt>
                <c:pt idx="18284">
                  <c:v>1</c:v>
                </c:pt>
                <c:pt idx="18285">
                  <c:v>0.27777777777777779</c:v>
                </c:pt>
                <c:pt idx="18286">
                  <c:v>9.0909090909090912E-2</c:v>
                </c:pt>
                <c:pt idx="18287">
                  <c:v>0.90909090909090906</c:v>
                </c:pt>
                <c:pt idx="18288">
                  <c:v>0.15</c:v>
                </c:pt>
                <c:pt idx="18289">
                  <c:v>0.46153846153846156</c:v>
                </c:pt>
                <c:pt idx="18290">
                  <c:v>0</c:v>
                </c:pt>
                <c:pt idx="18291">
                  <c:v>0.17647058823529413</c:v>
                </c:pt>
                <c:pt idx="18292">
                  <c:v>0.46153846153846156</c:v>
                </c:pt>
                <c:pt idx="18293">
                  <c:v>0.69230769230769229</c:v>
                </c:pt>
                <c:pt idx="18294">
                  <c:v>0.14285714285714285</c:v>
                </c:pt>
                <c:pt idx="18295">
                  <c:v>4.1666666666666664E-2</c:v>
                </c:pt>
                <c:pt idx="18296">
                  <c:v>0.35294117647058826</c:v>
                </c:pt>
                <c:pt idx="18297">
                  <c:v>0.35714285714285715</c:v>
                </c:pt>
                <c:pt idx="18298">
                  <c:v>5.5555555555555552E-2</c:v>
                </c:pt>
                <c:pt idx="18299">
                  <c:v>0</c:v>
                </c:pt>
                <c:pt idx="18300">
                  <c:v>0</c:v>
                </c:pt>
                <c:pt idx="18301">
                  <c:v>0</c:v>
                </c:pt>
                <c:pt idx="18302">
                  <c:v>0</c:v>
                </c:pt>
                <c:pt idx="18303">
                  <c:v>0.5</c:v>
                </c:pt>
                <c:pt idx="18304">
                  <c:v>0.27777777777777779</c:v>
                </c:pt>
                <c:pt idx="18305">
                  <c:v>0</c:v>
                </c:pt>
                <c:pt idx="18306">
                  <c:v>5.2631578947368418E-2</c:v>
                </c:pt>
                <c:pt idx="18307">
                  <c:v>0.66666666666666663</c:v>
                </c:pt>
                <c:pt idx="18308">
                  <c:v>0.3125</c:v>
                </c:pt>
                <c:pt idx="18309">
                  <c:v>0.1875</c:v>
                </c:pt>
                <c:pt idx="18310">
                  <c:v>0.19047619047619047</c:v>
                </c:pt>
                <c:pt idx="18311">
                  <c:v>0.23529411764705882</c:v>
                </c:pt>
                <c:pt idx="18312">
                  <c:v>0</c:v>
                </c:pt>
                <c:pt idx="18313">
                  <c:v>0.36842105263157893</c:v>
                </c:pt>
                <c:pt idx="18314">
                  <c:v>0.46666666666666667</c:v>
                </c:pt>
                <c:pt idx="18315">
                  <c:v>0.15</c:v>
                </c:pt>
                <c:pt idx="18316">
                  <c:v>0</c:v>
                </c:pt>
                <c:pt idx="18317">
                  <c:v>0.4375</c:v>
                </c:pt>
                <c:pt idx="18318">
                  <c:v>0.11764705882352941</c:v>
                </c:pt>
                <c:pt idx="18319">
                  <c:v>0.3125</c:v>
                </c:pt>
                <c:pt idx="18320">
                  <c:v>0.04</c:v>
                </c:pt>
                <c:pt idx="18321">
                  <c:v>0.21052631578947367</c:v>
                </c:pt>
                <c:pt idx="18322">
                  <c:v>0</c:v>
                </c:pt>
                <c:pt idx="18323">
                  <c:v>0.29411764705882354</c:v>
                </c:pt>
                <c:pt idx="18324">
                  <c:v>0.21428571428571427</c:v>
                </c:pt>
                <c:pt idx="18325">
                  <c:v>0</c:v>
                </c:pt>
                <c:pt idx="18326">
                  <c:v>0.3</c:v>
                </c:pt>
                <c:pt idx="18327">
                  <c:v>0.375</c:v>
                </c:pt>
                <c:pt idx="18328">
                  <c:v>9.5238095238095233E-2</c:v>
                </c:pt>
                <c:pt idx="18329">
                  <c:v>0</c:v>
                </c:pt>
                <c:pt idx="18330">
                  <c:v>0</c:v>
                </c:pt>
                <c:pt idx="18331">
                  <c:v>0.35294117647058826</c:v>
                </c:pt>
                <c:pt idx="18332">
                  <c:v>0.23529411764705882</c:v>
                </c:pt>
                <c:pt idx="18333">
                  <c:v>0</c:v>
                </c:pt>
                <c:pt idx="18334">
                  <c:v>0</c:v>
                </c:pt>
                <c:pt idx="18335">
                  <c:v>5.8823529411764705E-2</c:v>
                </c:pt>
                <c:pt idx="18336">
                  <c:v>0.17647058823529413</c:v>
                </c:pt>
                <c:pt idx="18337">
                  <c:v>0</c:v>
                </c:pt>
                <c:pt idx="18338">
                  <c:v>0.29411764705882354</c:v>
                </c:pt>
                <c:pt idx="18339">
                  <c:v>0</c:v>
                </c:pt>
                <c:pt idx="18340">
                  <c:v>4.5454545454545456E-2</c:v>
                </c:pt>
                <c:pt idx="18341">
                  <c:v>0</c:v>
                </c:pt>
                <c:pt idx="18342">
                  <c:v>0</c:v>
                </c:pt>
                <c:pt idx="18343">
                  <c:v>0</c:v>
                </c:pt>
                <c:pt idx="18344">
                  <c:v>0</c:v>
                </c:pt>
                <c:pt idx="18345">
                  <c:v>0</c:v>
                </c:pt>
                <c:pt idx="18346">
                  <c:v>0.15789473684210525</c:v>
                </c:pt>
                <c:pt idx="18347">
                  <c:v>0</c:v>
                </c:pt>
                <c:pt idx="18348">
                  <c:v>0.1111111111111111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0.2</c:v>
                </c:pt>
                <c:pt idx="18367">
                  <c:v>0.38461538461538464</c:v>
                </c:pt>
                <c:pt idx="18368">
                  <c:v>0.23529411764705882</c:v>
                </c:pt>
                <c:pt idx="18369">
                  <c:v>0.81818181818181823</c:v>
                </c:pt>
                <c:pt idx="18370">
                  <c:v>1.125</c:v>
                </c:pt>
                <c:pt idx="18371">
                  <c:v>0.6428571428571429</c:v>
                </c:pt>
                <c:pt idx="18372">
                  <c:v>8.6956521739130432E-2</c:v>
                </c:pt>
                <c:pt idx="18373">
                  <c:v>0.4</c:v>
                </c:pt>
                <c:pt idx="18374">
                  <c:v>0.29411764705882354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0.66666666666666663</c:v>
                </c:pt>
                <c:pt idx="18379">
                  <c:v>0</c:v>
                </c:pt>
                <c:pt idx="18380">
                  <c:v>0.15789473684210525</c:v>
                </c:pt>
                <c:pt idx="18381">
                  <c:v>0.35294117647058826</c:v>
                </c:pt>
                <c:pt idx="18382">
                  <c:v>0.125</c:v>
                </c:pt>
                <c:pt idx="18383">
                  <c:v>0.1111111111111111</c:v>
                </c:pt>
                <c:pt idx="18384">
                  <c:v>4.1666666666666664E-2</c:v>
                </c:pt>
                <c:pt idx="18385">
                  <c:v>0</c:v>
                </c:pt>
                <c:pt idx="18386">
                  <c:v>0.18181818181818182</c:v>
                </c:pt>
                <c:pt idx="18387">
                  <c:v>0</c:v>
                </c:pt>
                <c:pt idx="18388">
                  <c:v>0.22222222222222221</c:v>
                </c:pt>
                <c:pt idx="18389">
                  <c:v>0</c:v>
                </c:pt>
                <c:pt idx="18390">
                  <c:v>0.23529411764705882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0.42857142857142855</c:v>
                </c:pt>
                <c:pt idx="18395">
                  <c:v>0.3125</c:v>
                </c:pt>
                <c:pt idx="18396">
                  <c:v>0</c:v>
                </c:pt>
                <c:pt idx="18397">
                  <c:v>0</c:v>
                </c:pt>
                <c:pt idx="18398">
                  <c:v>0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0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0.44444444444444442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1.125</c:v>
                </c:pt>
                <c:pt idx="18423">
                  <c:v>0</c:v>
                </c:pt>
                <c:pt idx="18424">
                  <c:v>0</c:v>
                </c:pt>
                <c:pt idx="18425">
                  <c:v>0</c:v>
                </c:pt>
                <c:pt idx="18426">
                  <c:v>0</c:v>
                </c:pt>
                <c:pt idx="18427">
                  <c:v>0</c:v>
                </c:pt>
                <c:pt idx="18428">
                  <c:v>0.3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0.875</c:v>
                </c:pt>
                <c:pt idx="18437">
                  <c:v>0.88888888888888884</c:v>
                </c:pt>
                <c:pt idx="18438">
                  <c:v>0.8571428571428571</c:v>
                </c:pt>
                <c:pt idx="18439">
                  <c:v>0.125</c:v>
                </c:pt>
                <c:pt idx="18440">
                  <c:v>0</c:v>
                </c:pt>
                <c:pt idx="18441">
                  <c:v>0.6</c:v>
                </c:pt>
                <c:pt idx="18442">
                  <c:v>0.33333333333333331</c:v>
                </c:pt>
                <c:pt idx="18443">
                  <c:v>0.15384615384615385</c:v>
                </c:pt>
                <c:pt idx="18444">
                  <c:v>0.2857142857142857</c:v>
                </c:pt>
                <c:pt idx="18445">
                  <c:v>0.5</c:v>
                </c:pt>
                <c:pt idx="18446">
                  <c:v>0.5</c:v>
                </c:pt>
                <c:pt idx="18447">
                  <c:v>0.1875</c:v>
                </c:pt>
                <c:pt idx="18448">
                  <c:v>5.5555555555555552E-2</c:v>
                </c:pt>
                <c:pt idx="18449">
                  <c:v>0.11764705882352941</c:v>
                </c:pt>
                <c:pt idx="18450">
                  <c:v>0.9</c:v>
                </c:pt>
                <c:pt idx="18451">
                  <c:v>0</c:v>
                </c:pt>
                <c:pt idx="18452">
                  <c:v>0.2</c:v>
                </c:pt>
                <c:pt idx="18453">
                  <c:v>0.83333333333333337</c:v>
                </c:pt>
                <c:pt idx="18454">
                  <c:v>4.7619047619047616E-2</c:v>
                </c:pt>
                <c:pt idx="18455">
                  <c:v>1.1111111111111112</c:v>
                </c:pt>
                <c:pt idx="18456">
                  <c:v>0.35294117647058826</c:v>
                </c:pt>
                <c:pt idx="18457">
                  <c:v>1</c:v>
                </c:pt>
                <c:pt idx="18458">
                  <c:v>0.54545454545454541</c:v>
                </c:pt>
                <c:pt idx="18459">
                  <c:v>0.2</c:v>
                </c:pt>
                <c:pt idx="18460">
                  <c:v>0.30769230769230771</c:v>
                </c:pt>
                <c:pt idx="18461">
                  <c:v>0.45454545454545453</c:v>
                </c:pt>
                <c:pt idx="18462">
                  <c:v>0.3</c:v>
                </c:pt>
                <c:pt idx="18463">
                  <c:v>0.84615384615384615</c:v>
                </c:pt>
                <c:pt idx="18464">
                  <c:v>0.5</c:v>
                </c:pt>
                <c:pt idx="18465">
                  <c:v>0.75</c:v>
                </c:pt>
                <c:pt idx="18466">
                  <c:v>0.58333333333333337</c:v>
                </c:pt>
                <c:pt idx="18467">
                  <c:v>0.14285714285714285</c:v>
                </c:pt>
                <c:pt idx="18468">
                  <c:v>0.27272727272727271</c:v>
                </c:pt>
                <c:pt idx="18469">
                  <c:v>0.4</c:v>
                </c:pt>
                <c:pt idx="18470">
                  <c:v>0</c:v>
                </c:pt>
                <c:pt idx="18471">
                  <c:v>7.1428571428571425E-2</c:v>
                </c:pt>
                <c:pt idx="18472">
                  <c:v>9.0909090909090912E-2</c:v>
                </c:pt>
                <c:pt idx="18473">
                  <c:v>0.90909090909090906</c:v>
                </c:pt>
                <c:pt idx="18474">
                  <c:v>5.8823529411764705E-2</c:v>
                </c:pt>
                <c:pt idx="18475">
                  <c:v>0.1111111111111111</c:v>
                </c:pt>
                <c:pt idx="18476">
                  <c:v>0.76923076923076927</c:v>
                </c:pt>
                <c:pt idx="18477">
                  <c:v>0</c:v>
                </c:pt>
                <c:pt idx="18478">
                  <c:v>0.75</c:v>
                </c:pt>
                <c:pt idx="18479">
                  <c:v>9.0909090909090912E-2</c:v>
                </c:pt>
                <c:pt idx="18480">
                  <c:v>0.11764705882352941</c:v>
                </c:pt>
                <c:pt idx="18481">
                  <c:v>0.52941176470588236</c:v>
                </c:pt>
                <c:pt idx="18482">
                  <c:v>0.69230769230769229</c:v>
                </c:pt>
                <c:pt idx="18483">
                  <c:v>0.22222222222222221</c:v>
                </c:pt>
                <c:pt idx="18484">
                  <c:v>0</c:v>
                </c:pt>
                <c:pt idx="18485">
                  <c:v>0.41666666666666669</c:v>
                </c:pt>
                <c:pt idx="18486">
                  <c:v>0.9</c:v>
                </c:pt>
                <c:pt idx="18487">
                  <c:v>5.2631578947368418E-2</c:v>
                </c:pt>
                <c:pt idx="18488">
                  <c:v>0.13333333333333333</c:v>
                </c:pt>
                <c:pt idx="18489">
                  <c:v>5.5555555555555552E-2</c:v>
                </c:pt>
                <c:pt idx="18490">
                  <c:v>0</c:v>
                </c:pt>
                <c:pt idx="18491">
                  <c:v>0.72727272727272729</c:v>
                </c:pt>
                <c:pt idx="18492">
                  <c:v>0.26315789473684209</c:v>
                </c:pt>
                <c:pt idx="18493">
                  <c:v>0</c:v>
                </c:pt>
                <c:pt idx="18494">
                  <c:v>8.3333333333333329E-2</c:v>
                </c:pt>
                <c:pt idx="18495">
                  <c:v>0.3125</c:v>
                </c:pt>
                <c:pt idx="18496">
                  <c:v>0</c:v>
                </c:pt>
                <c:pt idx="18497">
                  <c:v>0</c:v>
                </c:pt>
                <c:pt idx="18498">
                  <c:v>7.6923076923076927E-2</c:v>
                </c:pt>
                <c:pt idx="18499">
                  <c:v>0.6428571428571429</c:v>
                </c:pt>
                <c:pt idx="18500">
                  <c:v>0.10526315789473684</c:v>
                </c:pt>
                <c:pt idx="18501">
                  <c:v>0</c:v>
                </c:pt>
                <c:pt idx="18502">
                  <c:v>0.36842105263157893</c:v>
                </c:pt>
                <c:pt idx="18503">
                  <c:v>0.46666666666666667</c:v>
                </c:pt>
                <c:pt idx="18504">
                  <c:v>0.1</c:v>
                </c:pt>
                <c:pt idx="18505">
                  <c:v>0.15</c:v>
                </c:pt>
                <c:pt idx="18506">
                  <c:v>0</c:v>
                </c:pt>
                <c:pt idx="18507">
                  <c:v>0.58333333333333337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0.3</c:v>
                </c:pt>
                <c:pt idx="18513">
                  <c:v>4.7619047619047616E-2</c:v>
                </c:pt>
                <c:pt idx="18514">
                  <c:v>9.5238095238095233E-2</c:v>
                </c:pt>
                <c:pt idx="18515">
                  <c:v>0</c:v>
                </c:pt>
                <c:pt idx="18516">
                  <c:v>0</c:v>
                </c:pt>
                <c:pt idx="18517">
                  <c:v>0.10526315789473684</c:v>
                </c:pt>
                <c:pt idx="18518">
                  <c:v>0.17647058823529413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0.7142857142857143</c:v>
                </c:pt>
                <c:pt idx="18533">
                  <c:v>0</c:v>
                </c:pt>
                <c:pt idx="18534">
                  <c:v>0</c:v>
                </c:pt>
                <c:pt idx="18535">
                  <c:v>0.5</c:v>
                </c:pt>
                <c:pt idx="18536">
                  <c:v>0.22222222222222221</c:v>
                </c:pt>
                <c:pt idx="18537">
                  <c:v>0.2857142857142857</c:v>
                </c:pt>
                <c:pt idx="18538">
                  <c:v>5.8823529411764705E-2</c:v>
                </c:pt>
                <c:pt idx="18539">
                  <c:v>0.11764705882352941</c:v>
                </c:pt>
                <c:pt idx="18540">
                  <c:v>0.36842105263157893</c:v>
                </c:pt>
                <c:pt idx="18541">
                  <c:v>3.7037037037037035E-2</c:v>
                </c:pt>
                <c:pt idx="18542">
                  <c:v>0.63636363636363635</c:v>
                </c:pt>
                <c:pt idx="18543">
                  <c:v>0</c:v>
                </c:pt>
                <c:pt idx="18544">
                  <c:v>0.1875</c:v>
                </c:pt>
                <c:pt idx="18545">
                  <c:v>0</c:v>
                </c:pt>
                <c:pt idx="18546">
                  <c:v>9.0909090909090912E-2</c:v>
                </c:pt>
                <c:pt idx="18547">
                  <c:v>0</c:v>
                </c:pt>
                <c:pt idx="18548">
                  <c:v>0.10526315789473684</c:v>
                </c:pt>
                <c:pt idx="18549">
                  <c:v>0.3125</c:v>
                </c:pt>
                <c:pt idx="18550">
                  <c:v>0</c:v>
                </c:pt>
                <c:pt idx="18551">
                  <c:v>0</c:v>
                </c:pt>
                <c:pt idx="18552">
                  <c:v>0.53846153846153844</c:v>
                </c:pt>
                <c:pt idx="18553">
                  <c:v>0.27777777777777779</c:v>
                </c:pt>
                <c:pt idx="18554">
                  <c:v>9.0909090909090912E-2</c:v>
                </c:pt>
                <c:pt idx="18555">
                  <c:v>0.1875</c:v>
                </c:pt>
                <c:pt idx="18556">
                  <c:v>0</c:v>
                </c:pt>
                <c:pt idx="18557">
                  <c:v>0.16666666666666666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0.875</c:v>
                </c:pt>
                <c:pt idx="18569">
                  <c:v>0.22222222222222221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1.125</c:v>
                </c:pt>
                <c:pt idx="18575">
                  <c:v>0</c:v>
                </c:pt>
                <c:pt idx="18576">
                  <c:v>0.44444444444444442</c:v>
                </c:pt>
                <c:pt idx="18577">
                  <c:v>0</c:v>
                </c:pt>
                <c:pt idx="18578">
                  <c:v>0</c:v>
                </c:pt>
                <c:pt idx="18579">
                  <c:v>0</c:v>
                </c:pt>
                <c:pt idx="18580">
                  <c:v>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1.1428571428571428</c:v>
                </c:pt>
                <c:pt idx="18585">
                  <c:v>0</c:v>
                </c:pt>
                <c:pt idx="18586">
                  <c:v>0.23076923076923078</c:v>
                </c:pt>
                <c:pt idx="18587">
                  <c:v>0.5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0.5</c:v>
                </c:pt>
                <c:pt idx="18592">
                  <c:v>0</c:v>
                </c:pt>
                <c:pt idx="18593">
                  <c:v>0.14285714285714285</c:v>
                </c:pt>
                <c:pt idx="18594">
                  <c:v>0.33333333333333331</c:v>
                </c:pt>
                <c:pt idx="18595">
                  <c:v>0.58333333333333337</c:v>
                </c:pt>
                <c:pt idx="18596">
                  <c:v>0.18181818181818182</c:v>
                </c:pt>
                <c:pt idx="18597">
                  <c:v>1.1428571428571428</c:v>
                </c:pt>
                <c:pt idx="18598">
                  <c:v>0.23529411764705882</c:v>
                </c:pt>
                <c:pt idx="18599">
                  <c:v>0.23076923076923078</c:v>
                </c:pt>
                <c:pt idx="18600">
                  <c:v>0.9</c:v>
                </c:pt>
                <c:pt idx="18601">
                  <c:v>0.72727272727272729</c:v>
                </c:pt>
                <c:pt idx="18602">
                  <c:v>0.4</c:v>
                </c:pt>
                <c:pt idx="18603">
                  <c:v>1</c:v>
                </c:pt>
                <c:pt idx="18604">
                  <c:v>0.2</c:v>
                </c:pt>
                <c:pt idx="18605">
                  <c:v>0.6</c:v>
                </c:pt>
                <c:pt idx="18606">
                  <c:v>1</c:v>
                </c:pt>
                <c:pt idx="18607">
                  <c:v>0.5714285714285714</c:v>
                </c:pt>
                <c:pt idx="18608">
                  <c:v>4.1666666666666664E-2</c:v>
                </c:pt>
                <c:pt idx="18609">
                  <c:v>0.3</c:v>
                </c:pt>
                <c:pt idx="18610">
                  <c:v>0.23529411764705882</c:v>
                </c:pt>
                <c:pt idx="18611">
                  <c:v>0.84615384615384615</c:v>
                </c:pt>
                <c:pt idx="18612">
                  <c:v>1.1000000000000001</c:v>
                </c:pt>
                <c:pt idx="18613">
                  <c:v>0.6428571428571429</c:v>
                </c:pt>
                <c:pt idx="18614">
                  <c:v>0.25</c:v>
                </c:pt>
                <c:pt idx="18615">
                  <c:v>0.14285714285714285</c:v>
                </c:pt>
                <c:pt idx="18616">
                  <c:v>4.3478260869565216E-2</c:v>
                </c:pt>
                <c:pt idx="18617">
                  <c:v>0</c:v>
                </c:pt>
                <c:pt idx="18618">
                  <c:v>0.23809523809523808</c:v>
                </c:pt>
                <c:pt idx="18619">
                  <c:v>0.7</c:v>
                </c:pt>
                <c:pt idx="18620">
                  <c:v>0.90909090909090906</c:v>
                </c:pt>
                <c:pt idx="18621">
                  <c:v>0.5</c:v>
                </c:pt>
                <c:pt idx="18622">
                  <c:v>5.8823529411764705E-2</c:v>
                </c:pt>
                <c:pt idx="18623">
                  <c:v>0.23076923076923078</c:v>
                </c:pt>
                <c:pt idx="18624">
                  <c:v>0.4375</c:v>
                </c:pt>
                <c:pt idx="18625">
                  <c:v>0</c:v>
                </c:pt>
                <c:pt idx="18626">
                  <c:v>0.53846153846153844</c:v>
                </c:pt>
                <c:pt idx="18627">
                  <c:v>0.72727272727272729</c:v>
                </c:pt>
                <c:pt idx="18628">
                  <c:v>0.31578947368421051</c:v>
                </c:pt>
                <c:pt idx="18629">
                  <c:v>0.16666666666666666</c:v>
                </c:pt>
                <c:pt idx="18630">
                  <c:v>0</c:v>
                </c:pt>
                <c:pt idx="18631">
                  <c:v>0.22222222222222221</c:v>
                </c:pt>
                <c:pt idx="18632">
                  <c:v>5.2631578947368418E-2</c:v>
                </c:pt>
                <c:pt idx="18633">
                  <c:v>0.5</c:v>
                </c:pt>
                <c:pt idx="18634">
                  <c:v>0</c:v>
                </c:pt>
                <c:pt idx="18635">
                  <c:v>4.7619047619047616E-2</c:v>
                </c:pt>
                <c:pt idx="18636">
                  <c:v>0.61538461538461542</c:v>
                </c:pt>
                <c:pt idx="18637">
                  <c:v>0.9</c:v>
                </c:pt>
                <c:pt idx="18638">
                  <c:v>4.7619047619047616E-2</c:v>
                </c:pt>
                <c:pt idx="18639">
                  <c:v>5.5555555555555552E-2</c:v>
                </c:pt>
                <c:pt idx="18640">
                  <c:v>0.30769230769230771</c:v>
                </c:pt>
                <c:pt idx="18641">
                  <c:v>9.5238095238095233E-2</c:v>
                </c:pt>
                <c:pt idx="18642">
                  <c:v>0</c:v>
                </c:pt>
                <c:pt idx="18643">
                  <c:v>0</c:v>
                </c:pt>
                <c:pt idx="18644">
                  <c:v>0.41176470588235292</c:v>
                </c:pt>
                <c:pt idx="18645">
                  <c:v>0.5</c:v>
                </c:pt>
                <c:pt idx="18646">
                  <c:v>0</c:v>
                </c:pt>
                <c:pt idx="18647">
                  <c:v>0.26315789473684209</c:v>
                </c:pt>
                <c:pt idx="18648">
                  <c:v>0.33333333333333331</c:v>
                </c:pt>
                <c:pt idx="18649">
                  <c:v>0.2</c:v>
                </c:pt>
                <c:pt idx="18650">
                  <c:v>0</c:v>
                </c:pt>
                <c:pt idx="18651">
                  <c:v>0</c:v>
                </c:pt>
                <c:pt idx="18652">
                  <c:v>0.15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0.25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0.33333333333333331</c:v>
                </c:pt>
                <c:pt idx="18676">
                  <c:v>0.33333333333333331</c:v>
                </c:pt>
                <c:pt idx="18677">
                  <c:v>0</c:v>
                </c:pt>
                <c:pt idx="18678">
                  <c:v>0.53846153846153844</c:v>
                </c:pt>
                <c:pt idx="18679">
                  <c:v>0.66666666666666663</c:v>
                </c:pt>
                <c:pt idx="18680">
                  <c:v>1.0909090909090908</c:v>
                </c:pt>
                <c:pt idx="18681">
                  <c:v>0.58333333333333337</c:v>
                </c:pt>
                <c:pt idx="18682">
                  <c:v>0.3125</c:v>
                </c:pt>
                <c:pt idx="18683">
                  <c:v>0.75</c:v>
                </c:pt>
                <c:pt idx="18684">
                  <c:v>0</c:v>
                </c:pt>
                <c:pt idx="18685">
                  <c:v>0.10526315789473684</c:v>
                </c:pt>
                <c:pt idx="18686">
                  <c:v>6.25E-2</c:v>
                </c:pt>
                <c:pt idx="18687">
                  <c:v>0</c:v>
                </c:pt>
                <c:pt idx="18688">
                  <c:v>0.375</c:v>
                </c:pt>
                <c:pt idx="18689">
                  <c:v>5.8823529411764705E-2</c:v>
                </c:pt>
                <c:pt idx="18690">
                  <c:v>0.4</c:v>
                </c:pt>
                <c:pt idx="18691">
                  <c:v>0</c:v>
                </c:pt>
                <c:pt idx="18692">
                  <c:v>0.53846153846153844</c:v>
                </c:pt>
                <c:pt idx="18693">
                  <c:v>0.2</c:v>
                </c:pt>
                <c:pt idx="18694">
                  <c:v>0</c:v>
                </c:pt>
                <c:pt idx="18695">
                  <c:v>0</c:v>
                </c:pt>
                <c:pt idx="18696">
                  <c:v>0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0</c:v>
                </c:pt>
                <c:pt idx="18704">
                  <c:v>0</c:v>
                </c:pt>
                <c:pt idx="18705">
                  <c:v>0</c:v>
                </c:pt>
                <c:pt idx="18706">
                  <c:v>0</c:v>
                </c:pt>
                <c:pt idx="18707">
                  <c:v>0</c:v>
                </c:pt>
                <c:pt idx="18708">
                  <c:v>0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0.16666666666666666</c:v>
                </c:pt>
                <c:pt idx="18720">
                  <c:v>0.875</c:v>
                </c:pt>
                <c:pt idx="18721">
                  <c:v>0.875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0.33333333333333331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0.36363636363636365</c:v>
                </c:pt>
                <c:pt idx="18734">
                  <c:v>0.36363636363636365</c:v>
                </c:pt>
                <c:pt idx="18735">
                  <c:v>0</c:v>
                </c:pt>
                <c:pt idx="18736">
                  <c:v>0</c:v>
                </c:pt>
                <c:pt idx="18737">
                  <c:v>0.3</c:v>
                </c:pt>
                <c:pt idx="18738">
                  <c:v>6.6666666666666666E-2</c:v>
                </c:pt>
                <c:pt idx="18739">
                  <c:v>0.1875</c:v>
                </c:pt>
                <c:pt idx="18740">
                  <c:v>0.54545454545454541</c:v>
                </c:pt>
                <c:pt idx="18741">
                  <c:v>0.66666666666666663</c:v>
                </c:pt>
                <c:pt idx="18742">
                  <c:v>0</c:v>
                </c:pt>
                <c:pt idx="18743">
                  <c:v>0.5714285714285714</c:v>
                </c:pt>
                <c:pt idx="18744">
                  <c:v>0.7</c:v>
                </c:pt>
                <c:pt idx="18745">
                  <c:v>0.13333333333333333</c:v>
                </c:pt>
                <c:pt idx="18746">
                  <c:v>0</c:v>
                </c:pt>
                <c:pt idx="18747">
                  <c:v>0</c:v>
                </c:pt>
                <c:pt idx="18748">
                  <c:v>0.88888888888888884</c:v>
                </c:pt>
                <c:pt idx="18749">
                  <c:v>0.18181818181818182</c:v>
                </c:pt>
                <c:pt idx="18750">
                  <c:v>1.1000000000000001</c:v>
                </c:pt>
                <c:pt idx="18751">
                  <c:v>0.6</c:v>
                </c:pt>
                <c:pt idx="18752">
                  <c:v>1.1666666666666667</c:v>
                </c:pt>
                <c:pt idx="18753">
                  <c:v>0.84615384615384615</c:v>
                </c:pt>
                <c:pt idx="18754">
                  <c:v>0.69230769230769229</c:v>
                </c:pt>
                <c:pt idx="18755">
                  <c:v>0.26315789473684209</c:v>
                </c:pt>
                <c:pt idx="18756">
                  <c:v>8.3333333333333329E-2</c:v>
                </c:pt>
                <c:pt idx="18757">
                  <c:v>0.66666666666666663</c:v>
                </c:pt>
                <c:pt idx="18758">
                  <c:v>0.90909090909090906</c:v>
                </c:pt>
                <c:pt idx="18759">
                  <c:v>0.15</c:v>
                </c:pt>
                <c:pt idx="18760">
                  <c:v>4.1666666666666664E-2</c:v>
                </c:pt>
                <c:pt idx="18761">
                  <c:v>0.6</c:v>
                </c:pt>
                <c:pt idx="18762">
                  <c:v>1.1000000000000001</c:v>
                </c:pt>
                <c:pt idx="18763">
                  <c:v>0</c:v>
                </c:pt>
                <c:pt idx="18764">
                  <c:v>0.53846153846153844</c:v>
                </c:pt>
                <c:pt idx="18765">
                  <c:v>0.23809523809523808</c:v>
                </c:pt>
                <c:pt idx="18766">
                  <c:v>0.5625</c:v>
                </c:pt>
                <c:pt idx="18767">
                  <c:v>0.69230769230769229</c:v>
                </c:pt>
                <c:pt idx="18768">
                  <c:v>0.8571428571428571</c:v>
                </c:pt>
                <c:pt idx="18769">
                  <c:v>0.3</c:v>
                </c:pt>
                <c:pt idx="18770">
                  <c:v>0.25</c:v>
                </c:pt>
                <c:pt idx="18771">
                  <c:v>1.1111111111111112</c:v>
                </c:pt>
                <c:pt idx="18772">
                  <c:v>0.5714285714285714</c:v>
                </c:pt>
                <c:pt idx="18773">
                  <c:v>0.33333333333333331</c:v>
                </c:pt>
                <c:pt idx="18774">
                  <c:v>0.25</c:v>
                </c:pt>
                <c:pt idx="18775">
                  <c:v>0.91666666666666663</c:v>
                </c:pt>
                <c:pt idx="18776">
                  <c:v>0.23809523809523808</c:v>
                </c:pt>
                <c:pt idx="18777">
                  <c:v>4.5454545454545456E-2</c:v>
                </c:pt>
                <c:pt idx="18778">
                  <c:v>7.1428571428571425E-2</c:v>
                </c:pt>
                <c:pt idx="18779">
                  <c:v>0.15789473684210525</c:v>
                </c:pt>
                <c:pt idx="18780">
                  <c:v>4.3478260869565216E-2</c:v>
                </c:pt>
                <c:pt idx="18781">
                  <c:v>0</c:v>
                </c:pt>
                <c:pt idx="18782">
                  <c:v>0.08</c:v>
                </c:pt>
                <c:pt idx="18783">
                  <c:v>1.0909090909090908</c:v>
                </c:pt>
                <c:pt idx="18784">
                  <c:v>0.1875</c:v>
                </c:pt>
                <c:pt idx="18785">
                  <c:v>0.35294117647058826</c:v>
                </c:pt>
                <c:pt idx="18786">
                  <c:v>0</c:v>
                </c:pt>
                <c:pt idx="18787">
                  <c:v>0.75</c:v>
                </c:pt>
                <c:pt idx="18788">
                  <c:v>0</c:v>
                </c:pt>
                <c:pt idx="18789">
                  <c:v>0</c:v>
                </c:pt>
                <c:pt idx="18790">
                  <c:v>0</c:v>
                </c:pt>
                <c:pt idx="18791">
                  <c:v>0.17647058823529413</c:v>
                </c:pt>
                <c:pt idx="18792">
                  <c:v>0.61538461538461542</c:v>
                </c:pt>
                <c:pt idx="18793">
                  <c:v>0.9</c:v>
                </c:pt>
                <c:pt idx="18794">
                  <c:v>0.42857142857142855</c:v>
                </c:pt>
                <c:pt idx="18795">
                  <c:v>0</c:v>
                </c:pt>
                <c:pt idx="18796">
                  <c:v>0</c:v>
                </c:pt>
                <c:pt idx="18797">
                  <c:v>0</c:v>
                </c:pt>
                <c:pt idx="18798">
                  <c:v>0</c:v>
                </c:pt>
                <c:pt idx="18799">
                  <c:v>0.1111111111111111</c:v>
                </c:pt>
                <c:pt idx="18800">
                  <c:v>0</c:v>
                </c:pt>
                <c:pt idx="18801">
                  <c:v>0</c:v>
                </c:pt>
                <c:pt idx="18802">
                  <c:v>0</c:v>
                </c:pt>
                <c:pt idx="18803">
                  <c:v>0</c:v>
                </c:pt>
                <c:pt idx="18804">
                  <c:v>0</c:v>
                </c:pt>
                <c:pt idx="18805">
                  <c:v>0</c:v>
                </c:pt>
                <c:pt idx="18806">
                  <c:v>0</c:v>
                </c:pt>
                <c:pt idx="18807">
                  <c:v>0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0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0</c:v>
                </c:pt>
                <c:pt idx="18822">
                  <c:v>0.5</c:v>
                </c:pt>
                <c:pt idx="18823">
                  <c:v>0.05</c:v>
                </c:pt>
                <c:pt idx="18824">
                  <c:v>0.63636363636363635</c:v>
                </c:pt>
                <c:pt idx="18825">
                  <c:v>0.10526315789473684</c:v>
                </c:pt>
                <c:pt idx="18826">
                  <c:v>0.75</c:v>
                </c:pt>
                <c:pt idx="18827">
                  <c:v>0.26666666666666666</c:v>
                </c:pt>
                <c:pt idx="18828">
                  <c:v>1</c:v>
                </c:pt>
                <c:pt idx="18829">
                  <c:v>0.26666666666666666</c:v>
                </c:pt>
                <c:pt idx="18830">
                  <c:v>0.5</c:v>
                </c:pt>
                <c:pt idx="18831">
                  <c:v>0</c:v>
                </c:pt>
                <c:pt idx="18832">
                  <c:v>0.1875</c:v>
                </c:pt>
                <c:pt idx="18833">
                  <c:v>0.66666666666666663</c:v>
                </c:pt>
                <c:pt idx="18834">
                  <c:v>0.26315789473684209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0.4</c:v>
                </c:pt>
                <c:pt idx="18839">
                  <c:v>0</c:v>
                </c:pt>
                <c:pt idx="18840">
                  <c:v>0</c:v>
                </c:pt>
                <c:pt idx="18841">
                  <c:v>0.26315789473684209</c:v>
                </c:pt>
                <c:pt idx="18842">
                  <c:v>0</c:v>
                </c:pt>
                <c:pt idx="18843">
                  <c:v>4.1666666666666664E-2</c:v>
                </c:pt>
                <c:pt idx="18844">
                  <c:v>0.05</c:v>
                </c:pt>
                <c:pt idx="18845">
                  <c:v>0</c:v>
                </c:pt>
                <c:pt idx="18846">
                  <c:v>0</c:v>
                </c:pt>
                <c:pt idx="18847">
                  <c:v>0.14285714285714285</c:v>
                </c:pt>
                <c:pt idx="18848">
                  <c:v>0.1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0</c:v>
                </c:pt>
                <c:pt idx="18865">
                  <c:v>0</c:v>
                </c:pt>
                <c:pt idx="18866">
                  <c:v>0</c:v>
                </c:pt>
                <c:pt idx="18867">
                  <c:v>0</c:v>
                </c:pt>
                <c:pt idx="18868">
                  <c:v>0</c:v>
                </c:pt>
                <c:pt idx="18869">
                  <c:v>0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</c:v>
                </c:pt>
                <c:pt idx="18875">
                  <c:v>0</c:v>
                </c:pt>
                <c:pt idx="18876">
                  <c:v>0</c:v>
                </c:pt>
                <c:pt idx="18877">
                  <c:v>0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0.22222222222222221</c:v>
                </c:pt>
                <c:pt idx="18883">
                  <c:v>0</c:v>
                </c:pt>
                <c:pt idx="18884">
                  <c:v>0</c:v>
                </c:pt>
                <c:pt idx="18885">
                  <c:v>0.8571428571428571</c:v>
                </c:pt>
                <c:pt idx="18886">
                  <c:v>0</c:v>
                </c:pt>
                <c:pt idx="18887">
                  <c:v>0.63636363636363635</c:v>
                </c:pt>
                <c:pt idx="18888">
                  <c:v>0.55555555555555558</c:v>
                </c:pt>
                <c:pt idx="18889">
                  <c:v>0</c:v>
                </c:pt>
                <c:pt idx="18890">
                  <c:v>0.27272727272727271</c:v>
                </c:pt>
                <c:pt idx="18891">
                  <c:v>0.26666666666666666</c:v>
                </c:pt>
                <c:pt idx="18892">
                  <c:v>0.66666666666666663</c:v>
                </c:pt>
                <c:pt idx="18893">
                  <c:v>0.55555555555555558</c:v>
                </c:pt>
                <c:pt idx="18894">
                  <c:v>0.23076923076923078</c:v>
                </c:pt>
                <c:pt idx="18895">
                  <c:v>0.26666666666666666</c:v>
                </c:pt>
                <c:pt idx="18896">
                  <c:v>0</c:v>
                </c:pt>
                <c:pt idx="18897">
                  <c:v>0.35714285714285715</c:v>
                </c:pt>
                <c:pt idx="18898">
                  <c:v>1</c:v>
                </c:pt>
                <c:pt idx="18899">
                  <c:v>0.83333333333333337</c:v>
                </c:pt>
                <c:pt idx="18900">
                  <c:v>1</c:v>
                </c:pt>
                <c:pt idx="18901">
                  <c:v>0.41666666666666669</c:v>
                </c:pt>
                <c:pt idx="18902">
                  <c:v>0.21052631578947367</c:v>
                </c:pt>
                <c:pt idx="18903">
                  <c:v>0.6</c:v>
                </c:pt>
                <c:pt idx="18904">
                  <c:v>1.1666666666666667</c:v>
                </c:pt>
                <c:pt idx="18905">
                  <c:v>0.5</c:v>
                </c:pt>
                <c:pt idx="18906">
                  <c:v>0.9</c:v>
                </c:pt>
                <c:pt idx="18907">
                  <c:v>0.05</c:v>
                </c:pt>
                <c:pt idx="18908">
                  <c:v>0</c:v>
                </c:pt>
                <c:pt idx="18909">
                  <c:v>0.69230769230769229</c:v>
                </c:pt>
                <c:pt idx="18910">
                  <c:v>8.3333333333333329E-2</c:v>
                </c:pt>
                <c:pt idx="18911">
                  <c:v>8.6956521739130432E-2</c:v>
                </c:pt>
                <c:pt idx="18912">
                  <c:v>0.36842105263157893</c:v>
                </c:pt>
                <c:pt idx="18913">
                  <c:v>5.5555555555555552E-2</c:v>
                </c:pt>
                <c:pt idx="18914">
                  <c:v>0.5625</c:v>
                </c:pt>
                <c:pt idx="18915">
                  <c:v>0.23529411764705882</c:v>
                </c:pt>
                <c:pt idx="18916">
                  <c:v>9.5238095238095233E-2</c:v>
                </c:pt>
                <c:pt idx="18917">
                  <c:v>0.69230769230769229</c:v>
                </c:pt>
                <c:pt idx="18918">
                  <c:v>0.33333333333333331</c:v>
                </c:pt>
                <c:pt idx="18919">
                  <c:v>1.0909090909090908</c:v>
                </c:pt>
                <c:pt idx="18920">
                  <c:v>0.90909090909090906</c:v>
                </c:pt>
                <c:pt idx="18921">
                  <c:v>0.375</c:v>
                </c:pt>
                <c:pt idx="18922">
                  <c:v>1.1000000000000001</c:v>
                </c:pt>
                <c:pt idx="18923">
                  <c:v>0.15</c:v>
                </c:pt>
                <c:pt idx="18924">
                  <c:v>4.5454545454545456E-2</c:v>
                </c:pt>
                <c:pt idx="18925">
                  <c:v>0.5714285714285714</c:v>
                </c:pt>
                <c:pt idx="18926">
                  <c:v>0.75</c:v>
                </c:pt>
                <c:pt idx="18927">
                  <c:v>7.1428571428571425E-2</c:v>
                </c:pt>
                <c:pt idx="18928">
                  <c:v>0.90909090909090906</c:v>
                </c:pt>
                <c:pt idx="18929">
                  <c:v>6.25E-2</c:v>
                </c:pt>
                <c:pt idx="18930">
                  <c:v>1.0833333333333333</c:v>
                </c:pt>
                <c:pt idx="18931">
                  <c:v>0.9</c:v>
                </c:pt>
                <c:pt idx="18932">
                  <c:v>5.8823529411764705E-2</c:v>
                </c:pt>
                <c:pt idx="18933">
                  <c:v>0.29411764705882354</c:v>
                </c:pt>
                <c:pt idx="18934">
                  <c:v>0.17647058823529413</c:v>
                </c:pt>
                <c:pt idx="18935">
                  <c:v>1.1000000000000001</c:v>
                </c:pt>
                <c:pt idx="18936">
                  <c:v>8.3333333333333329E-2</c:v>
                </c:pt>
                <c:pt idx="18937">
                  <c:v>0.75</c:v>
                </c:pt>
                <c:pt idx="18938">
                  <c:v>0</c:v>
                </c:pt>
                <c:pt idx="18939">
                  <c:v>0.92307692307692313</c:v>
                </c:pt>
                <c:pt idx="18940">
                  <c:v>0.1</c:v>
                </c:pt>
                <c:pt idx="18941">
                  <c:v>0.91666666666666663</c:v>
                </c:pt>
                <c:pt idx="18942">
                  <c:v>0</c:v>
                </c:pt>
                <c:pt idx="18943">
                  <c:v>0.17647058823529413</c:v>
                </c:pt>
                <c:pt idx="18944">
                  <c:v>0</c:v>
                </c:pt>
                <c:pt idx="18945">
                  <c:v>0.35294117647058826</c:v>
                </c:pt>
                <c:pt idx="18946">
                  <c:v>0.9</c:v>
                </c:pt>
                <c:pt idx="18947">
                  <c:v>0.33333333333333331</c:v>
                </c:pt>
                <c:pt idx="18948">
                  <c:v>5.2631578947368418E-2</c:v>
                </c:pt>
                <c:pt idx="18949">
                  <c:v>0</c:v>
                </c:pt>
                <c:pt idx="18950">
                  <c:v>0</c:v>
                </c:pt>
                <c:pt idx="18951">
                  <c:v>5.8823529411764705E-2</c:v>
                </c:pt>
                <c:pt idx="18952">
                  <c:v>0.12</c:v>
                </c:pt>
                <c:pt idx="18953">
                  <c:v>0.13636363636363635</c:v>
                </c:pt>
                <c:pt idx="18954">
                  <c:v>4.5454545454545456E-2</c:v>
                </c:pt>
                <c:pt idx="18955">
                  <c:v>5.5555555555555552E-2</c:v>
                </c:pt>
                <c:pt idx="18956">
                  <c:v>0</c:v>
                </c:pt>
                <c:pt idx="18957">
                  <c:v>0</c:v>
                </c:pt>
                <c:pt idx="18958">
                  <c:v>0.22727272727272727</c:v>
                </c:pt>
                <c:pt idx="18959">
                  <c:v>4.3478260869565216E-2</c:v>
                </c:pt>
                <c:pt idx="18960">
                  <c:v>6.6666666666666666E-2</c:v>
                </c:pt>
                <c:pt idx="18961">
                  <c:v>5.8823529411764705E-2</c:v>
                </c:pt>
                <c:pt idx="18962">
                  <c:v>0.11764705882352941</c:v>
                </c:pt>
                <c:pt idx="18963">
                  <c:v>0</c:v>
                </c:pt>
                <c:pt idx="18964">
                  <c:v>0</c:v>
                </c:pt>
                <c:pt idx="18965">
                  <c:v>0</c:v>
                </c:pt>
                <c:pt idx="18966">
                  <c:v>4.3478260869565216E-2</c:v>
                </c:pt>
                <c:pt idx="18967">
                  <c:v>0</c:v>
                </c:pt>
                <c:pt idx="18968">
                  <c:v>0</c:v>
                </c:pt>
                <c:pt idx="18969">
                  <c:v>0</c:v>
                </c:pt>
                <c:pt idx="18970">
                  <c:v>0</c:v>
                </c:pt>
                <c:pt idx="18971">
                  <c:v>0</c:v>
                </c:pt>
                <c:pt idx="18972">
                  <c:v>0</c:v>
                </c:pt>
                <c:pt idx="18973">
                  <c:v>0</c:v>
                </c:pt>
                <c:pt idx="18974">
                  <c:v>0</c:v>
                </c:pt>
                <c:pt idx="18975">
                  <c:v>0</c:v>
                </c:pt>
                <c:pt idx="18976">
                  <c:v>0</c:v>
                </c:pt>
                <c:pt idx="18977">
                  <c:v>0</c:v>
                </c:pt>
                <c:pt idx="18978">
                  <c:v>0</c:v>
                </c:pt>
                <c:pt idx="18979">
                  <c:v>0</c:v>
                </c:pt>
                <c:pt idx="18980">
                  <c:v>0</c:v>
                </c:pt>
                <c:pt idx="18981">
                  <c:v>0.75</c:v>
                </c:pt>
                <c:pt idx="18982">
                  <c:v>0.25</c:v>
                </c:pt>
                <c:pt idx="18983">
                  <c:v>0.73333333333333328</c:v>
                </c:pt>
                <c:pt idx="18984">
                  <c:v>0</c:v>
                </c:pt>
                <c:pt idx="18985">
                  <c:v>0.41176470588235292</c:v>
                </c:pt>
                <c:pt idx="18986">
                  <c:v>0.05</c:v>
                </c:pt>
                <c:pt idx="18987">
                  <c:v>0.90909090909090906</c:v>
                </c:pt>
                <c:pt idx="18988">
                  <c:v>0.16666666666666666</c:v>
                </c:pt>
                <c:pt idx="18989">
                  <c:v>1.2</c:v>
                </c:pt>
                <c:pt idx="18990">
                  <c:v>0.10526315789473684</c:v>
                </c:pt>
                <c:pt idx="18991">
                  <c:v>1.0909090909090908</c:v>
                </c:pt>
                <c:pt idx="18992">
                  <c:v>0.15</c:v>
                </c:pt>
                <c:pt idx="18993">
                  <c:v>9.0909090909090912E-2</c:v>
                </c:pt>
                <c:pt idx="18994">
                  <c:v>0.10526315789473684</c:v>
                </c:pt>
                <c:pt idx="18995">
                  <c:v>1.2222222222222223</c:v>
                </c:pt>
                <c:pt idx="18996">
                  <c:v>0.46666666666666667</c:v>
                </c:pt>
                <c:pt idx="18997">
                  <c:v>0.8</c:v>
                </c:pt>
                <c:pt idx="18998">
                  <c:v>0.10526315789473684</c:v>
                </c:pt>
                <c:pt idx="18999">
                  <c:v>0</c:v>
                </c:pt>
                <c:pt idx="19000">
                  <c:v>0.375</c:v>
                </c:pt>
                <c:pt idx="19001">
                  <c:v>0.33333333333333331</c:v>
                </c:pt>
                <c:pt idx="19002">
                  <c:v>0.26666666666666666</c:v>
                </c:pt>
                <c:pt idx="19003">
                  <c:v>0.13333333333333333</c:v>
                </c:pt>
                <c:pt idx="19004">
                  <c:v>0</c:v>
                </c:pt>
                <c:pt idx="19005">
                  <c:v>0.11764705882352941</c:v>
                </c:pt>
                <c:pt idx="19006">
                  <c:v>0</c:v>
                </c:pt>
                <c:pt idx="19007">
                  <c:v>0.23809523809523808</c:v>
                </c:pt>
                <c:pt idx="19008">
                  <c:v>0</c:v>
                </c:pt>
                <c:pt idx="19009">
                  <c:v>0.10526315789473684</c:v>
                </c:pt>
                <c:pt idx="19010">
                  <c:v>0</c:v>
                </c:pt>
                <c:pt idx="19011">
                  <c:v>0</c:v>
                </c:pt>
                <c:pt idx="19012">
                  <c:v>0.26315789473684209</c:v>
                </c:pt>
                <c:pt idx="19013">
                  <c:v>0.05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0.27272727272727271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0.8</c:v>
                </c:pt>
                <c:pt idx="19048">
                  <c:v>0</c:v>
                </c:pt>
                <c:pt idx="19049">
                  <c:v>0.13333333333333333</c:v>
                </c:pt>
                <c:pt idx="19050">
                  <c:v>0.75</c:v>
                </c:pt>
                <c:pt idx="19051">
                  <c:v>0</c:v>
                </c:pt>
                <c:pt idx="19052">
                  <c:v>1</c:v>
                </c:pt>
                <c:pt idx="19053">
                  <c:v>0</c:v>
                </c:pt>
                <c:pt idx="19054">
                  <c:v>0.14285714285714285</c:v>
                </c:pt>
                <c:pt idx="19055">
                  <c:v>0.35714285714285715</c:v>
                </c:pt>
                <c:pt idx="19056">
                  <c:v>0.81818181818181823</c:v>
                </c:pt>
                <c:pt idx="19057">
                  <c:v>0</c:v>
                </c:pt>
                <c:pt idx="19058">
                  <c:v>0</c:v>
                </c:pt>
                <c:pt idx="19059">
                  <c:v>0.21428571428571427</c:v>
                </c:pt>
                <c:pt idx="19060">
                  <c:v>0</c:v>
                </c:pt>
                <c:pt idx="19061">
                  <c:v>0.8</c:v>
                </c:pt>
                <c:pt idx="19062">
                  <c:v>0.4</c:v>
                </c:pt>
                <c:pt idx="19063">
                  <c:v>0.81818181818181823</c:v>
                </c:pt>
                <c:pt idx="19064">
                  <c:v>1.1111111111111112</c:v>
                </c:pt>
                <c:pt idx="19065">
                  <c:v>0.35714285714285715</c:v>
                </c:pt>
                <c:pt idx="19066">
                  <c:v>0.33333333333333331</c:v>
                </c:pt>
                <c:pt idx="19067">
                  <c:v>1.1818181818181819</c:v>
                </c:pt>
                <c:pt idx="19068">
                  <c:v>0</c:v>
                </c:pt>
                <c:pt idx="19069">
                  <c:v>1</c:v>
                </c:pt>
                <c:pt idx="19070">
                  <c:v>1.2</c:v>
                </c:pt>
                <c:pt idx="19071">
                  <c:v>0.53333333333333333</c:v>
                </c:pt>
                <c:pt idx="19072">
                  <c:v>0.66666666666666663</c:v>
                </c:pt>
                <c:pt idx="19073">
                  <c:v>0.22222222222222221</c:v>
                </c:pt>
                <c:pt idx="19074">
                  <c:v>0.9</c:v>
                </c:pt>
                <c:pt idx="19075">
                  <c:v>0.11764705882352941</c:v>
                </c:pt>
                <c:pt idx="19076">
                  <c:v>0.33333333333333331</c:v>
                </c:pt>
                <c:pt idx="19077">
                  <c:v>0.21052631578947367</c:v>
                </c:pt>
                <c:pt idx="19078">
                  <c:v>8.6956521739130432E-2</c:v>
                </c:pt>
                <c:pt idx="19079">
                  <c:v>0.47368421052631576</c:v>
                </c:pt>
                <c:pt idx="19080">
                  <c:v>0.6</c:v>
                </c:pt>
                <c:pt idx="19081">
                  <c:v>0.2</c:v>
                </c:pt>
                <c:pt idx="19082">
                  <c:v>0.1</c:v>
                </c:pt>
                <c:pt idx="19083">
                  <c:v>0.5</c:v>
                </c:pt>
                <c:pt idx="19084">
                  <c:v>0.27777777777777779</c:v>
                </c:pt>
                <c:pt idx="19085">
                  <c:v>1.1000000000000001</c:v>
                </c:pt>
                <c:pt idx="19086">
                  <c:v>0.26315789473684209</c:v>
                </c:pt>
                <c:pt idx="19087">
                  <c:v>8.6956521739130432E-2</c:v>
                </c:pt>
                <c:pt idx="19088">
                  <c:v>0</c:v>
                </c:pt>
                <c:pt idx="19089">
                  <c:v>0.1</c:v>
                </c:pt>
                <c:pt idx="19090">
                  <c:v>7.1428571428571425E-2</c:v>
                </c:pt>
                <c:pt idx="19091">
                  <c:v>0.58823529411764708</c:v>
                </c:pt>
                <c:pt idx="19092">
                  <c:v>0.21052631578947367</c:v>
                </c:pt>
                <c:pt idx="19093">
                  <c:v>0.72727272727272729</c:v>
                </c:pt>
                <c:pt idx="19094">
                  <c:v>0.23529411764705882</c:v>
                </c:pt>
                <c:pt idx="19095">
                  <c:v>9.5238095238095233E-2</c:v>
                </c:pt>
                <c:pt idx="19096">
                  <c:v>0.41176470588235292</c:v>
                </c:pt>
                <c:pt idx="19097">
                  <c:v>0.15384615384615385</c:v>
                </c:pt>
                <c:pt idx="19098">
                  <c:v>0.42857142857142855</c:v>
                </c:pt>
                <c:pt idx="19099">
                  <c:v>1.1000000000000001</c:v>
                </c:pt>
                <c:pt idx="19100">
                  <c:v>0.5</c:v>
                </c:pt>
                <c:pt idx="19101">
                  <c:v>4.5454545454545456E-2</c:v>
                </c:pt>
                <c:pt idx="19102">
                  <c:v>0.23809523809523808</c:v>
                </c:pt>
                <c:pt idx="19103">
                  <c:v>7.1428571428571425E-2</c:v>
                </c:pt>
                <c:pt idx="19104">
                  <c:v>0.90909090909090906</c:v>
                </c:pt>
                <c:pt idx="19105">
                  <c:v>0</c:v>
                </c:pt>
                <c:pt idx="19106">
                  <c:v>0.375</c:v>
                </c:pt>
                <c:pt idx="19107">
                  <c:v>0.21739130434782608</c:v>
                </c:pt>
                <c:pt idx="19108">
                  <c:v>0.66666666666666663</c:v>
                </c:pt>
                <c:pt idx="19109">
                  <c:v>5.8823529411764705E-2</c:v>
                </c:pt>
                <c:pt idx="19110">
                  <c:v>0.25</c:v>
                </c:pt>
                <c:pt idx="19111">
                  <c:v>0</c:v>
                </c:pt>
                <c:pt idx="19112">
                  <c:v>0.17647058823529413</c:v>
                </c:pt>
                <c:pt idx="19113">
                  <c:v>0</c:v>
                </c:pt>
                <c:pt idx="19114">
                  <c:v>0.1</c:v>
                </c:pt>
                <c:pt idx="19115">
                  <c:v>0</c:v>
                </c:pt>
                <c:pt idx="19116">
                  <c:v>0.13043478260869565</c:v>
                </c:pt>
                <c:pt idx="19117">
                  <c:v>0.17647058823529413</c:v>
                </c:pt>
                <c:pt idx="19118">
                  <c:v>0</c:v>
                </c:pt>
                <c:pt idx="19119">
                  <c:v>0.2857142857142857</c:v>
                </c:pt>
                <c:pt idx="19120">
                  <c:v>0.35294117647058826</c:v>
                </c:pt>
                <c:pt idx="19121">
                  <c:v>4.5454545454545456E-2</c:v>
                </c:pt>
                <c:pt idx="19122">
                  <c:v>0.1111111111111111</c:v>
                </c:pt>
                <c:pt idx="19123">
                  <c:v>0</c:v>
                </c:pt>
                <c:pt idx="19124">
                  <c:v>0</c:v>
                </c:pt>
                <c:pt idx="19125">
                  <c:v>5.5555555555555552E-2</c:v>
                </c:pt>
                <c:pt idx="19126">
                  <c:v>0</c:v>
                </c:pt>
                <c:pt idx="19127">
                  <c:v>0</c:v>
                </c:pt>
                <c:pt idx="19128">
                  <c:v>0.1111111111111111</c:v>
                </c:pt>
                <c:pt idx="19129">
                  <c:v>0</c:v>
                </c:pt>
                <c:pt idx="19130">
                  <c:v>0.27777777777777779</c:v>
                </c:pt>
                <c:pt idx="19131">
                  <c:v>5.2631578947368418E-2</c:v>
                </c:pt>
                <c:pt idx="19132">
                  <c:v>6.25E-2</c:v>
                </c:pt>
                <c:pt idx="19133">
                  <c:v>0</c:v>
                </c:pt>
                <c:pt idx="19134">
                  <c:v>5.8823529411764705E-2</c:v>
                </c:pt>
                <c:pt idx="19135">
                  <c:v>0</c:v>
                </c:pt>
                <c:pt idx="19136">
                  <c:v>0</c:v>
                </c:pt>
                <c:pt idx="19137">
                  <c:v>0</c:v>
                </c:pt>
                <c:pt idx="19138">
                  <c:v>0</c:v>
                </c:pt>
                <c:pt idx="19139">
                  <c:v>0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</c:v>
                </c:pt>
                <c:pt idx="19156">
                  <c:v>0</c:v>
                </c:pt>
                <c:pt idx="19157">
                  <c:v>0.30769230769230771</c:v>
                </c:pt>
                <c:pt idx="19158">
                  <c:v>0.6</c:v>
                </c:pt>
                <c:pt idx="19159">
                  <c:v>0</c:v>
                </c:pt>
                <c:pt idx="19160">
                  <c:v>0.5</c:v>
                </c:pt>
                <c:pt idx="19161">
                  <c:v>0.3125</c:v>
                </c:pt>
                <c:pt idx="19162">
                  <c:v>1.1000000000000001</c:v>
                </c:pt>
                <c:pt idx="19163">
                  <c:v>8.6956521739130432E-2</c:v>
                </c:pt>
                <c:pt idx="19164">
                  <c:v>0.22222222222222221</c:v>
                </c:pt>
                <c:pt idx="19165">
                  <c:v>0</c:v>
                </c:pt>
                <c:pt idx="19166">
                  <c:v>1</c:v>
                </c:pt>
                <c:pt idx="19167">
                  <c:v>0.92307692307692313</c:v>
                </c:pt>
                <c:pt idx="19168">
                  <c:v>4.7619047619047616E-2</c:v>
                </c:pt>
                <c:pt idx="19169">
                  <c:v>0.375</c:v>
                </c:pt>
                <c:pt idx="19170">
                  <c:v>6.25E-2</c:v>
                </c:pt>
                <c:pt idx="19171">
                  <c:v>0.05</c:v>
                </c:pt>
                <c:pt idx="19172">
                  <c:v>6.25E-2</c:v>
                </c:pt>
                <c:pt idx="19173">
                  <c:v>0.6428571428571429</c:v>
                </c:pt>
                <c:pt idx="19174">
                  <c:v>0.36842105263157893</c:v>
                </c:pt>
                <c:pt idx="19175">
                  <c:v>5.2631578947368418E-2</c:v>
                </c:pt>
                <c:pt idx="19176">
                  <c:v>0.4</c:v>
                </c:pt>
                <c:pt idx="19177">
                  <c:v>0.10526315789473684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0.11764705882352941</c:v>
                </c:pt>
                <c:pt idx="19182">
                  <c:v>0</c:v>
                </c:pt>
                <c:pt idx="19183">
                  <c:v>0</c:v>
                </c:pt>
                <c:pt idx="19184">
                  <c:v>0.375</c:v>
                </c:pt>
                <c:pt idx="19185">
                  <c:v>0</c:v>
                </c:pt>
                <c:pt idx="19186">
                  <c:v>0</c:v>
                </c:pt>
                <c:pt idx="19187">
                  <c:v>0</c:v>
                </c:pt>
                <c:pt idx="19188">
                  <c:v>0</c:v>
                </c:pt>
                <c:pt idx="19189">
                  <c:v>0.27777777777777779</c:v>
                </c:pt>
                <c:pt idx="19190">
                  <c:v>0.11764705882352941</c:v>
                </c:pt>
                <c:pt idx="19191">
                  <c:v>0</c:v>
                </c:pt>
                <c:pt idx="19192">
                  <c:v>0.15789473684210525</c:v>
                </c:pt>
                <c:pt idx="19193">
                  <c:v>0.15789473684210525</c:v>
                </c:pt>
                <c:pt idx="19194">
                  <c:v>0</c:v>
                </c:pt>
                <c:pt idx="19195">
                  <c:v>0.23529411764705882</c:v>
                </c:pt>
                <c:pt idx="19196">
                  <c:v>0</c:v>
                </c:pt>
                <c:pt idx="19197">
                  <c:v>0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0.25</c:v>
                </c:pt>
                <c:pt idx="19220">
                  <c:v>0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1.1428571428571428</c:v>
                </c:pt>
                <c:pt idx="19225">
                  <c:v>0</c:v>
                </c:pt>
                <c:pt idx="19226">
                  <c:v>0</c:v>
                </c:pt>
                <c:pt idx="19227">
                  <c:v>0</c:v>
                </c:pt>
                <c:pt idx="19228">
                  <c:v>0</c:v>
                </c:pt>
                <c:pt idx="19229">
                  <c:v>0.8</c:v>
                </c:pt>
                <c:pt idx="19230">
                  <c:v>0.8</c:v>
                </c:pt>
                <c:pt idx="19231">
                  <c:v>0.625</c:v>
                </c:pt>
                <c:pt idx="19232">
                  <c:v>0</c:v>
                </c:pt>
                <c:pt idx="19233">
                  <c:v>0</c:v>
                </c:pt>
                <c:pt idx="19234">
                  <c:v>0.38461538461538464</c:v>
                </c:pt>
                <c:pt idx="19235">
                  <c:v>0.7142857142857143</c:v>
                </c:pt>
                <c:pt idx="19236">
                  <c:v>0.33333333333333331</c:v>
                </c:pt>
                <c:pt idx="19237">
                  <c:v>0.6</c:v>
                </c:pt>
                <c:pt idx="19238">
                  <c:v>0.35714285714285715</c:v>
                </c:pt>
                <c:pt idx="19239">
                  <c:v>0.33333333333333331</c:v>
                </c:pt>
                <c:pt idx="19240">
                  <c:v>0</c:v>
                </c:pt>
                <c:pt idx="19241">
                  <c:v>0</c:v>
                </c:pt>
                <c:pt idx="19242">
                  <c:v>1.125</c:v>
                </c:pt>
                <c:pt idx="19243">
                  <c:v>0.44444444444444442</c:v>
                </c:pt>
                <c:pt idx="19244">
                  <c:v>5.8823529411764705E-2</c:v>
                </c:pt>
                <c:pt idx="19245">
                  <c:v>0.14285714285714285</c:v>
                </c:pt>
                <c:pt idx="19246">
                  <c:v>0.8</c:v>
                </c:pt>
                <c:pt idx="19247">
                  <c:v>0.81818181818181823</c:v>
                </c:pt>
                <c:pt idx="19248">
                  <c:v>0.61538461538461542</c:v>
                </c:pt>
                <c:pt idx="19249">
                  <c:v>0.58333333333333337</c:v>
                </c:pt>
                <c:pt idx="19250">
                  <c:v>0.3</c:v>
                </c:pt>
                <c:pt idx="19251">
                  <c:v>0.7142857142857143</c:v>
                </c:pt>
                <c:pt idx="19252">
                  <c:v>0.2</c:v>
                </c:pt>
                <c:pt idx="19253">
                  <c:v>0.90909090909090906</c:v>
                </c:pt>
                <c:pt idx="19254">
                  <c:v>0.25</c:v>
                </c:pt>
                <c:pt idx="19255">
                  <c:v>0.66666666666666663</c:v>
                </c:pt>
                <c:pt idx="19256">
                  <c:v>1.1111111111111112</c:v>
                </c:pt>
                <c:pt idx="19257">
                  <c:v>8.6956521739130432E-2</c:v>
                </c:pt>
                <c:pt idx="19258">
                  <c:v>0</c:v>
                </c:pt>
                <c:pt idx="19259">
                  <c:v>0.81818181818181823</c:v>
                </c:pt>
                <c:pt idx="19260">
                  <c:v>0.36842105263157893</c:v>
                </c:pt>
                <c:pt idx="19261">
                  <c:v>0.26315789473684209</c:v>
                </c:pt>
                <c:pt idx="19262">
                  <c:v>0</c:v>
                </c:pt>
                <c:pt idx="19263">
                  <c:v>4.5454545454545456E-2</c:v>
                </c:pt>
                <c:pt idx="19264">
                  <c:v>0.33333333333333331</c:v>
                </c:pt>
                <c:pt idx="19265">
                  <c:v>0.21052631578947367</c:v>
                </c:pt>
                <c:pt idx="19266">
                  <c:v>0.75</c:v>
                </c:pt>
                <c:pt idx="19267">
                  <c:v>0.53846153846153844</c:v>
                </c:pt>
                <c:pt idx="19268">
                  <c:v>0.16666666666666666</c:v>
                </c:pt>
                <c:pt idx="19269">
                  <c:v>0.44444444444444442</c:v>
                </c:pt>
                <c:pt idx="19270">
                  <c:v>0.44444444444444442</c:v>
                </c:pt>
                <c:pt idx="19271">
                  <c:v>3.7037037037037035E-2</c:v>
                </c:pt>
                <c:pt idx="19272">
                  <c:v>4.3478260869565216E-2</c:v>
                </c:pt>
                <c:pt idx="19273">
                  <c:v>0.22727272727272727</c:v>
                </c:pt>
                <c:pt idx="19274">
                  <c:v>0.66666666666666663</c:v>
                </c:pt>
                <c:pt idx="19275">
                  <c:v>0.15</c:v>
                </c:pt>
                <c:pt idx="19276">
                  <c:v>0.47058823529411764</c:v>
                </c:pt>
                <c:pt idx="19277">
                  <c:v>0.42857142857142855</c:v>
                </c:pt>
                <c:pt idx="19278">
                  <c:v>1.1000000000000001</c:v>
                </c:pt>
                <c:pt idx="19279">
                  <c:v>0</c:v>
                </c:pt>
                <c:pt idx="19280">
                  <c:v>0.4375</c:v>
                </c:pt>
                <c:pt idx="19281">
                  <c:v>0.20833333333333334</c:v>
                </c:pt>
                <c:pt idx="19282">
                  <c:v>0</c:v>
                </c:pt>
                <c:pt idx="19283">
                  <c:v>0.53846153846153844</c:v>
                </c:pt>
                <c:pt idx="19284">
                  <c:v>0.76923076923076927</c:v>
                </c:pt>
                <c:pt idx="19285">
                  <c:v>0.17391304347826086</c:v>
                </c:pt>
                <c:pt idx="19286">
                  <c:v>0.90909090909090906</c:v>
                </c:pt>
                <c:pt idx="19287">
                  <c:v>9.5238095238095233E-2</c:v>
                </c:pt>
                <c:pt idx="19288">
                  <c:v>0</c:v>
                </c:pt>
                <c:pt idx="19289">
                  <c:v>0.33333333333333331</c:v>
                </c:pt>
                <c:pt idx="19290">
                  <c:v>0.9</c:v>
                </c:pt>
                <c:pt idx="19291">
                  <c:v>0.27777777777777779</c:v>
                </c:pt>
                <c:pt idx="19292">
                  <c:v>0.35294117647058826</c:v>
                </c:pt>
                <c:pt idx="19293">
                  <c:v>0.18181818181818182</c:v>
                </c:pt>
                <c:pt idx="19294">
                  <c:v>0.13333333333333333</c:v>
                </c:pt>
                <c:pt idx="19295">
                  <c:v>4.7619047619047616E-2</c:v>
                </c:pt>
                <c:pt idx="19296">
                  <c:v>0.61538461538461542</c:v>
                </c:pt>
                <c:pt idx="19297">
                  <c:v>0.33333333333333331</c:v>
                </c:pt>
                <c:pt idx="19298">
                  <c:v>0</c:v>
                </c:pt>
                <c:pt idx="19299">
                  <c:v>0.33333333333333331</c:v>
                </c:pt>
                <c:pt idx="19300">
                  <c:v>5.2631578947368418E-2</c:v>
                </c:pt>
                <c:pt idx="19301">
                  <c:v>6.25E-2</c:v>
                </c:pt>
                <c:pt idx="19302">
                  <c:v>0.5</c:v>
                </c:pt>
                <c:pt idx="19303">
                  <c:v>0</c:v>
                </c:pt>
                <c:pt idx="19304">
                  <c:v>0.26315789473684209</c:v>
                </c:pt>
                <c:pt idx="19305">
                  <c:v>0</c:v>
                </c:pt>
                <c:pt idx="19306">
                  <c:v>4.1666666666666664E-2</c:v>
                </c:pt>
                <c:pt idx="19307">
                  <c:v>0.05</c:v>
                </c:pt>
                <c:pt idx="19308">
                  <c:v>0</c:v>
                </c:pt>
                <c:pt idx="19309">
                  <c:v>0</c:v>
                </c:pt>
                <c:pt idx="19310">
                  <c:v>0.6</c:v>
                </c:pt>
                <c:pt idx="19311">
                  <c:v>0.25</c:v>
                </c:pt>
                <c:pt idx="19312">
                  <c:v>0</c:v>
                </c:pt>
                <c:pt idx="19313">
                  <c:v>0.35</c:v>
                </c:pt>
                <c:pt idx="19314">
                  <c:v>0</c:v>
                </c:pt>
                <c:pt idx="19315">
                  <c:v>0.1111111111111111</c:v>
                </c:pt>
                <c:pt idx="19316">
                  <c:v>0.1</c:v>
                </c:pt>
                <c:pt idx="19317">
                  <c:v>0</c:v>
                </c:pt>
                <c:pt idx="19318">
                  <c:v>0.11764705882352941</c:v>
                </c:pt>
                <c:pt idx="19319">
                  <c:v>0</c:v>
                </c:pt>
                <c:pt idx="19320">
                  <c:v>0.2857142857142857</c:v>
                </c:pt>
                <c:pt idx="19321">
                  <c:v>4.5454545454545456E-2</c:v>
                </c:pt>
                <c:pt idx="19322">
                  <c:v>0.1111111111111111</c:v>
                </c:pt>
                <c:pt idx="19323">
                  <c:v>0</c:v>
                </c:pt>
                <c:pt idx="19324">
                  <c:v>0.42857142857142855</c:v>
                </c:pt>
                <c:pt idx="19325">
                  <c:v>0.16666666666666666</c:v>
                </c:pt>
                <c:pt idx="19326">
                  <c:v>5.5555555555555552E-2</c:v>
                </c:pt>
                <c:pt idx="19327">
                  <c:v>0.26666666666666666</c:v>
                </c:pt>
                <c:pt idx="19328">
                  <c:v>5.2631578947368418E-2</c:v>
                </c:pt>
                <c:pt idx="19329">
                  <c:v>0</c:v>
                </c:pt>
                <c:pt idx="19330">
                  <c:v>8.3333333333333329E-2</c:v>
                </c:pt>
                <c:pt idx="19331">
                  <c:v>0.1</c:v>
                </c:pt>
                <c:pt idx="19332">
                  <c:v>0</c:v>
                </c:pt>
                <c:pt idx="19333">
                  <c:v>0</c:v>
                </c:pt>
                <c:pt idx="19334">
                  <c:v>6.6666666666666666E-2</c:v>
                </c:pt>
                <c:pt idx="19335">
                  <c:v>0</c:v>
                </c:pt>
                <c:pt idx="19336">
                  <c:v>0</c:v>
                </c:pt>
                <c:pt idx="19337">
                  <c:v>0</c:v>
                </c:pt>
                <c:pt idx="19338">
                  <c:v>0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0</c:v>
                </c:pt>
                <c:pt idx="19348">
                  <c:v>0.29411764705882354</c:v>
                </c:pt>
                <c:pt idx="19349">
                  <c:v>0.33333333333333331</c:v>
                </c:pt>
                <c:pt idx="19350">
                  <c:v>0.66666666666666663</c:v>
                </c:pt>
                <c:pt idx="19351">
                  <c:v>5.5555555555555552E-2</c:v>
                </c:pt>
                <c:pt idx="19352">
                  <c:v>0.13333333333333333</c:v>
                </c:pt>
                <c:pt idx="19353">
                  <c:v>0.125</c:v>
                </c:pt>
                <c:pt idx="19354">
                  <c:v>0.10526315789473684</c:v>
                </c:pt>
                <c:pt idx="19355">
                  <c:v>0.21739130434782608</c:v>
                </c:pt>
                <c:pt idx="19356">
                  <c:v>0.13043478260869565</c:v>
                </c:pt>
                <c:pt idx="19357">
                  <c:v>0</c:v>
                </c:pt>
                <c:pt idx="19358">
                  <c:v>0</c:v>
                </c:pt>
                <c:pt idx="19359">
                  <c:v>0.5</c:v>
                </c:pt>
                <c:pt idx="19360">
                  <c:v>0.2857142857142857</c:v>
                </c:pt>
                <c:pt idx="19361">
                  <c:v>0.10526315789473684</c:v>
                </c:pt>
                <c:pt idx="19362">
                  <c:v>6.6666666666666666E-2</c:v>
                </c:pt>
                <c:pt idx="19363">
                  <c:v>0.27777777777777779</c:v>
                </c:pt>
                <c:pt idx="19364">
                  <c:v>0</c:v>
                </c:pt>
                <c:pt idx="19365">
                  <c:v>0</c:v>
                </c:pt>
                <c:pt idx="19366">
                  <c:v>0</c:v>
                </c:pt>
                <c:pt idx="19367">
                  <c:v>0</c:v>
                </c:pt>
                <c:pt idx="19368">
                  <c:v>0</c:v>
                </c:pt>
                <c:pt idx="19369">
                  <c:v>0.36842105263157893</c:v>
                </c:pt>
                <c:pt idx="19370">
                  <c:v>0.10526315789473684</c:v>
                </c:pt>
                <c:pt idx="19371">
                  <c:v>0</c:v>
                </c:pt>
                <c:pt idx="19372">
                  <c:v>0</c:v>
                </c:pt>
                <c:pt idx="19373">
                  <c:v>0</c:v>
                </c:pt>
                <c:pt idx="19374">
                  <c:v>0.26315789473684209</c:v>
                </c:pt>
                <c:pt idx="19375">
                  <c:v>0</c:v>
                </c:pt>
                <c:pt idx="19376">
                  <c:v>0.13333333333333333</c:v>
                </c:pt>
                <c:pt idx="19377">
                  <c:v>0</c:v>
                </c:pt>
                <c:pt idx="19378">
                  <c:v>0.1</c:v>
                </c:pt>
                <c:pt idx="19379">
                  <c:v>0</c:v>
                </c:pt>
                <c:pt idx="19380">
                  <c:v>0.11764705882352941</c:v>
                </c:pt>
                <c:pt idx="19381">
                  <c:v>0.17647058823529413</c:v>
                </c:pt>
                <c:pt idx="19382">
                  <c:v>0</c:v>
                </c:pt>
                <c:pt idx="19383">
                  <c:v>7.1428571428571425E-2</c:v>
                </c:pt>
                <c:pt idx="19384">
                  <c:v>0.2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0.4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0.6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0.8</c:v>
                </c:pt>
                <c:pt idx="19420">
                  <c:v>0</c:v>
                </c:pt>
                <c:pt idx="19421">
                  <c:v>1.1428571428571428</c:v>
                </c:pt>
                <c:pt idx="19422">
                  <c:v>0</c:v>
                </c:pt>
                <c:pt idx="19423">
                  <c:v>0.15384615384615385</c:v>
                </c:pt>
                <c:pt idx="19424">
                  <c:v>0.77777777777777779</c:v>
                </c:pt>
                <c:pt idx="19425">
                  <c:v>0.23076923076923078</c:v>
                </c:pt>
                <c:pt idx="19426">
                  <c:v>1.1111111111111112</c:v>
                </c:pt>
                <c:pt idx="19427">
                  <c:v>0.35714285714285715</c:v>
                </c:pt>
                <c:pt idx="19428">
                  <c:v>0.8</c:v>
                </c:pt>
                <c:pt idx="19429">
                  <c:v>0</c:v>
                </c:pt>
                <c:pt idx="19430">
                  <c:v>0</c:v>
                </c:pt>
                <c:pt idx="19431">
                  <c:v>1</c:v>
                </c:pt>
                <c:pt idx="19432">
                  <c:v>0.53846153846153844</c:v>
                </c:pt>
                <c:pt idx="19433">
                  <c:v>0.13333333333333333</c:v>
                </c:pt>
                <c:pt idx="19434">
                  <c:v>0</c:v>
                </c:pt>
                <c:pt idx="19435">
                  <c:v>9.0909090909090912E-2</c:v>
                </c:pt>
                <c:pt idx="19436">
                  <c:v>1</c:v>
                </c:pt>
                <c:pt idx="19437">
                  <c:v>0.22222222222222221</c:v>
                </c:pt>
                <c:pt idx="19438">
                  <c:v>0.125</c:v>
                </c:pt>
                <c:pt idx="19439">
                  <c:v>0</c:v>
                </c:pt>
                <c:pt idx="19440">
                  <c:v>0</c:v>
                </c:pt>
                <c:pt idx="19441">
                  <c:v>0.69230769230769229</c:v>
                </c:pt>
                <c:pt idx="19442">
                  <c:v>0.1111111111111111</c:v>
                </c:pt>
                <c:pt idx="19443">
                  <c:v>0.26666666666666666</c:v>
                </c:pt>
                <c:pt idx="19444">
                  <c:v>0</c:v>
                </c:pt>
                <c:pt idx="19445">
                  <c:v>1.125</c:v>
                </c:pt>
                <c:pt idx="19446">
                  <c:v>0.44444444444444442</c:v>
                </c:pt>
                <c:pt idx="19447">
                  <c:v>0.84615384615384615</c:v>
                </c:pt>
                <c:pt idx="19448">
                  <c:v>0.1875</c:v>
                </c:pt>
                <c:pt idx="19449">
                  <c:v>4.5454545454545456E-2</c:v>
                </c:pt>
                <c:pt idx="19450">
                  <c:v>0.58333333333333337</c:v>
                </c:pt>
                <c:pt idx="19451">
                  <c:v>1</c:v>
                </c:pt>
                <c:pt idx="19452">
                  <c:v>0.29411764705882354</c:v>
                </c:pt>
                <c:pt idx="19453">
                  <c:v>0.26315789473684209</c:v>
                </c:pt>
                <c:pt idx="19454">
                  <c:v>0.33333333333333331</c:v>
                </c:pt>
                <c:pt idx="19455">
                  <c:v>0.15789473684210525</c:v>
                </c:pt>
                <c:pt idx="19456">
                  <c:v>0.66666666666666663</c:v>
                </c:pt>
                <c:pt idx="19457">
                  <c:v>0.1875</c:v>
                </c:pt>
                <c:pt idx="19458">
                  <c:v>0.83333333333333337</c:v>
                </c:pt>
                <c:pt idx="19459">
                  <c:v>0</c:v>
                </c:pt>
                <c:pt idx="19460">
                  <c:v>0.26315789473684209</c:v>
                </c:pt>
                <c:pt idx="19461">
                  <c:v>0.41666666666666669</c:v>
                </c:pt>
                <c:pt idx="19462">
                  <c:v>0.35294117647058826</c:v>
                </c:pt>
                <c:pt idx="19463">
                  <c:v>5.5555555555555552E-2</c:v>
                </c:pt>
                <c:pt idx="19464">
                  <c:v>1.1111111111111112</c:v>
                </c:pt>
                <c:pt idx="19465">
                  <c:v>0.33333333333333331</c:v>
                </c:pt>
                <c:pt idx="19466">
                  <c:v>0.4</c:v>
                </c:pt>
                <c:pt idx="19467">
                  <c:v>3.7037037037037035E-2</c:v>
                </c:pt>
                <c:pt idx="19468">
                  <c:v>0.22727272727272727</c:v>
                </c:pt>
                <c:pt idx="19469">
                  <c:v>0.26315789473684209</c:v>
                </c:pt>
                <c:pt idx="19470">
                  <c:v>8.3333333333333329E-2</c:v>
                </c:pt>
                <c:pt idx="19471">
                  <c:v>0.83333333333333337</c:v>
                </c:pt>
                <c:pt idx="19472">
                  <c:v>0.5714285714285714</c:v>
                </c:pt>
                <c:pt idx="19473">
                  <c:v>8.6956521739130432E-2</c:v>
                </c:pt>
                <c:pt idx="19474">
                  <c:v>7.1428571428571425E-2</c:v>
                </c:pt>
                <c:pt idx="19475">
                  <c:v>0.33333333333333331</c:v>
                </c:pt>
                <c:pt idx="19476">
                  <c:v>0.33333333333333331</c:v>
                </c:pt>
                <c:pt idx="19477">
                  <c:v>3.7037037037037035E-2</c:v>
                </c:pt>
                <c:pt idx="19478">
                  <c:v>0.46666666666666667</c:v>
                </c:pt>
                <c:pt idx="19479">
                  <c:v>0.2</c:v>
                </c:pt>
                <c:pt idx="19480">
                  <c:v>0.1111111111111111</c:v>
                </c:pt>
                <c:pt idx="19481">
                  <c:v>0.33333333333333331</c:v>
                </c:pt>
                <c:pt idx="19482">
                  <c:v>0.33333333333333331</c:v>
                </c:pt>
                <c:pt idx="19483">
                  <c:v>5.2631578947368418E-2</c:v>
                </c:pt>
                <c:pt idx="19484">
                  <c:v>0.05</c:v>
                </c:pt>
                <c:pt idx="19485">
                  <c:v>6.25E-2</c:v>
                </c:pt>
                <c:pt idx="19486">
                  <c:v>0.10526315789473684</c:v>
                </c:pt>
                <c:pt idx="19487">
                  <c:v>0.26315789473684209</c:v>
                </c:pt>
                <c:pt idx="19488">
                  <c:v>0</c:v>
                </c:pt>
                <c:pt idx="19489">
                  <c:v>7.407407407407407E-2</c:v>
                </c:pt>
                <c:pt idx="19490">
                  <c:v>7.407407407407407E-2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0.2</c:v>
                </c:pt>
                <c:pt idx="19495">
                  <c:v>0</c:v>
                </c:pt>
                <c:pt idx="19496">
                  <c:v>0.11764705882352941</c:v>
                </c:pt>
                <c:pt idx="19497">
                  <c:v>0.27777777777777779</c:v>
                </c:pt>
                <c:pt idx="19498">
                  <c:v>4.1666666666666664E-2</c:v>
                </c:pt>
                <c:pt idx="19499">
                  <c:v>0</c:v>
                </c:pt>
                <c:pt idx="19500">
                  <c:v>0.2857142857142857</c:v>
                </c:pt>
                <c:pt idx="19501">
                  <c:v>4.5454545454545456E-2</c:v>
                </c:pt>
                <c:pt idx="19502">
                  <c:v>4.5454545454545456E-2</c:v>
                </c:pt>
                <c:pt idx="19503">
                  <c:v>0</c:v>
                </c:pt>
                <c:pt idx="19504">
                  <c:v>0</c:v>
                </c:pt>
                <c:pt idx="19505">
                  <c:v>0.33333333333333331</c:v>
                </c:pt>
                <c:pt idx="19506">
                  <c:v>0</c:v>
                </c:pt>
                <c:pt idx="19507">
                  <c:v>0.22222222222222221</c:v>
                </c:pt>
                <c:pt idx="19508">
                  <c:v>0</c:v>
                </c:pt>
                <c:pt idx="19509">
                  <c:v>0</c:v>
                </c:pt>
                <c:pt idx="19510">
                  <c:v>0.3125</c:v>
                </c:pt>
                <c:pt idx="19511">
                  <c:v>0</c:v>
                </c:pt>
                <c:pt idx="19512">
                  <c:v>5.5555555555555552E-2</c:v>
                </c:pt>
                <c:pt idx="19513">
                  <c:v>0.16666666666666666</c:v>
                </c:pt>
                <c:pt idx="19514">
                  <c:v>0</c:v>
                </c:pt>
                <c:pt idx="19515">
                  <c:v>0</c:v>
                </c:pt>
                <c:pt idx="19516">
                  <c:v>0.19047619047619047</c:v>
                </c:pt>
                <c:pt idx="19517">
                  <c:v>0.10526315789473684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0.375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1.1111111111111112</c:v>
                </c:pt>
                <c:pt idx="19534">
                  <c:v>0.33333333333333331</c:v>
                </c:pt>
                <c:pt idx="19535">
                  <c:v>0.23529411764705882</c:v>
                </c:pt>
                <c:pt idx="19536">
                  <c:v>0</c:v>
                </c:pt>
                <c:pt idx="19537">
                  <c:v>0.7142857142857143</c:v>
                </c:pt>
                <c:pt idx="19538">
                  <c:v>0.27777777777777779</c:v>
                </c:pt>
                <c:pt idx="19539">
                  <c:v>0.21428571428571427</c:v>
                </c:pt>
                <c:pt idx="19540">
                  <c:v>0.16666666666666666</c:v>
                </c:pt>
                <c:pt idx="19541">
                  <c:v>0.46153846153846156</c:v>
                </c:pt>
                <c:pt idx="19542">
                  <c:v>0.04</c:v>
                </c:pt>
                <c:pt idx="19543">
                  <c:v>0.14285714285714285</c:v>
                </c:pt>
                <c:pt idx="19544">
                  <c:v>7.1428571428571425E-2</c:v>
                </c:pt>
                <c:pt idx="19545">
                  <c:v>0.27777777777777779</c:v>
                </c:pt>
                <c:pt idx="19546">
                  <c:v>0</c:v>
                </c:pt>
                <c:pt idx="19547">
                  <c:v>0</c:v>
                </c:pt>
                <c:pt idx="19548">
                  <c:v>0.17391304347826086</c:v>
                </c:pt>
                <c:pt idx="19549">
                  <c:v>0.26666666666666666</c:v>
                </c:pt>
                <c:pt idx="19550">
                  <c:v>0</c:v>
                </c:pt>
                <c:pt idx="19551">
                  <c:v>0.21052631578947367</c:v>
                </c:pt>
                <c:pt idx="19552">
                  <c:v>0.53333333333333333</c:v>
                </c:pt>
                <c:pt idx="19553">
                  <c:v>0.1875</c:v>
                </c:pt>
                <c:pt idx="19554">
                  <c:v>0.05</c:v>
                </c:pt>
                <c:pt idx="19555">
                  <c:v>0</c:v>
                </c:pt>
                <c:pt idx="19556">
                  <c:v>0</c:v>
                </c:pt>
                <c:pt idx="19557">
                  <c:v>0</c:v>
                </c:pt>
                <c:pt idx="19558">
                  <c:v>0.26315789473684209</c:v>
                </c:pt>
                <c:pt idx="19559">
                  <c:v>0</c:v>
                </c:pt>
                <c:pt idx="19560">
                  <c:v>0</c:v>
                </c:pt>
                <c:pt idx="19561">
                  <c:v>5.8823529411764705E-2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0</c:v>
                </c:pt>
                <c:pt idx="19567">
                  <c:v>0</c:v>
                </c:pt>
                <c:pt idx="19568">
                  <c:v>0</c:v>
                </c:pt>
                <c:pt idx="19569">
                  <c:v>0</c:v>
                </c:pt>
                <c:pt idx="19570">
                  <c:v>0.33333333333333331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0.55555555555555558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</c:v>
                </c:pt>
                <c:pt idx="19587">
                  <c:v>0.2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1</c:v>
                </c:pt>
                <c:pt idx="19597">
                  <c:v>0.4</c:v>
                </c:pt>
                <c:pt idx="19598">
                  <c:v>0.4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1</c:v>
                </c:pt>
                <c:pt idx="19603">
                  <c:v>0</c:v>
                </c:pt>
                <c:pt idx="19604">
                  <c:v>0</c:v>
                </c:pt>
                <c:pt idx="19605">
                  <c:v>0.25</c:v>
                </c:pt>
                <c:pt idx="19606">
                  <c:v>0</c:v>
                </c:pt>
                <c:pt idx="19607">
                  <c:v>0</c:v>
                </c:pt>
                <c:pt idx="19608">
                  <c:v>0</c:v>
                </c:pt>
                <c:pt idx="19609">
                  <c:v>0</c:v>
                </c:pt>
                <c:pt idx="19610">
                  <c:v>0.8</c:v>
                </c:pt>
                <c:pt idx="19611">
                  <c:v>0</c:v>
                </c:pt>
                <c:pt idx="19612">
                  <c:v>1.1428571428571428</c:v>
                </c:pt>
                <c:pt idx="19613">
                  <c:v>0.77777777777777779</c:v>
                </c:pt>
                <c:pt idx="19614">
                  <c:v>0.35714285714285715</c:v>
                </c:pt>
                <c:pt idx="19615">
                  <c:v>1</c:v>
                </c:pt>
                <c:pt idx="19616">
                  <c:v>0</c:v>
                </c:pt>
                <c:pt idx="19617">
                  <c:v>0.30769230769230771</c:v>
                </c:pt>
                <c:pt idx="19618">
                  <c:v>1.2</c:v>
                </c:pt>
                <c:pt idx="19619">
                  <c:v>1</c:v>
                </c:pt>
                <c:pt idx="19620">
                  <c:v>0.26666666666666666</c:v>
                </c:pt>
                <c:pt idx="19621">
                  <c:v>0.875</c:v>
                </c:pt>
                <c:pt idx="19622">
                  <c:v>0.33333333333333331</c:v>
                </c:pt>
                <c:pt idx="19623">
                  <c:v>0.75</c:v>
                </c:pt>
                <c:pt idx="19624">
                  <c:v>0.14285714285714285</c:v>
                </c:pt>
                <c:pt idx="19625">
                  <c:v>0.5</c:v>
                </c:pt>
                <c:pt idx="19626">
                  <c:v>0.44444444444444442</c:v>
                </c:pt>
                <c:pt idx="19627">
                  <c:v>0.375</c:v>
                </c:pt>
                <c:pt idx="19628">
                  <c:v>0.23529411764705882</c:v>
                </c:pt>
                <c:pt idx="19629">
                  <c:v>0.23529411764705882</c:v>
                </c:pt>
                <c:pt idx="19630">
                  <c:v>0</c:v>
                </c:pt>
                <c:pt idx="19631">
                  <c:v>0.15</c:v>
                </c:pt>
                <c:pt idx="19632">
                  <c:v>0.14285714285714285</c:v>
                </c:pt>
                <c:pt idx="19633">
                  <c:v>0.17647058823529413</c:v>
                </c:pt>
                <c:pt idx="19634">
                  <c:v>0.9285714285714286</c:v>
                </c:pt>
                <c:pt idx="19635">
                  <c:v>0.53333333333333333</c:v>
                </c:pt>
                <c:pt idx="19636">
                  <c:v>0.54545454545454541</c:v>
                </c:pt>
                <c:pt idx="19637">
                  <c:v>9.5238095238095233E-2</c:v>
                </c:pt>
                <c:pt idx="19638">
                  <c:v>0</c:v>
                </c:pt>
                <c:pt idx="19639">
                  <c:v>0.66666666666666663</c:v>
                </c:pt>
                <c:pt idx="19640">
                  <c:v>0.53333333333333333</c:v>
                </c:pt>
                <c:pt idx="19641">
                  <c:v>0.25</c:v>
                </c:pt>
                <c:pt idx="19642">
                  <c:v>0.66666666666666663</c:v>
                </c:pt>
                <c:pt idx="19643">
                  <c:v>0.81818181818181823</c:v>
                </c:pt>
                <c:pt idx="19644">
                  <c:v>0.26315789473684209</c:v>
                </c:pt>
                <c:pt idx="19645">
                  <c:v>0.4</c:v>
                </c:pt>
                <c:pt idx="19646">
                  <c:v>1</c:v>
                </c:pt>
                <c:pt idx="19647">
                  <c:v>0.53846153846153844</c:v>
                </c:pt>
                <c:pt idx="19648">
                  <c:v>0.53333333333333333</c:v>
                </c:pt>
                <c:pt idx="19649">
                  <c:v>0.66666666666666663</c:v>
                </c:pt>
                <c:pt idx="19650">
                  <c:v>0.83333333333333337</c:v>
                </c:pt>
                <c:pt idx="19651">
                  <c:v>0.23809523809523808</c:v>
                </c:pt>
                <c:pt idx="19652">
                  <c:v>0.29411764705882354</c:v>
                </c:pt>
                <c:pt idx="19653">
                  <c:v>0.17647058823529413</c:v>
                </c:pt>
                <c:pt idx="19654">
                  <c:v>0.21428571428571427</c:v>
                </c:pt>
                <c:pt idx="19655">
                  <c:v>0.7142857142857143</c:v>
                </c:pt>
                <c:pt idx="19656">
                  <c:v>0.26666666666666666</c:v>
                </c:pt>
                <c:pt idx="19657">
                  <c:v>0</c:v>
                </c:pt>
                <c:pt idx="19658">
                  <c:v>0.69230769230769229</c:v>
                </c:pt>
                <c:pt idx="19659">
                  <c:v>3.7037037037037035E-2</c:v>
                </c:pt>
                <c:pt idx="19660">
                  <c:v>0.1111111111111111</c:v>
                </c:pt>
                <c:pt idx="19661">
                  <c:v>0.5</c:v>
                </c:pt>
                <c:pt idx="19662">
                  <c:v>0.6428571428571429</c:v>
                </c:pt>
                <c:pt idx="19663">
                  <c:v>0.26315789473684209</c:v>
                </c:pt>
                <c:pt idx="19664">
                  <c:v>6.25E-2</c:v>
                </c:pt>
                <c:pt idx="19665">
                  <c:v>0.33333333333333331</c:v>
                </c:pt>
                <c:pt idx="19666">
                  <c:v>0</c:v>
                </c:pt>
                <c:pt idx="19667">
                  <c:v>0.73333333333333328</c:v>
                </c:pt>
                <c:pt idx="19668">
                  <c:v>5.2631578947368418E-2</c:v>
                </c:pt>
                <c:pt idx="19669">
                  <c:v>0.42105263157894735</c:v>
                </c:pt>
                <c:pt idx="19670">
                  <c:v>0</c:v>
                </c:pt>
                <c:pt idx="19671">
                  <c:v>0.375</c:v>
                </c:pt>
                <c:pt idx="19672">
                  <c:v>0</c:v>
                </c:pt>
                <c:pt idx="19673">
                  <c:v>8.3333333333333329E-2</c:v>
                </c:pt>
                <c:pt idx="19674">
                  <c:v>0.1875</c:v>
                </c:pt>
                <c:pt idx="19675">
                  <c:v>0.17647058823529413</c:v>
                </c:pt>
                <c:pt idx="19676">
                  <c:v>0.6</c:v>
                </c:pt>
                <c:pt idx="19677">
                  <c:v>0.1</c:v>
                </c:pt>
                <c:pt idx="19678">
                  <c:v>0</c:v>
                </c:pt>
                <c:pt idx="19679">
                  <c:v>0.35</c:v>
                </c:pt>
                <c:pt idx="19680">
                  <c:v>0.4375</c:v>
                </c:pt>
                <c:pt idx="19681">
                  <c:v>9.5238095238095233E-2</c:v>
                </c:pt>
                <c:pt idx="19682">
                  <c:v>0</c:v>
                </c:pt>
                <c:pt idx="19683">
                  <c:v>0</c:v>
                </c:pt>
                <c:pt idx="19684">
                  <c:v>0.1</c:v>
                </c:pt>
                <c:pt idx="19685">
                  <c:v>0.2</c:v>
                </c:pt>
                <c:pt idx="19686">
                  <c:v>0</c:v>
                </c:pt>
                <c:pt idx="19687">
                  <c:v>0.35714285714285715</c:v>
                </c:pt>
                <c:pt idx="19688">
                  <c:v>0.23529411764705882</c:v>
                </c:pt>
                <c:pt idx="19689">
                  <c:v>0</c:v>
                </c:pt>
                <c:pt idx="19690">
                  <c:v>0.2857142857142857</c:v>
                </c:pt>
                <c:pt idx="19691">
                  <c:v>0.1111111111111111</c:v>
                </c:pt>
                <c:pt idx="19692">
                  <c:v>0</c:v>
                </c:pt>
                <c:pt idx="19693">
                  <c:v>0</c:v>
                </c:pt>
                <c:pt idx="19694">
                  <c:v>4.7619047619047616E-2</c:v>
                </c:pt>
                <c:pt idx="19695">
                  <c:v>0.42857142857142855</c:v>
                </c:pt>
                <c:pt idx="19696">
                  <c:v>0.16666666666666666</c:v>
                </c:pt>
                <c:pt idx="19697">
                  <c:v>0</c:v>
                </c:pt>
                <c:pt idx="19698">
                  <c:v>0.22727272727272727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</c:v>
                </c:pt>
                <c:pt idx="19710">
                  <c:v>0</c:v>
                </c:pt>
                <c:pt idx="19711">
                  <c:v>0</c:v>
                </c:pt>
                <c:pt idx="19712">
                  <c:v>0</c:v>
                </c:pt>
                <c:pt idx="19713">
                  <c:v>0.1875</c:v>
                </c:pt>
                <c:pt idx="19714">
                  <c:v>1</c:v>
                </c:pt>
                <c:pt idx="19715">
                  <c:v>0.26666666666666666</c:v>
                </c:pt>
                <c:pt idx="19716">
                  <c:v>0.4</c:v>
                </c:pt>
                <c:pt idx="19717">
                  <c:v>0.125</c:v>
                </c:pt>
                <c:pt idx="19718">
                  <c:v>0.66666666666666663</c:v>
                </c:pt>
                <c:pt idx="19719">
                  <c:v>0.5714285714285714</c:v>
                </c:pt>
                <c:pt idx="19720">
                  <c:v>0.26666666666666666</c:v>
                </c:pt>
                <c:pt idx="19721">
                  <c:v>0.125</c:v>
                </c:pt>
                <c:pt idx="19722">
                  <c:v>0.7142857142857143</c:v>
                </c:pt>
                <c:pt idx="19723">
                  <c:v>0.81818181818181823</c:v>
                </c:pt>
                <c:pt idx="19724">
                  <c:v>0.35</c:v>
                </c:pt>
                <c:pt idx="19725">
                  <c:v>0</c:v>
                </c:pt>
                <c:pt idx="19726">
                  <c:v>0.27777777777777779</c:v>
                </c:pt>
                <c:pt idx="19727">
                  <c:v>0.5</c:v>
                </c:pt>
                <c:pt idx="19728">
                  <c:v>0.35294117647058826</c:v>
                </c:pt>
                <c:pt idx="19729">
                  <c:v>0.44444444444444442</c:v>
                </c:pt>
                <c:pt idx="19730">
                  <c:v>0.41176470588235292</c:v>
                </c:pt>
                <c:pt idx="19731">
                  <c:v>0</c:v>
                </c:pt>
                <c:pt idx="19732">
                  <c:v>0.29411764705882354</c:v>
                </c:pt>
                <c:pt idx="19733">
                  <c:v>0.38461538461538464</c:v>
                </c:pt>
                <c:pt idx="19734">
                  <c:v>0</c:v>
                </c:pt>
                <c:pt idx="19735">
                  <c:v>0</c:v>
                </c:pt>
                <c:pt idx="19736">
                  <c:v>0.26315789473684209</c:v>
                </c:pt>
                <c:pt idx="19737">
                  <c:v>8.6956521739130432E-2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9.0909090909090912E-2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0.55555555555555558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0.5</c:v>
                </c:pt>
                <c:pt idx="19764">
                  <c:v>0.15384615384615385</c:v>
                </c:pt>
                <c:pt idx="19765">
                  <c:v>0.15384615384615385</c:v>
                </c:pt>
                <c:pt idx="19766">
                  <c:v>0.77777777777777779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0.30769230769230771</c:v>
                </c:pt>
                <c:pt idx="19775">
                  <c:v>0</c:v>
                </c:pt>
                <c:pt idx="19776">
                  <c:v>0</c:v>
                </c:pt>
                <c:pt idx="19777">
                  <c:v>0</c:v>
                </c:pt>
                <c:pt idx="19778">
                  <c:v>0</c:v>
                </c:pt>
                <c:pt idx="19779">
                  <c:v>0.7142857142857143</c:v>
                </c:pt>
                <c:pt idx="19780">
                  <c:v>1</c:v>
                </c:pt>
                <c:pt idx="19781">
                  <c:v>0</c:v>
                </c:pt>
                <c:pt idx="19782">
                  <c:v>0</c:v>
                </c:pt>
                <c:pt idx="19783">
                  <c:v>1</c:v>
                </c:pt>
                <c:pt idx="19784">
                  <c:v>0.5</c:v>
                </c:pt>
                <c:pt idx="19785">
                  <c:v>1</c:v>
                </c:pt>
                <c:pt idx="19786">
                  <c:v>0</c:v>
                </c:pt>
                <c:pt idx="19787">
                  <c:v>0</c:v>
                </c:pt>
                <c:pt idx="19788">
                  <c:v>0.25</c:v>
                </c:pt>
                <c:pt idx="19789">
                  <c:v>0.8</c:v>
                </c:pt>
                <c:pt idx="19790">
                  <c:v>0</c:v>
                </c:pt>
                <c:pt idx="19791">
                  <c:v>0.125</c:v>
                </c:pt>
                <c:pt idx="19792">
                  <c:v>0.17647058823529413</c:v>
                </c:pt>
                <c:pt idx="19793">
                  <c:v>0.76923076923076927</c:v>
                </c:pt>
                <c:pt idx="19794">
                  <c:v>0.63636363636363635</c:v>
                </c:pt>
                <c:pt idx="19795">
                  <c:v>1.125</c:v>
                </c:pt>
                <c:pt idx="19796">
                  <c:v>0.5</c:v>
                </c:pt>
                <c:pt idx="19797">
                  <c:v>9.5238095238095233E-2</c:v>
                </c:pt>
                <c:pt idx="19798">
                  <c:v>1.0769230769230769</c:v>
                </c:pt>
                <c:pt idx="19799">
                  <c:v>0.7</c:v>
                </c:pt>
                <c:pt idx="19800">
                  <c:v>0.375</c:v>
                </c:pt>
                <c:pt idx="19801">
                  <c:v>0.6428571428571429</c:v>
                </c:pt>
                <c:pt idx="19802">
                  <c:v>0.33333333333333331</c:v>
                </c:pt>
                <c:pt idx="19803">
                  <c:v>0.625</c:v>
                </c:pt>
                <c:pt idx="19804">
                  <c:v>0.13636363636363635</c:v>
                </c:pt>
                <c:pt idx="19805">
                  <c:v>1</c:v>
                </c:pt>
                <c:pt idx="19806">
                  <c:v>0.53333333333333333</c:v>
                </c:pt>
                <c:pt idx="19807">
                  <c:v>0.54545454545454541</c:v>
                </c:pt>
                <c:pt idx="19808">
                  <c:v>1</c:v>
                </c:pt>
                <c:pt idx="19809">
                  <c:v>0.41176470588235292</c:v>
                </c:pt>
                <c:pt idx="19810">
                  <c:v>0</c:v>
                </c:pt>
                <c:pt idx="19811">
                  <c:v>1.0909090909090908</c:v>
                </c:pt>
                <c:pt idx="19812">
                  <c:v>0</c:v>
                </c:pt>
                <c:pt idx="19813">
                  <c:v>1</c:v>
                </c:pt>
                <c:pt idx="19814">
                  <c:v>0</c:v>
                </c:pt>
                <c:pt idx="19815">
                  <c:v>0.69230769230769229</c:v>
                </c:pt>
                <c:pt idx="19816">
                  <c:v>0.15</c:v>
                </c:pt>
                <c:pt idx="19817">
                  <c:v>0</c:v>
                </c:pt>
                <c:pt idx="19818">
                  <c:v>0.4375</c:v>
                </c:pt>
                <c:pt idx="19819">
                  <c:v>0</c:v>
                </c:pt>
                <c:pt idx="19820">
                  <c:v>0.21428571428571427</c:v>
                </c:pt>
                <c:pt idx="19821">
                  <c:v>0</c:v>
                </c:pt>
                <c:pt idx="19822">
                  <c:v>0.14285714285714285</c:v>
                </c:pt>
                <c:pt idx="19823">
                  <c:v>0.05</c:v>
                </c:pt>
                <c:pt idx="19824">
                  <c:v>0</c:v>
                </c:pt>
                <c:pt idx="19825">
                  <c:v>0.04</c:v>
                </c:pt>
                <c:pt idx="19826">
                  <c:v>4.5454545454545456E-2</c:v>
                </c:pt>
                <c:pt idx="19827">
                  <c:v>0.5714285714285714</c:v>
                </c:pt>
                <c:pt idx="19828">
                  <c:v>0.81818181818181823</c:v>
                </c:pt>
                <c:pt idx="19829">
                  <c:v>0.25</c:v>
                </c:pt>
                <c:pt idx="19830">
                  <c:v>4.5454545454545456E-2</c:v>
                </c:pt>
                <c:pt idx="19831">
                  <c:v>5.2631578947368418E-2</c:v>
                </c:pt>
                <c:pt idx="19832">
                  <c:v>0.53333333333333333</c:v>
                </c:pt>
                <c:pt idx="19833">
                  <c:v>0.05</c:v>
                </c:pt>
                <c:pt idx="19834">
                  <c:v>0.46666666666666667</c:v>
                </c:pt>
                <c:pt idx="19835">
                  <c:v>0</c:v>
                </c:pt>
                <c:pt idx="19836">
                  <c:v>0.25</c:v>
                </c:pt>
                <c:pt idx="19837">
                  <c:v>0.1875</c:v>
                </c:pt>
                <c:pt idx="19838">
                  <c:v>0.625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9.5238095238095233E-2</c:v>
                </c:pt>
                <c:pt idx="19843">
                  <c:v>0</c:v>
                </c:pt>
                <c:pt idx="19844">
                  <c:v>0.16666666666666666</c:v>
                </c:pt>
                <c:pt idx="19845">
                  <c:v>0.1</c:v>
                </c:pt>
                <c:pt idx="19846">
                  <c:v>0.05</c:v>
                </c:pt>
                <c:pt idx="19847">
                  <c:v>0.04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0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9.0909090909090912E-2</c:v>
                </c:pt>
                <c:pt idx="19859">
                  <c:v>1.125</c:v>
                </c:pt>
                <c:pt idx="19860">
                  <c:v>0</c:v>
                </c:pt>
                <c:pt idx="19861">
                  <c:v>0</c:v>
                </c:pt>
                <c:pt idx="19862">
                  <c:v>0</c:v>
                </c:pt>
                <c:pt idx="19863">
                  <c:v>6.6666666666666666E-2</c:v>
                </c:pt>
                <c:pt idx="19864">
                  <c:v>0.16666666666666666</c:v>
                </c:pt>
                <c:pt idx="19865">
                  <c:v>0.22222222222222221</c:v>
                </c:pt>
                <c:pt idx="19866">
                  <c:v>0.4</c:v>
                </c:pt>
                <c:pt idx="19867">
                  <c:v>0</c:v>
                </c:pt>
                <c:pt idx="19868">
                  <c:v>0.81818181818181823</c:v>
                </c:pt>
                <c:pt idx="19869">
                  <c:v>4.5454545454545456E-2</c:v>
                </c:pt>
                <c:pt idx="19870">
                  <c:v>6.6666666666666666E-2</c:v>
                </c:pt>
                <c:pt idx="19871">
                  <c:v>0.16666666666666666</c:v>
                </c:pt>
                <c:pt idx="19872">
                  <c:v>0.6</c:v>
                </c:pt>
                <c:pt idx="19873">
                  <c:v>0.1</c:v>
                </c:pt>
                <c:pt idx="19874">
                  <c:v>0</c:v>
                </c:pt>
                <c:pt idx="19875">
                  <c:v>0.7142857142857143</c:v>
                </c:pt>
                <c:pt idx="19876">
                  <c:v>0.46666666666666667</c:v>
                </c:pt>
                <c:pt idx="19877">
                  <c:v>5.8823529411764705E-2</c:v>
                </c:pt>
                <c:pt idx="19878">
                  <c:v>0</c:v>
                </c:pt>
                <c:pt idx="19879">
                  <c:v>0.61538461538461542</c:v>
                </c:pt>
                <c:pt idx="19880">
                  <c:v>0.35294117647058826</c:v>
                </c:pt>
                <c:pt idx="19881">
                  <c:v>0.4</c:v>
                </c:pt>
                <c:pt idx="19882">
                  <c:v>4.7619047619047616E-2</c:v>
                </c:pt>
                <c:pt idx="19883">
                  <c:v>0.53333333333333333</c:v>
                </c:pt>
                <c:pt idx="19884">
                  <c:v>0.1</c:v>
                </c:pt>
                <c:pt idx="19885">
                  <c:v>0.375</c:v>
                </c:pt>
                <c:pt idx="19886">
                  <c:v>0.25</c:v>
                </c:pt>
                <c:pt idx="19887">
                  <c:v>0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1</c:v>
                </c:pt>
                <c:pt idx="19914">
                  <c:v>0</c:v>
                </c:pt>
                <c:pt idx="19915">
                  <c:v>0</c:v>
                </c:pt>
                <c:pt idx="19916">
                  <c:v>1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0</c:v>
                </c:pt>
                <c:pt idx="19922">
                  <c:v>0</c:v>
                </c:pt>
                <c:pt idx="19923">
                  <c:v>0</c:v>
                </c:pt>
                <c:pt idx="19924">
                  <c:v>0</c:v>
                </c:pt>
                <c:pt idx="19925">
                  <c:v>0.2</c:v>
                </c:pt>
                <c:pt idx="19926">
                  <c:v>0</c:v>
                </c:pt>
                <c:pt idx="19927">
                  <c:v>0</c:v>
                </c:pt>
                <c:pt idx="19928">
                  <c:v>0.13333333333333333</c:v>
                </c:pt>
                <c:pt idx="19929">
                  <c:v>0.75</c:v>
                </c:pt>
                <c:pt idx="19930">
                  <c:v>0.5</c:v>
                </c:pt>
                <c:pt idx="19931">
                  <c:v>0.6</c:v>
                </c:pt>
                <c:pt idx="19932">
                  <c:v>0</c:v>
                </c:pt>
                <c:pt idx="19933">
                  <c:v>0.26666666666666666</c:v>
                </c:pt>
                <c:pt idx="19934">
                  <c:v>0.25</c:v>
                </c:pt>
                <c:pt idx="19935">
                  <c:v>0</c:v>
                </c:pt>
                <c:pt idx="19936">
                  <c:v>0.21428571428571427</c:v>
                </c:pt>
                <c:pt idx="19937">
                  <c:v>0.8</c:v>
                </c:pt>
                <c:pt idx="19938">
                  <c:v>0</c:v>
                </c:pt>
                <c:pt idx="19939">
                  <c:v>0.05</c:v>
                </c:pt>
                <c:pt idx="19940">
                  <c:v>0.375</c:v>
                </c:pt>
                <c:pt idx="19941">
                  <c:v>0</c:v>
                </c:pt>
                <c:pt idx="19942">
                  <c:v>0</c:v>
                </c:pt>
                <c:pt idx="19943">
                  <c:v>0.33333333333333331</c:v>
                </c:pt>
                <c:pt idx="19944">
                  <c:v>0.90909090909090906</c:v>
                </c:pt>
                <c:pt idx="19945">
                  <c:v>0.23076923076923078</c:v>
                </c:pt>
                <c:pt idx="19946">
                  <c:v>0</c:v>
                </c:pt>
                <c:pt idx="19947">
                  <c:v>0.2857142857142857</c:v>
                </c:pt>
                <c:pt idx="19948">
                  <c:v>1</c:v>
                </c:pt>
                <c:pt idx="19949">
                  <c:v>0.8</c:v>
                </c:pt>
                <c:pt idx="19950">
                  <c:v>0.46666666666666667</c:v>
                </c:pt>
                <c:pt idx="19951">
                  <c:v>0.1111111111111111</c:v>
                </c:pt>
                <c:pt idx="19952">
                  <c:v>0.76923076923076927</c:v>
                </c:pt>
                <c:pt idx="19953">
                  <c:v>0.35714285714285715</c:v>
                </c:pt>
                <c:pt idx="19954">
                  <c:v>0.16666666666666666</c:v>
                </c:pt>
                <c:pt idx="19955">
                  <c:v>0.16666666666666666</c:v>
                </c:pt>
                <c:pt idx="19956">
                  <c:v>0.23529411764705882</c:v>
                </c:pt>
                <c:pt idx="19957">
                  <c:v>0.9</c:v>
                </c:pt>
                <c:pt idx="19958">
                  <c:v>0.7</c:v>
                </c:pt>
                <c:pt idx="19959">
                  <c:v>1.2</c:v>
                </c:pt>
                <c:pt idx="19960">
                  <c:v>0.33333333333333331</c:v>
                </c:pt>
                <c:pt idx="19961">
                  <c:v>1.0833333333333333</c:v>
                </c:pt>
                <c:pt idx="19962">
                  <c:v>0.2857142857142857</c:v>
                </c:pt>
                <c:pt idx="19963">
                  <c:v>0.42857142857142855</c:v>
                </c:pt>
                <c:pt idx="19964">
                  <c:v>0.22222222222222221</c:v>
                </c:pt>
                <c:pt idx="19965">
                  <c:v>0.6428571428571429</c:v>
                </c:pt>
                <c:pt idx="19966">
                  <c:v>0.25</c:v>
                </c:pt>
                <c:pt idx="19967">
                  <c:v>0.625</c:v>
                </c:pt>
                <c:pt idx="19968">
                  <c:v>0.625</c:v>
                </c:pt>
                <c:pt idx="19969">
                  <c:v>0.29411764705882354</c:v>
                </c:pt>
                <c:pt idx="19970">
                  <c:v>0.12</c:v>
                </c:pt>
                <c:pt idx="19971">
                  <c:v>0.17647058823529413</c:v>
                </c:pt>
                <c:pt idx="19972">
                  <c:v>0.10526315789473684</c:v>
                </c:pt>
                <c:pt idx="19973">
                  <c:v>8.3333333333333329E-2</c:v>
                </c:pt>
                <c:pt idx="19974">
                  <c:v>0.35</c:v>
                </c:pt>
                <c:pt idx="19975">
                  <c:v>0</c:v>
                </c:pt>
                <c:pt idx="19976">
                  <c:v>0.2</c:v>
                </c:pt>
                <c:pt idx="19977">
                  <c:v>0.13636363636363635</c:v>
                </c:pt>
                <c:pt idx="19978">
                  <c:v>0.52941176470588236</c:v>
                </c:pt>
                <c:pt idx="19979">
                  <c:v>0.04</c:v>
                </c:pt>
                <c:pt idx="19980">
                  <c:v>0.21052631578947367</c:v>
                </c:pt>
                <c:pt idx="19981">
                  <c:v>0.4375</c:v>
                </c:pt>
                <c:pt idx="19982">
                  <c:v>0.15789473684210525</c:v>
                </c:pt>
                <c:pt idx="19983">
                  <c:v>0.31578947368421051</c:v>
                </c:pt>
                <c:pt idx="19984">
                  <c:v>0.35294117647058826</c:v>
                </c:pt>
                <c:pt idx="19985">
                  <c:v>0.5</c:v>
                </c:pt>
                <c:pt idx="19986">
                  <c:v>0.14285714285714285</c:v>
                </c:pt>
                <c:pt idx="19987">
                  <c:v>0</c:v>
                </c:pt>
                <c:pt idx="19988">
                  <c:v>0</c:v>
                </c:pt>
                <c:pt idx="19989">
                  <c:v>0</c:v>
                </c:pt>
                <c:pt idx="19990">
                  <c:v>0</c:v>
                </c:pt>
                <c:pt idx="19991">
                  <c:v>0.17647058823529413</c:v>
                </c:pt>
                <c:pt idx="19992">
                  <c:v>7.1428571428571425E-2</c:v>
                </c:pt>
                <c:pt idx="19993">
                  <c:v>0.33333333333333331</c:v>
                </c:pt>
                <c:pt idx="19994">
                  <c:v>0.10526315789473684</c:v>
                </c:pt>
                <c:pt idx="19995">
                  <c:v>0.69230769230769229</c:v>
                </c:pt>
                <c:pt idx="19996">
                  <c:v>0</c:v>
                </c:pt>
                <c:pt idx="19997">
                  <c:v>0</c:v>
                </c:pt>
                <c:pt idx="19998">
                  <c:v>9.5238095238095233E-2</c:v>
                </c:pt>
                <c:pt idx="19999">
                  <c:v>0.14285714285714285</c:v>
                </c:pt>
                <c:pt idx="20000">
                  <c:v>0.5714285714285714</c:v>
                </c:pt>
                <c:pt idx="20001">
                  <c:v>0.81818181818181823</c:v>
                </c:pt>
                <c:pt idx="20002">
                  <c:v>0.31578947368421051</c:v>
                </c:pt>
                <c:pt idx="20003">
                  <c:v>0.05</c:v>
                </c:pt>
                <c:pt idx="20004">
                  <c:v>0</c:v>
                </c:pt>
                <c:pt idx="20005">
                  <c:v>0</c:v>
                </c:pt>
                <c:pt idx="20006">
                  <c:v>0</c:v>
                </c:pt>
                <c:pt idx="20007">
                  <c:v>0.21739130434782608</c:v>
                </c:pt>
                <c:pt idx="20008">
                  <c:v>6.25E-2</c:v>
                </c:pt>
                <c:pt idx="20009">
                  <c:v>0</c:v>
                </c:pt>
                <c:pt idx="20010">
                  <c:v>7.407407407407407E-2</c:v>
                </c:pt>
                <c:pt idx="20011">
                  <c:v>0</c:v>
                </c:pt>
                <c:pt idx="20012">
                  <c:v>0</c:v>
                </c:pt>
                <c:pt idx="20013">
                  <c:v>0</c:v>
                </c:pt>
                <c:pt idx="20014">
                  <c:v>0</c:v>
                </c:pt>
                <c:pt idx="20015">
                  <c:v>0.05</c:v>
                </c:pt>
                <c:pt idx="20016">
                  <c:v>0</c:v>
                </c:pt>
                <c:pt idx="20017">
                  <c:v>0</c:v>
                </c:pt>
                <c:pt idx="20018">
                  <c:v>3.5714285714285712E-2</c:v>
                </c:pt>
                <c:pt idx="20019">
                  <c:v>0</c:v>
                </c:pt>
                <c:pt idx="20020">
                  <c:v>0</c:v>
                </c:pt>
                <c:pt idx="20021">
                  <c:v>0</c:v>
                </c:pt>
                <c:pt idx="20022">
                  <c:v>0</c:v>
                </c:pt>
                <c:pt idx="20023">
                  <c:v>0</c:v>
                </c:pt>
                <c:pt idx="20024">
                  <c:v>0</c:v>
                </c:pt>
                <c:pt idx="20025">
                  <c:v>0</c:v>
                </c:pt>
                <c:pt idx="20026">
                  <c:v>0</c:v>
                </c:pt>
                <c:pt idx="20027">
                  <c:v>0</c:v>
                </c:pt>
                <c:pt idx="20028">
                  <c:v>0</c:v>
                </c:pt>
                <c:pt idx="20029">
                  <c:v>0</c:v>
                </c:pt>
                <c:pt idx="20030">
                  <c:v>0</c:v>
                </c:pt>
                <c:pt idx="20031">
                  <c:v>0</c:v>
                </c:pt>
                <c:pt idx="20032">
                  <c:v>0</c:v>
                </c:pt>
                <c:pt idx="20033">
                  <c:v>0</c:v>
                </c:pt>
                <c:pt idx="20034">
                  <c:v>0</c:v>
                </c:pt>
                <c:pt idx="20035">
                  <c:v>0</c:v>
                </c:pt>
                <c:pt idx="20036">
                  <c:v>0</c:v>
                </c:pt>
                <c:pt idx="20037">
                  <c:v>0</c:v>
                </c:pt>
                <c:pt idx="20038">
                  <c:v>0</c:v>
                </c:pt>
                <c:pt idx="20039">
                  <c:v>0</c:v>
                </c:pt>
                <c:pt idx="20040">
                  <c:v>0.2857142857142857</c:v>
                </c:pt>
                <c:pt idx="20041">
                  <c:v>1.1818181818181819</c:v>
                </c:pt>
                <c:pt idx="20042">
                  <c:v>0.2</c:v>
                </c:pt>
                <c:pt idx="20043">
                  <c:v>0.47058823529411764</c:v>
                </c:pt>
                <c:pt idx="20044">
                  <c:v>8.6956521739130432E-2</c:v>
                </c:pt>
                <c:pt idx="20045">
                  <c:v>9.5238095238095233E-2</c:v>
                </c:pt>
                <c:pt idx="20046">
                  <c:v>0.1</c:v>
                </c:pt>
                <c:pt idx="20047">
                  <c:v>3.7037037037037035E-2</c:v>
                </c:pt>
                <c:pt idx="20048">
                  <c:v>0.625</c:v>
                </c:pt>
                <c:pt idx="20049">
                  <c:v>0.16666666666666666</c:v>
                </c:pt>
                <c:pt idx="20050">
                  <c:v>0.35294117647058826</c:v>
                </c:pt>
                <c:pt idx="20051">
                  <c:v>0.46153846153846156</c:v>
                </c:pt>
                <c:pt idx="20052">
                  <c:v>0.1</c:v>
                </c:pt>
                <c:pt idx="20053">
                  <c:v>0.9</c:v>
                </c:pt>
                <c:pt idx="20054">
                  <c:v>0.25</c:v>
                </c:pt>
                <c:pt idx="20055">
                  <c:v>5.5555555555555552E-2</c:v>
                </c:pt>
                <c:pt idx="20056">
                  <c:v>0</c:v>
                </c:pt>
                <c:pt idx="20057">
                  <c:v>0</c:v>
                </c:pt>
                <c:pt idx="20058">
                  <c:v>0.15</c:v>
                </c:pt>
                <c:pt idx="20059">
                  <c:v>0.25</c:v>
                </c:pt>
                <c:pt idx="20060">
                  <c:v>0</c:v>
                </c:pt>
                <c:pt idx="20061">
                  <c:v>0.3</c:v>
                </c:pt>
                <c:pt idx="20062">
                  <c:v>3.8461538461538464E-2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0.33333333333333331</c:v>
                </c:pt>
                <c:pt idx="20088">
                  <c:v>0</c:v>
                </c:pt>
                <c:pt idx="20089">
                  <c:v>0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0.5</c:v>
                </c:pt>
                <c:pt idx="20094">
                  <c:v>0.2</c:v>
                </c:pt>
                <c:pt idx="20095">
                  <c:v>0</c:v>
                </c:pt>
                <c:pt idx="20096">
                  <c:v>0</c:v>
                </c:pt>
                <c:pt idx="20097">
                  <c:v>0.25</c:v>
                </c:pt>
                <c:pt idx="20098">
                  <c:v>0.33333333333333331</c:v>
                </c:pt>
                <c:pt idx="20099">
                  <c:v>0</c:v>
                </c:pt>
                <c:pt idx="20100">
                  <c:v>1</c:v>
                </c:pt>
                <c:pt idx="20101">
                  <c:v>0.4</c:v>
                </c:pt>
                <c:pt idx="20102">
                  <c:v>0</c:v>
                </c:pt>
                <c:pt idx="20103">
                  <c:v>0.6</c:v>
                </c:pt>
                <c:pt idx="20104">
                  <c:v>0.75</c:v>
                </c:pt>
                <c:pt idx="20105">
                  <c:v>0</c:v>
                </c:pt>
                <c:pt idx="20106">
                  <c:v>0</c:v>
                </c:pt>
                <c:pt idx="20107">
                  <c:v>0.33333333333333331</c:v>
                </c:pt>
                <c:pt idx="20108">
                  <c:v>0.90909090909090906</c:v>
                </c:pt>
                <c:pt idx="20109">
                  <c:v>0.5</c:v>
                </c:pt>
                <c:pt idx="20110">
                  <c:v>1.0833333333333333</c:v>
                </c:pt>
                <c:pt idx="20111">
                  <c:v>0.46153846153846156</c:v>
                </c:pt>
                <c:pt idx="20112">
                  <c:v>0.8</c:v>
                </c:pt>
                <c:pt idx="20113">
                  <c:v>0.33333333333333331</c:v>
                </c:pt>
                <c:pt idx="20114">
                  <c:v>0.66666666666666663</c:v>
                </c:pt>
                <c:pt idx="20115">
                  <c:v>0</c:v>
                </c:pt>
                <c:pt idx="20116">
                  <c:v>1</c:v>
                </c:pt>
                <c:pt idx="20117">
                  <c:v>0.5625</c:v>
                </c:pt>
                <c:pt idx="20118">
                  <c:v>0.7</c:v>
                </c:pt>
                <c:pt idx="20119">
                  <c:v>1.1000000000000001</c:v>
                </c:pt>
                <c:pt idx="20120">
                  <c:v>0.625</c:v>
                </c:pt>
                <c:pt idx="20121">
                  <c:v>0.35</c:v>
                </c:pt>
                <c:pt idx="20122">
                  <c:v>0.3125</c:v>
                </c:pt>
                <c:pt idx="20123">
                  <c:v>9.5238095238095233E-2</c:v>
                </c:pt>
                <c:pt idx="20124">
                  <c:v>0.52941176470588236</c:v>
                </c:pt>
                <c:pt idx="20125">
                  <c:v>0.52941176470588236</c:v>
                </c:pt>
                <c:pt idx="20126">
                  <c:v>0.22222222222222221</c:v>
                </c:pt>
                <c:pt idx="20127">
                  <c:v>7.6923076923076927E-2</c:v>
                </c:pt>
                <c:pt idx="20128">
                  <c:v>9.0909090909090912E-2</c:v>
                </c:pt>
                <c:pt idx="20129">
                  <c:v>0.3888888888888889</c:v>
                </c:pt>
                <c:pt idx="20130">
                  <c:v>1</c:v>
                </c:pt>
                <c:pt idx="20131">
                  <c:v>0.18181818181818182</c:v>
                </c:pt>
                <c:pt idx="20132">
                  <c:v>0.84615384615384615</c:v>
                </c:pt>
                <c:pt idx="20133">
                  <c:v>0.42857142857142855</c:v>
                </c:pt>
                <c:pt idx="20134">
                  <c:v>0</c:v>
                </c:pt>
                <c:pt idx="20135">
                  <c:v>0.26315789473684209</c:v>
                </c:pt>
                <c:pt idx="20136">
                  <c:v>7.6923076923076927E-2</c:v>
                </c:pt>
                <c:pt idx="20137">
                  <c:v>0.17647058823529413</c:v>
                </c:pt>
                <c:pt idx="20138">
                  <c:v>1</c:v>
                </c:pt>
                <c:pt idx="20139">
                  <c:v>0.23529411764705882</c:v>
                </c:pt>
                <c:pt idx="20140">
                  <c:v>0.69230769230769229</c:v>
                </c:pt>
                <c:pt idx="20141">
                  <c:v>0.41176470588235292</c:v>
                </c:pt>
                <c:pt idx="20142">
                  <c:v>0</c:v>
                </c:pt>
                <c:pt idx="20143">
                  <c:v>0</c:v>
                </c:pt>
                <c:pt idx="20144">
                  <c:v>0.3</c:v>
                </c:pt>
                <c:pt idx="20145">
                  <c:v>0.15384615384615385</c:v>
                </c:pt>
                <c:pt idx="20146">
                  <c:v>0</c:v>
                </c:pt>
                <c:pt idx="20147">
                  <c:v>0.35294117647058826</c:v>
                </c:pt>
                <c:pt idx="20148">
                  <c:v>0.23529411764705882</c:v>
                </c:pt>
                <c:pt idx="20149">
                  <c:v>0</c:v>
                </c:pt>
                <c:pt idx="20150">
                  <c:v>0.04</c:v>
                </c:pt>
                <c:pt idx="20151">
                  <c:v>0</c:v>
                </c:pt>
                <c:pt idx="20152">
                  <c:v>8.6956521739130432E-2</c:v>
                </c:pt>
                <c:pt idx="20153">
                  <c:v>0.81818181818181823</c:v>
                </c:pt>
                <c:pt idx="20154">
                  <c:v>0.31578947368421051</c:v>
                </c:pt>
                <c:pt idx="20155">
                  <c:v>0.21052631578947367</c:v>
                </c:pt>
                <c:pt idx="20156">
                  <c:v>0.21052631578947367</c:v>
                </c:pt>
                <c:pt idx="20157">
                  <c:v>0</c:v>
                </c:pt>
                <c:pt idx="20158">
                  <c:v>0</c:v>
                </c:pt>
                <c:pt idx="20159">
                  <c:v>0.4375</c:v>
                </c:pt>
                <c:pt idx="20160">
                  <c:v>5.5555555555555552E-2</c:v>
                </c:pt>
                <c:pt idx="20161">
                  <c:v>0.13636363636363635</c:v>
                </c:pt>
                <c:pt idx="20162">
                  <c:v>0</c:v>
                </c:pt>
                <c:pt idx="20163">
                  <c:v>5.2631578947368418E-2</c:v>
                </c:pt>
                <c:pt idx="20164">
                  <c:v>0</c:v>
                </c:pt>
                <c:pt idx="20165">
                  <c:v>0</c:v>
                </c:pt>
                <c:pt idx="20166">
                  <c:v>0.3888888888888889</c:v>
                </c:pt>
                <c:pt idx="20167">
                  <c:v>0</c:v>
                </c:pt>
                <c:pt idx="20168">
                  <c:v>0</c:v>
                </c:pt>
                <c:pt idx="20169">
                  <c:v>0</c:v>
                </c:pt>
                <c:pt idx="20170">
                  <c:v>0.21739130434782608</c:v>
                </c:pt>
                <c:pt idx="20171">
                  <c:v>0</c:v>
                </c:pt>
                <c:pt idx="20172">
                  <c:v>0.35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0.6</c:v>
                </c:pt>
                <c:pt idx="20193">
                  <c:v>0</c:v>
                </c:pt>
                <c:pt idx="20194">
                  <c:v>0.47058823529411764</c:v>
                </c:pt>
                <c:pt idx="20195">
                  <c:v>0.23809523809523808</c:v>
                </c:pt>
                <c:pt idx="20196">
                  <c:v>0.72727272727272729</c:v>
                </c:pt>
                <c:pt idx="20197">
                  <c:v>0.3888888888888889</c:v>
                </c:pt>
                <c:pt idx="20198">
                  <c:v>0.69230769230769229</c:v>
                </c:pt>
                <c:pt idx="20199">
                  <c:v>0.11538461538461539</c:v>
                </c:pt>
                <c:pt idx="20200">
                  <c:v>0.91666666666666663</c:v>
                </c:pt>
                <c:pt idx="20201">
                  <c:v>6.25E-2</c:v>
                </c:pt>
                <c:pt idx="20202">
                  <c:v>0.08</c:v>
                </c:pt>
                <c:pt idx="20203">
                  <c:v>0.08</c:v>
                </c:pt>
                <c:pt idx="20204">
                  <c:v>0.14285714285714285</c:v>
                </c:pt>
                <c:pt idx="20205">
                  <c:v>0.22222222222222221</c:v>
                </c:pt>
                <c:pt idx="20206">
                  <c:v>0.4375</c:v>
                </c:pt>
                <c:pt idx="20207">
                  <c:v>0.16666666666666666</c:v>
                </c:pt>
                <c:pt idx="20208">
                  <c:v>0.375</c:v>
                </c:pt>
                <c:pt idx="20209">
                  <c:v>0.90909090909090906</c:v>
                </c:pt>
                <c:pt idx="20210">
                  <c:v>0</c:v>
                </c:pt>
                <c:pt idx="20211">
                  <c:v>0</c:v>
                </c:pt>
                <c:pt idx="20212">
                  <c:v>0.25</c:v>
                </c:pt>
                <c:pt idx="20213">
                  <c:v>0.33333333333333331</c:v>
                </c:pt>
                <c:pt idx="20214">
                  <c:v>0</c:v>
                </c:pt>
                <c:pt idx="20215">
                  <c:v>0</c:v>
                </c:pt>
                <c:pt idx="20216">
                  <c:v>0.29411764705882354</c:v>
                </c:pt>
                <c:pt idx="20217">
                  <c:v>0.17647058823529413</c:v>
                </c:pt>
                <c:pt idx="20218">
                  <c:v>5.5555555555555552E-2</c:v>
                </c:pt>
                <c:pt idx="20219">
                  <c:v>0</c:v>
                </c:pt>
                <c:pt idx="20220">
                  <c:v>5.2631578947368418E-2</c:v>
                </c:pt>
                <c:pt idx="20221">
                  <c:v>0</c:v>
                </c:pt>
                <c:pt idx="20222">
                  <c:v>0</c:v>
                </c:pt>
                <c:pt idx="20223">
                  <c:v>0</c:v>
                </c:pt>
                <c:pt idx="20224">
                  <c:v>0</c:v>
                </c:pt>
                <c:pt idx="20225">
                  <c:v>0</c:v>
                </c:pt>
                <c:pt idx="20226">
                  <c:v>0</c:v>
                </c:pt>
                <c:pt idx="20227">
                  <c:v>0</c:v>
                </c:pt>
                <c:pt idx="20228">
                  <c:v>0</c:v>
                </c:pt>
                <c:pt idx="20229">
                  <c:v>0</c:v>
                </c:pt>
                <c:pt idx="20230">
                  <c:v>0</c:v>
                </c:pt>
                <c:pt idx="20231">
                  <c:v>0</c:v>
                </c:pt>
                <c:pt idx="20232">
                  <c:v>0</c:v>
                </c:pt>
                <c:pt idx="20233">
                  <c:v>0</c:v>
                </c:pt>
                <c:pt idx="20234">
                  <c:v>0</c:v>
                </c:pt>
                <c:pt idx="20235">
                  <c:v>0</c:v>
                </c:pt>
                <c:pt idx="20236">
                  <c:v>0</c:v>
                </c:pt>
                <c:pt idx="20237">
                  <c:v>0</c:v>
                </c:pt>
                <c:pt idx="20238">
                  <c:v>0</c:v>
                </c:pt>
                <c:pt idx="20239">
                  <c:v>0</c:v>
                </c:pt>
                <c:pt idx="20240">
                  <c:v>0</c:v>
                </c:pt>
                <c:pt idx="20241">
                  <c:v>0</c:v>
                </c:pt>
                <c:pt idx="20242">
                  <c:v>0</c:v>
                </c:pt>
                <c:pt idx="20243">
                  <c:v>0</c:v>
                </c:pt>
                <c:pt idx="20244">
                  <c:v>0.44444444444444442</c:v>
                </c:pt>
                <c:pt idx="20245">
                  <c:v>0.7</c:v>
                </c:pt>
                <c:pt idx="20246">
                  <c:v>0</c:v>
                </c:pt>
                <c:pt idx="20247">
                  <c:v>0.72727272727272729</c:v>
                </c:pt>
                <c:pt idx="20248">
                  <c:v>0</c:v>
                </c:pt>
                <c:pt idx="20249">
                  <c:v>0.1</c:v>
                </c:pt>
                <c:pt idx="20250">
                  <c:v>1</c:v>
                </c:pt>
                <c:pt idx="20251">
                  <c:v>0.90909090909090906</c:v>
                </c:pt>
                <c:pt idx="20252">
                  <c:v>0.9</c:v>
                </c:pt>
                <c:pt idx="20253">
                  <c:v>0.33333333333333331</c:v>
                </c:pt>
                <c:pt idx="20254">
                  <c:v>0</c:v>
                </c:pt>
                <c:pt idx="20255">
                  <c:v>1</c:v>
                </c:pt>
                <c:pt idx="20256">
                  <c:v>0.8</c:v>
                </c:pt>
                <c:pt idx="20257">
                  <c:v>0.2857142857142857</c:v>
                </c:pt>
                <c:pt idx="20258">
                  <c:v>1</c:v>
                </c:pt>
                <c:pt idx="20259">
                  <c:v>0.75</c:v>
                </c:pt>
                <c:pt idx="20260">
                  <c:v>0.38461538461538464</c:v>
                </c:pt>
                <c:pt idx="20261">
                  <c:v>1</c:v>
                </c:pt>
                <c:pt idx="20262">
                  <c:v>0.5714285714285714</c:v>
                </c:pt>
                <c:pt idx="20263">
                  <c:v>0.90909090909090906</c:v>
                </c:pt>
                <c:pt idx="20264">
                  <c:v>0.5</c:v>
                </c:pt>
                <c:pt idx="20265">
                  <c:v>0.53846153846153844</c:v>
                </c:pt>
                <c:pt idx="20266">
                  <c:v>0.66666666666666663</c:v>
                </c:pt>
                <c:pt idx="20267">
                  <c:v>0.21052631578947367</c:v>
                </c:pt>
                <c:pt idx="20268">
                  <c:v>0.53846153846153844</c:v>
                </c:pt>
                <c:pt idx="20269">
                  <c:v>1</c:v>
                </c:pt>
                <c:pt idx="20270">
                  <c:v>0.13043478260869565</c:v>
                </c:pt>
                <c:pt idx="20271">
                  <c:v>0.42105263157894735</c:v>
                </c:pt>
                <c:pt idx="20272">
                  <c:v>0.35294117647058826</c:v>
                </c:pt>
                <c:pt idx="20273">
                  <c:v>1</c:v>
                </c:pt>
                <c:pt idx="20274">
                  <c:v>0.625</c:v>
                </c:pt>
                <c:pt idx="20275">
                  <c:v>9.5238095238095233E-2</c:v>
                </c:pt>
                <c:pt idx="20276">
                  <c:v>0.55555555555555558</c:v>
                </c:pt>
                <c:pt idx="20277">
                  <c:v>9.0909090909090912E-2</c:v>
                </c:pt>
                <c:pt idx="20278">
                  <c:v>0</c:v>
                </c:pt>
                <c:pt idx="20279">
                  <c:v>0.36842105263157893</c:v>
                </c:pt>
                <c:pt idx="20280">
                  <c:v>1</c:v>
                </c:pt>
                <c:pt idx="20281">
                  <c:v>8.6956521739130432E-2</c:v>
                </c:pt>
                <c:pt idx="20282">
                  <c:v>0.125</c:v>
                </c:pt>
                <c:pt idx="20283">
                  <c:v>0.5625</c:v>
                </c:pt>
                <c:pt idx="20284">
                  <c:v>1.1666666666666667</c:v>
                </c:pt>
                <c:pt idx="20285">
                  <c:v>0.53846153846153844</c:v>
                </c:pt>
                <c:pt idx="20286">
                  <c:v>0.5714285714285714</c:v>
                </c:pt>
                <c:pt idx="20287">
                  <c:v>4.3478260869565216E-2</c:v>
                </c:pt>
                <c:pt idx="20288">
                  <c:v>1.2</c:v>
                </c:pt>
                <c:pt idx="20289">
                  <c:v>0.26315789473684209</c:v>
                </c:pt>
                <c:pt idx="20290">
                  <c:v>0.1111111111111111</c:v>
                </c:pt>
                <c:pt idx="20291">
                  <c:v>0.66666666666666663</c:v>
                </c:pt>
                <c:pt idx="20292">
                  <c:v>0.83333333333333337</c:v>
                </c:pt>
                <c:pt idx="20293">
                  <c:v>5.8823529411764705E-2</c:v>
                </c:pt>
                <c:pt idx="20294">
                  <c:v>0.23529411764705882</c:v>
                </c:pt>
                <c:pt idx="20295">
                  <c:v>0</c:v>
                </c:pt>
                <c:pt idx="20296">
                  <c:v>0</c:v>
                </c:pt>
                <c:pt idx="20297">
                  <c:v>3.7037037037037035E-2</c:v>
                </c:pt>
                <c:pt idx="20298">
                  <c:v>9.5238095238095233E-2</c:v>
                </c:pt>
                <c:pt idx="20299">
                  <c:v>0.13333333333333333</c:v>
                </c:pt>
                <c:pt idx="20300">
                  <c:v>9.0909090909090912E-2</c:v>
                </c:pt>
                <c:pt idx="20301">
                  <c:v>0</c:v>
                </c:pt>
                <c:pt idx="20302">
                  <c:v>0.21052631578947367</c:v>
                </c:pt>
                <c:pt idx="20303">
                  <c:v>7.6923076923076927E-2</c:v>
                </c:pt>
                <c:pt idx="20304">
                  <c:v>3.4482758620689655E-2</c:v>
                </c:pt>
                <c:pt idx="20305">
                  <c:v>3.4482758620689655E-2</c:v>
                </c:pt>
                <c:pt idx="20306">
                  <c:v>0.16666666666666666</c:v>
                </c:pt>
                <c:pt idx="20307">
                  <c:v>0</c:v>
                </c:pt>
                <c:pt idx="20308">
                  <c:v>0.27272727272727271</c:v>
                </c:pt>
                <c:pt idx="20309">
                  <c:v>4.3478260869565216E-2</c:v>
                </c:pt>
                <c:pt idx="20310">
                  <c:v>5.2631578947368418E-2</c:v>
                </c:pt>
                <c:pt idx="20311">
                  <c:v>0</c:v>
                </c:pt>
                <c:pt idx="20312">
                  <c:v>0</c:v>
                </c:pt>
                <c:pt idx="20313">
                  <c:v>6.25E-2</c:v>
                </c:pt>
                <c:pt idx="20314">
                  <c:v>0.22222222222222221</c:v>
                </c:pt>
                <c:pt idx="20315">
                  <c:v>0</c:v>
                </c:pt>
                <c:pt idx="20316">
                  <c:v>0.04</c:v>
                </c:pt>
                <c:pt idx="20317">
                  <c:v>0</c:v>
                </c:pt>
                <c:pt idx="20318">
                  <c:v>0.10526315789473684</c:v>
                </c:pt>
                <c:pt idx="20319">
                  <c:v>0</c:v>
                </c:pt>
                <c:pt idx="20320">
                  <c:v>0</c:v>
                </c:pt>
                <c:pt idx="20321">
                  <c:v>0</c:v>
                </c:pt>
                <c:pt idx="20322">
                  <c:v>0.90909090909090906</c:v>
                </c:pt>
                <c:pt idx="20323">
                  <c:v>0</c:v>
                </c:pt>
                <c:pt idx="20324">
                  <c:v>0.33333333333333331</c:v>
                </c:pt>
                <c:pt idx="20325">
                  <c:v>0.08</c:v>
                </c:pt>
                <c:pt idx="20326">
                  <c:v>1</c:v>
                </c:pt>
                <c:pt idx="20327">
                  <c:v>1.2727272727272727</c:v>
                </c:pt>
                <c:pt idx="20328">
                  <c:v>0.5625</c:v>
                </c:pt>
                <c:pt idx="20329">
                  <c:v>0.11538461538461539</c:v>
                </c:pt>
                <c:pt idx="20330">
                  <c:v>0.46666666666666667</c:v>
                </c:pt>
                <c:pt idx="20331">
                  <c:v>0.21739130434782608</c:v>
                </c:pt>
                <c:pt idx="20332">
                  <c:v>0</c:v>
                </c:pt>
                <c:pt idx="20333">
                  <c:v>0.25</c:v>
                </c:pt>
                <c:pt idx="20334">
                  <c:v>0.27777777777777779</c:v>
                </c:pt>
                <c:pt idx="20335">
                  <c:v>0.1</c:v>
                </c:pt>
                <c:pt idx="20336">
                  <c:v>0.14285714285714285</c:v>
                </c:pt>
                <c:pt idx="20337">
                  <c:v>9.5238095238095233E-2</c:v>
                </c:pt>
                <c:pt idx="20338">
                  <c:v>0</c:v>
                </c:pt>
                <c:pt idx="20339">
                  <c:v>0</c:v>
                </c:pt>
                <c:pt idx="20340">
                  <c:v>0</c:v>
                </c:pt>
                <c:pt idx="20341">
                  <c:v>0.21052631578947367</c:v>
                </c:pt>
                <c:pt idx="20342">
                  <c:v>5.2631578947368418E-2</c:v>
                </c:pt>
                <c:pt idx="20343">
                  <c:v>0</c:v>
                </c:pt>
                <c:pt idx="20344">
                  <c:v>4.1666666666666664E-2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0.22222222222222221</c:v>
                </c:pt>
                <c:pt idx="20368">
                  <c:v>0.88888888888888884</c:v>
                </c:pt>
                <c:pt idx="20369">
                  <c:v>1.1000000000000001</c:v>
                </c:pt>
                <c:pt idx="20370">
                  <c:v>0.14285714285714285</c:v>
                </c:pt>
                <c:pt idx="20371">
                  <c:v>0.72727272727272729</c:v>
                </c:pt>
                <c:pt idx="20372">
                  <c:v>0</c:v>
                </c:pt>
                <c:pt idx="20373">
                  <c:v>0.9</c:v>
                </c:pt>
                <c:pt idx="20374">
                  <c:v>8.3333333333333329E-2</c:v>
                </c:pt>
                <c:pt idx="20375">
                  <c:v>0.42857142857142855</c:v>
                </c:pt>
                <c:pt idx="20376">
                  <c:v>0.6428571428571429</c:v>
                </c:pt>
                <c:pt idx="20377">
                  <c:v>0.13333333333333333</c:v>
                </c:pt>
                <c:pt idx="20378">
                  <c:v>0.33333333333333331</c:v>
                </c:pt>
                <c:pt idx="20379">
                  <c:v>0</c:v>
                </c:pt>
                <c:pt idx="20380">
                  <c:v>1</c:v>
                </c:pt>
                <c:pt idx="20381">
                  <c:v>0.4</c:v>
                </c:pt>
                <c:pt idx="20382">
                  <c:v>0.42857142857142855</c:v>
                </c:pt>
                <c:pt idx="20383">
                  <c:v>0.73333333333333328</c:v>
                </c:pt>
                <c:pt idx="20384">
                  <c:v>0.375</c:v>
                </c:pt>
                <c:pt idx="20385">
                  <c:v>0.75</c:v>
                </c:pt>
                <c:pt idx="20386">
                  <c:v>4.3478260869565216E-2</c:v>
                </c:pt>
                <c:pt idx="20387">
                  <c:v>0.42105263157894735</c:v>
                </c:pt>
                <c:pt idx="20388">
                  <c:v>1.0833333333333333</c:v>
                </c:pt>
                <c:pt idx="20389">
                  <c:v>0.53846153846153844</c:v>
                </c:pt>
                <c:pt idx="20390">
                  <c:v>0.3888888888888889</c:v>
                </c:pt>
                <c:pt idx="20391">
                  <c:v>0.13043478260869565</c:v>
                </c:pt>
                <c:pt idx="20392">
                  <c:v>0</c:v>
                </c:pt>
                <c:pt idx="20393">
                  <c:v>1.1000000000000001</c:v>
                </c:pt>
                <c:pt idx="20394">
                  <c:v>0.21052631578947367</c:v>
                </c:pt>
                <c:pt idx="20395">
                  <c:v>4.5454545454545456E-2</c:v>
                </c:pt>
                <c:pt idx="20396">
                  <c:v>0.76923076923076927</c:v>
                </c:pt>
                <c:pt idx="20397">
                  <c:v>0.33333333333333331</c:v>
                </c:pt>
                <c:pt idx="20398">
                  <c:v>0.31578947368421051</c:v>
                </c:pt>
                <c:pt idx="20399">
                  <c:v>0.69230769230769229</c:v>
                </c:pt>
                <c:pt idx="20400">
                  <c:v>3.5714285714285712E-2</c:v>
                </c:pt>
                <c:pt idx="20401">
                  <c:v>0.84615384615384615</c:v>
                </c:pt>
                <c:pt idx="20402">
                  <c:v>0.14285714285714285</c:v>
                </c:pt>
                <c:pt idx="20403">
                  <c:v>0.76923076923076927</c:v>
                </c:pt>
                <c:pt idx="20404">
                  <c:v>0</c:v>
                </c:pt>
                <c:pt idx="20405">
                  <c:v>0</c:v>
                </c:pt>
                <c:pt idx="20406">
                  <c:v>0.2</c:v>
                </c:pt>
                <c:pt idx="20407">
                  <c:v>0.7142857142857143</c:v>
                </c:pt>
                <c:pt idx="20408">
                  <c:v>0.83333333333333337</c:v>
                </c:pt>
                <c:pt idx="20409">
                  <c:v>9.0909090909090912E-2</c:v>
                </c:pt>
                <c:pt idx="20410">
                  <c:v>0.13043478260869565</c:v>
                </c:pt>
                <c:pt idx="20411">
                  <c:v>0.8</c:v>
                </c:pt>
                <c:pt idx="20412">
                  <c:v>5.8823529411764705E-2</c:v>
                </c:pt>
                <c:pt idx="20413">
                  <c:v>0.5714285714285714</c:v>
                </c:pt>
                <c:pt idx="20414">
                  <c:v>0.2608695652173913</c:v>
                </c:pt>
                <c:pt idx="20415">
                  <c:v>0.05</c:v>
                </c:pt>
                <c:pt idx="20416">
                  <c:v>0</c:v>
                </c:pt>
                <c:pt idx="20417">
                  <c:v>0.46666666666666667</c:v>
                </c:pt>
                <c:pt idx="20418">
                  <c:v>0</c:v>
                </c:pt>
                <c:pt idx="20419">
                  <c:v>0</c:v>
                </c:pt>
                <c:pt idx="20420">
                  <c:v>0.20833333333333334</c:v>
                </c:pt>
                <c:pt idx="20421">
                  <c:v>0.23529411764705882</c:v>
                </c:pt>
                <c:pt idx="20422">
                  <c:v>0</c:v>
                </c:pt>
                <c:pt idx="20423">
                  <c:v>0.33333333333333331</c:v>
                </c:pt>
                <c:pt idx="20424">
                  <c:v>9.0909090909090912E-2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0.1111111111111111</c:v>
                </c:pt>
                <c:pt idx="20429">
                  <c:v>0.04</c:v>
                </c:pt>
                <c:pt idx="20430">
                  <c:v>0</c:v>
                </c:pt>
                <c:pt idx="20431">
                  <c:v>0</c:v>
                </c:pt>
                <c:pt idx="20432">
                  <c:v>4.5454545454545456E-2</c:v>
                </c:pt>
                <c:pt idx="20433">
                  <c:v>0</c:v>
                </c:pt>
                <c:pt idx="20434">
                  <c:v>0</c:v>
                </c:pt>
                <c:pt idx="20435">
                  <c:v>0</c:v>
                </c:pt>
                <c:pt idx="20436">
                  <c:v>0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1.125</c:v>
                </c:pt>
                <c:pt idx="20442">
                  <c:v>1</c:v>
                </c:pt>
                <c:pt idx="20443">
                  <c:v>0.23529411764705882</c:v>
                </c:pt>
                <c:pt idx="20444">
                  <c:v>0</c:v>
                </c:pt>
                <c:pt idx="20445">
                  <c:v>0.35294117647058826</c:v>
                </c:pt>
                <c:pt idx="20446">
                  <c:v>1</c:v>
                </c:pt>
                <c:pt idx="20447">
                  <c:v>0.76923076923076927</c:v>
                </c:pt>
                <c:pt idx="20448">
                  <c:v>0.1875</c:v>
                </c:pt>
                <c:pt idx="20449">
                  <c:v>0.1</c:v>
                </c:pt>
                <c:pt idx="20450">
                  <c:v>0.33333333333333331</c:v>
                </c:pt>
                <c:pt idx="20451">
                  <c:v>0</c:v>
                </c:pt>
                <c:pt idx="20452">
                  <c:v>0.25</c:v>
                </c:pt>
                <c:pt idx="20453">
                  <c:v>0</c:v>
                </c:pt>
                <c:pt idx="20454">
                  <c:v>0</c:v>
                </c:pt>
                <c:pt idx="20455">
                  <c:v>0.15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0.66666666666666663</c:v>
                </c:pt>
                <c:pt idx="20476">
                  <c:v>0</c:v>
                </c:pt>
                <c:pt idx="20477">
                  <c:v>0.9</c:v>
                </c:pt>
                <c:pt idx="20478">
                  <c:v>0.36363636363636365</c:v>
                </c:pt>
                <c:pt idx="20479">
                  <c:v>0</c:v>
                </c:pt>
                <c:pt idx="20480">
                  <c:v>0</c:v>
                </c:pt>
                <c:pt idx="20481">
                  <c:v>0.625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1.1111111111111112</c:v>
                </c:pt>
                <c:pt idx="20489">
                  <c:v>0</c:v>
                </c:pt>
                <c:pt idx="20490">
                  <c:v>0.5714285714285714</c:v>
                </c:pt>
                <c:pt idx="20491">
                  <c:v>0.42857142857142855</c:v>
                </c:pt>
                <c:pt idx="20492">
                  <c:v>0.72727272727272729</c:v>
                </c:pt>
                <c:pt idx="20493">
                  <c:v>0.7142857142857143</c:v>
                </c:pt>
                <c:pt idx="20494">
                  <c:v>0.58333333333333337</c:v>
                </c:pt>
                <c:pt idx="20495">
                  <c:v>0.11764705882352941</c:v>
                </c:pt>
                <c:pt idx="20496">
                  <c:v>0.11764705882352941</c:v>
                </c:pt>
                <c:pt idx="20497">
                  <c:v>0.13333333333333333</c:v>
                </c:pt>
                <c:pt idx="20498">
                  <c:v>0.46666666666666667</c:v>
                </c:pt>
                <c:pt idx="20499">
                  <c:v>0.58333333333333337</c:v>
                </c:pt>
                <c:pt idx="20500">
                  <c:v>0.17647058823529413</c:v>
                </c:pt>
                <c:pt idx="20501">
                  <c:v>0.4</c:v>
                </c:pt>
                <c:pt idx="20502">
                  <c:v>0.7857142857142857</c:v>
                </c:pt>
                <c:pt idx="20503">
                  <c:v>0.21052631578947367</c:v>
                </c:pt>
                <c:pt idx="20504">
                  <c:v>0.17647058823529413</c:v>
                </c:pt>
                <c:pt idx="20505">
                  <c:v>0.27777777777777779</c:v>
                </c:pt>
                <c:pt idx="20506">
                  <c:v>4.3478260869565216E-2</c:v>
                </c:pt>
                <c:pt idx="20507">
                  <c:v>0.9</c:v>
                </c:pt>
                <c:pt idx="20508">
                  <c:v>0.13043478260869565</c:v>
                </c:pt>
                <c:pt idx="20509">
                  <c:v>0.19047619047619047</c:v>
                </c:pt>
                <c:pt idx="20510">
                  <c:v>0</c:v>
                </c:pt>
                <c:pt idx="20511">
                  <c:v>0.27272727272727271</c:v>
                </c:pt>
                <c:pt idx="20512">
                  <c:v>0.31578947368421051</c:v>
                </c:pt>
                <c:pt idx="20513">
                  <c:v>4.1666666666666664E-2</c:v>
                </c:pt>
                <c:pt idx="20514">
                  <c:v>0.5</c:v>
                </c:pt>
                <c:pt idx="20515">
                  <c:v>0.21739130434782608</c:v>
                </c:pt>
                <c:pt idx="20516">
                  <c:v>0.21739130434782608</c:v>
                </c:pt>
                <c:pt idx="20517">
                  <c:v>0.25</c:v>
                </c:pt>
                <c:pt idx="20518">
                  <c:v>7.6923076923076927E-2</c:v>
                </c:pt>
                <c:pt idx="20519">
                  <c:v>0.14285714285714285</c:v>
                </c:pt>
                <c:pt idx="20520">
                  <c:v>0.44444444444444442</c:v>
                </c:pt>
                <c:pt idx="20521">
                  <c:v>0.31578947368421051</c:v>
                </c:pt>
                <c:pt idx="20522">
                  <c:v>0.15789473684210525</c:v>
                </c:pt>
                <c:pt idx="20523">
                  <c:v>0.11764705882352941</c:v>
                </c:pt>
                <c:pt idx="20524">
                  <c:v>7.6923076923076927E-2</c:v>
                </c:pt>
                <c:pt idx="20525">
                  <c:v>1.1000000000000001</c:v>
                </c:pt>
                <c:pt idx="20526">
                  <c:v>0.13333333333333333</c:v>
                </c:pt>
                <c:pt idx="20527">
                  <c:v>4.7619047619047616E-2</c:v>
                </c:pt>
                <c:pt idx="20528">
                  <c:v>0.31578947368421051</c:v>
                </c:pt>
                <c:pt idx="20529">
                  <c:v>4.1666666666666664E-2</c:v>
                </c:pt>
                <c:pt idx="20530">
                  <c:v>0.6875</c:v>
                </c:pt>
                <c:pt idx="20531">
                  <c:v>0.22727272727272727</c:v>
                </c:pt>
                <c:pt idx="20532">
                  <c:v>0.26315789473684209</c:v>
                </c:pt>
                <c:pt idx="20533">
                  <c:v>0.125</c:v>
                </c:pt>
                <c:pt idx="20534">
                  <c:v>0.05</c:v>
                </c:pt>
                <c:pt idx="20535">
                  <c:v>0.4</c:v>
                </c:pt>
                <c:pt idx="20536">
                  <c:v>0</c:v>
                </c:pt>
                <c:pt idx="20537">
                  <c:v>0</c:v>
                </c:pt>
                <c:pt idx="20538">
                  <c:v>0.25</c:v>
                </c:pt>
                <c:pt idx="20539">
                  <c:v>0.17647058823529413</c:v>
                </c:pt>
                <c:pt idx="20540">
                  <c:v>0</c:v>
                </c:pt>
                <c:pt idx="20541">
                  <c:v>0</c:v>
                </c:pt>
                <c:pt idx="20542">
                  <c:v>0.16</c:v>
                </c:pt>
                <c:pt idx="20543">
                  <c:v>0.1111111111111111</c:v>
                </c:pt>
                <c:pt idx="20544">
                  <c:v>0.04</c:v>
                </c:pt>
                <c:pt idx="20545">
                  <c:v>3.8461538461538464E-2</c:v>
                </c:pt>
                <c:pt idx="20546">
                  <c:v>0</c:v>
                </c:pt>
                <c:pt idx="20547">
                  <c:v>0</c:v>
                </c:pt>
                <c:pt idx="20548">
                  <c:v>0.15789473684210525</c:v>
                </c:pt>
                <c:pt idx="20549">
                  <c:v>0</c:v>
                </c:pt>
                <c:pt idx="20550">
                  <c:v>0</c:v>
                </c:pt>
                <c:pt idx="20551">
                  <c:v>0</c:v>
                </c:pt>
                <c:pt idx="20552">
                  <c:v>0.1</c:v>
                </c:pt>
                <c:pt idx="20553">
                  <c:v>7.6923076923076927E-2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0</c:v>
                </c:pt>
                <c:pt idx="20561">
                  <c:v>0.21428571428571427</c:v>
                </c:pt>
                <c:pt idx="20562">
                  <c:v>0</c:v>
                </c:pt>
                <c:pt idx="20563">
                  <c:v>5.8823529411764705E-2</c:v>
                </c:pt>
                <c:pt idx="20564">
                  <c:v>0</c:v>
                </c:pt>
                <c:pt idx="20565">
                  <c:v>3.8461538461538464E-2</c:v>
                </c:pt>
                <c:pt idx="20566">
                  <c:v>0.35294117647058826</c:v>
                </c:pt>
                <c:pt idx="20567">
                  <c:v>0</c:v>
                </c:pt>
                <c:pt idx="20568">
                  <c:v>0.21739130434782608</c:v>
                </c:pt>
                <c:pt idx="20569">
                  <c:v>0.1875</c:v>
                </c:pt>
                <c:pt idx="20570">
                  <c:v>0.26315789473684209</c:v>
                </c:pt>
                <c:pt idx="20571">
                  <c:v>0</c:v>
                </c:pt>
                <c:pt idx="20572">
                  <c:v>0</c:v>
                </c:pt>
                <c:pt idx="20573">
                  <c:v>0.16666666666666666</c:v>
                </c:pt>
                <c:pt idx="20574">
                  <c:v>5.2631578947368418E-2</c:v>
                </c:pt>
                <c:pt idx="20575">
                  <c:v>0.05</c:v>
                </c:pt>
                <c:pt idx="20576">
                  <c:v>0.17647058823529413</c:v>
                </c:pt>
                <c:pt idx="20577">
                  <c:v>0.04</c:v>
                </c:pt>
                <c:pt idx="20578">
                  <c:v>4.7619047619047616E-2</c:v>
                </c:pt>
                <c:pt idx="20579">
                  <c:v>0</c:v>
                </c:pt>
                <c:pt idx="20580">
                  <c:v>0.2857142857142857</c:v>
                </c:pt>
                <c:pt idx="20581">
                  <c:v>0.2857142857142857</c:v>
                </c:pt>
                <c:pt idx="20582">
                  <c:v>4.1666666666666664E-2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0</c:v>
                </c:pt>
                <c:pt idx="20593">
                  <c:v>0</c:v>
                </c:pt>
                <c:pt idx="20594">
                  <c:v>0</c:v>
                </c:pt>
                <c:pt idx="20595">
                  <c:v>0</c:v>
                </c:pt>
                <c:pt idx="20596">
                  <c:v>0</c:v>
                </c:pt>
                <c:pt idx="20597">
                  <c:v>0</c:v>
                </c:pt>
                <c:pt idx="20598">
                  <c:v>0</c:v>
                </c:pt>
                <c:pt idx="20599">
                  <c:v>0</c:v>
                </c:pt>
                <c:pt idx="20600">
                  <c:v>0</c:v>
                </c:pt>
                <c:pt idx="20601">
                  <c:v>0</c:v>
                </c:pt>
                <c:pt idx="20602">
                  <c:v>0</c:v>
                </c:pt>
                <c:pt idx="20603">
                  <c:v>0</c:v>
                </c:pt>
                <c:pt idx="20604">
                  <c:v>0</c:v>
                </c:pt>
                <c:pt idx="20605">
                  <c:v>0</c:v>
                </c:pt>
                <c:pt idx="20606">
                  <c:v>0</c:v>
                </c:pt>
                <c:pt idx="20607">
                  <c:v>0</c:v>
                </c:pt>
                <c:pt idx="20608">
                  <c:v>0</c:v>
                </c:pt>
                <c:pt idx="20609">
                  <c:v>0</c:v>
                </c:pt>
                <c:pt idx="20610">
                  <c:v>0</c:v>
                </c:pt>
                <c:pt idx="20611">
                  <c:v>0</c:v>
                </c:pt>
                <c:pt idx="20612">
                  <c:v>0</c:v>
                </c:pt>
                <c:pt idx="20613">
                  <c:v>0</c:v>
                </c:pt>
                <c:pt idx="20614">
                  <c:v>0</c:v>
                </c:pt>
                <c:pt idx="20615">
                  <c:v>0</c:v>
                </c:pt>
                <c:pt idx="20616">
                  <c:v>0</c:v>
                </c:pt>
                <c:pt idx="20617">
                  <c:v>0</c:v>
                </c:pt>
                <c:pt idx="20618">
                  <c:v>0</c:v>
                </c:pt>
                <c:pt idx="20619">
                  <c:v>0</c:v>
                </c:pt>
                <c:pt idx="20620">
                  <c:v>0</c:v>
                </c:pt>
                <c:pt idx="20621">
                  <c:v>0</c:v>
                </c:pt>
                <c:pt idx="20622">
                  <c:v>0</c:v>
                </c:pt>
                <c:pt idx="20623">
                  <c:v>0</c:v>
                </c:pt>
                <c:pt idx="20624">
                  <c:v>0</c:v>
                </c:pt>
                <c:pt idx="20625">
                  <c:v>0</c:v>
                </c:pt>
                <c:pt idx="20626">
                  <c:v>0</c:v>
                </c:pt>
                <c:pt idx="20627">
                  <c:v>0.23076923076923078</c:v>
                </c:pt>
                <c:pt idx="20628">
                  <c:v>0</c:v>
                </c:pt>
                <c:pt idx="20629">
                  <c:v>0</c:v>
                </c:pt>
                <c:pt idx="20630">
                  <c:v>0.54545454545454541</c:v>
                </c:pt>
                <c:pt idx="20631">
                  <c:v>0</c:v>
                </c:pt>
                <c:pt idx="20632">
                  <c:v>0.25</c:v>
                </c:pt>
                <c:pt idx="20633">
                  <c:v>0</c:v>
                </c:pt>
                <c:pt idx="20634">
                  <c:v>0.38461538461538464</c:v>
                </c:pt>
                <c:pt idx="20635">
                  <c:v>0.27777777777777779</c:v>
                </c:pt>
                <c:pt idx="20636">
                  <c:v>0.21428571428571427</c:v>
                </c:pt>
                <c:pt idx="20637">
                  <c:v>0.90909090909090906</c:v>
                </c:pt>
                <c:pt idx="20638">
                  <c:v>0</c:v>
                </c:pt>
                <c:pt idx="20639">
                  <c:v>0.33333333333333331</c:v>
                </c:pt>
                <c:pt idx="20640">
                  <c:v>0.125</c:v>
                </c:pt>
                <c:pt idx="20641">
                  <c:v>0.5</c:v>
                </c:pt>
                <c:pt idx="20642">
                  <c:v>0.90909090909090906</c:v>
                </c:pt>
                <c:pt idx="20643">
                  <c:v>0.23529411764705882</c:v>
                </c:pt>
                <c:pt idx="20644">
                  <c:v>0.69230769230769229</c:v>
                </c:pt>
                <c:pt idx="20645">
                  <c:v>1</c:v>
                </c:pt>
                <c:pt idx="20646">
                  <c:v>0.47058823529411764</c:v>
                </c:pt>
                <c:pt idx="20647">
                  <c:v>0.21052631578947367</c:v>
                </c:pt>
                <c:pt idx="20648">
                  <c:v>0.6</c:v>
                </c:pt>
                <c:pt idx="20649">
                  <c:v>0.90909090909090906</c:v>
                </c:pt>
                <c:pt idx="20650">
                  <c:v>0.5</c:v>
                </c:pt>
                <c:pt idx="20651">
                  <c:v>1.0909090909090908</c:v>
                </c:pt>
                <c:pt idx="20652">
                  <c:v>7.6923076923076927E-2</c:v>
                </c:pt>
                <c:pt idx="20653">
                  <c:v>0.41176470588235292</c:v>
                </c:pt>
                <c:pt idx="20654">
                  <c:v>8.3333333333333329E-2</c:v>
                </c:pt>
                <c:pt idx="20655">
                  <c:v>0.91666666666666663</c:v>
                </c:pt>
                <c:pt idx="20656">
                  <c:v>0.625</c:v>
                </c:pt>
                <c:pt idx="20657">
                  <c:v>0.13636363636363635</c:v>
                </c:pt>
                <c:pt idx="20658">
                  <c:v>0.1</c:v>
                </c:pt>
                <c:pt idx="20659">
                  <c:v>0.16666666666666666</c:v>
                </c:pt>
                <c:pt idx="20660">
                  <c:v>0.10526315789473684</c:v>
                </c:pt>
                <c:pt idx="20661">
                  <c:v>0.76923076923076927</c:v>
                </c:pt>
                <c:pt idx="20662">
                  <c:v>4.3478260869565216E-2</c:v>
                </c:pt>
                <c:pt idx="20663">
                  <c:v>0.31578947368421051</c:v>
                </c:pt>
                <c:pt idx="20664">
                  <c:v>0.16666666666666666</c:v>
                </c:pt>
                <c:pt idx="20665">
                  <c:v>0.2</c:v>
                </c:pt>
                <c:pt idx="20666">
                  <c:v>0.3125</c:v>
                </c:pt>
                <c:pt idx="20667">
                  <c:v>0.125</c:v>
                </c:pt>
                <c:pt idx="20668">
                  <c:v>0.05</c:v>
                </c:pt>
                <c:pt idx="20669">
                  <c:v>0.4</c:v>
                </c:pt>
                <c:pt idx="20670">
                  <c:v>0</c:v>
                </c:pt>
                <c:pt idx="20671">
                  <c:v>0</c:v>
                </c:pt>
                <c:pt idx="20672">
                  <c:v>0</c:v>
                </c:pt>
                <c:pt idx="20673">
                  <c:v>0.17647058823529413</c:v>
                </c:pt>
                <c:pt idx="20674">
                  <c:v>0.58823529411764708</c:v>
                </c:pt>
                <c:pt idx="20675">
                  <c:v>0.16666666666666666</c:v>
                </c:pt>
                <c:pt idx="20676">
                  <c:v>0.16666666666666666</c:v>
                </c:pt>
                <c:pt idx="20677">
                  <c:v>0</c:v>
                </c:pt>
                <c:pt idx="20678">
                  <c:v>9.0909090909090912E-2</c:v>
                </c:pt>
                <c:pt idx="20679">
                  <c:v>0</c:v>
                </c:pt>
                <c:pt idx="20680">
                  <c:v>0</c:v>
                </c:pt>
                <c:pt idx="20681">
                  <c:v>0</c:v>
                </c:pt>
                <c:pt idx="20682">
                  <c:v>0.1111111111111111</c:v>
                </c:pt>
                <c:pt idx="20683">
                  <c:v>9.0909090909090912E-2</c:v>
                </c:pt>
                <c:pt idx="20684">
                  <c:v>0.5</c:v>
                </c:pt>
                <c:pt idx="20685">
                  <c:v>0.22222222222222221</c:v>
                </c:pt>
                <c:pt idx="20686">
                  <c:v>0</c:v>
                </c:pt>
                <c:pt idx="20687">
                  <c:v>4.3478260869565216E-2</c:v>
                </c:pt>
                <c:pt idx="20688">
                  <c:v>0</c:v>
                </c:pt>
                <c:pt idx="20689">
                  <c:v>0.4</c:v>
                </c:pt>
                <c:pt idx="20690">
                  <c:v>0</c:v>
                </c:pt>
                <c:pt idx="20691">
                  <c:v>0.15789473684210525</c:v>
                </c:pt>
                <c:pt idx="20692">
                  <c:v>0</c:v>
                </c:pt>
                <c:pt idx="20693">
                  <c:v>0</c:v>
                </c:pt>
                <c:pt idx="20694">
                  <c:v>0</c:v>
                </c:pt>
                <c:pt idx="20695">
                  <c:v>0</c:v>
                </c:pt>
                <c:pt idx="20696">
                  <c:v>0</c:v>
                </c:pt>
                <c:pt idx="20697">
                  <c:v>0</c:v>
                </c:pt>
                <c:pt idx="20698">
                  <c:v>0</c:v>
                </c:pt>
                <c:pt idx="20699">
                  <c:v>0</c:v>
                </c:pt>
                <c:pt idx="20700">
                  <c:v>0</c:v>
                </c:pt>
                <c:pt idx="20701">
                  <c:v>0</c:v>
                </c:pt>
                <c:pt idx="20702">
                  <c:v>0.27272727272727271</c:v>
                </c:pt>
                <c:pt idx="20703">
                  <c:v>0.75</c:v>
                </c:pt>
                <c:pt idx="20704">
                  <c:v>0.6428571428571429</c:v>
                </c:pt>
                <c:pt idx="20705">
                  <c:v>0.90909090909090906</c:v>
                </c:pt>
                <c:pt idx="20706">
                  <c:v>0.15</c:v>
                </c:pt>
                <c:pt idx="20707">
                  <c:v>0.2857142857142857</c:v>
                </c:pt>
                <c:pt idx="20708">
                  <c:v>0.4375</c:v>
                </c:pt>
                <c:pt idx="20709">
                  <c:v>0.4</c:v>
                </c:pt>
                <c:pt idx="20710">
                  <c:v>0.53333333333333333</c:v>
                </c:pt>
                <c:pt idx="20711">
                  <c:v>0.33333333333333331</c:v>
                </c:pt>
                <c:pt idx="20712">
                  <c:v>9.0909090909090912E-2</c:v>
                </c:pt>
                <c:pt idx="20713">
                  <c:v>0</c:v>
                </c:pt>
                <c:pt idx="20714">
                  <c:v>0.3888888888888889</c:v>
                </c:pt>
                <c:pt idx="20715">
                  <c:v>8.6956521739130432E-2</c:v>
                </c:pt>
                <c:pt idx="20716">
                  <c:v>0.6</c:v>
                </c:pt>
                <c:pt idx="20717">
                  <c:v>0.4375</c:v>
                </c:pt>
                <c:pt idx="20718">
                  <c:v>0.38461538461538464</c:v>
                </c:pt>
                <c:pt idx="20719">
                  <c:v>0.83333333333333337</c:v>
                </c:pt>
                <c:pt idx="20720">
                  <c:v>0.33333333333333331</c:v>
                </c:pt>
                <c:pt idx="20721">
                  <c:v>0</c:v>
                </c:pt>
                <c:pt idx="20722">
                  <c:v>0.25</c:v>
                </c:pt>
                <c:pt idx="20723">
                  <c:v>8.3333333333333329E-2</c:v>
                </c:pt>
                <c:pt idx="20724">
                  <c:v>0</c:v>
                </c:pt>
                <c:pt idx="20725">
                  <c:v>0</c:v>
                </c:pt>
                <c:pt idx="20726">
                  <c:v>0.27777777777777779</c:v>
                </c:pt>
                <c:pt idx="20727">
                  <c:v>0.375</c:v>
                </c:pt>
                <c:pt idx="20728">
                  <c:v>0.19047619047619047</c:v>
                </c:pt>
                <c:pt idx="20729">
                  <c:v>0</c:v>
                </c:pt>
                <c:pt idx="20730">
                  <c:v>8.3333333333333329E-2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0.625</c:v>
                </c:pt>
                <c:pt idx="20764">
                  <c:v>0</c:v>
                </c:pt>
                <c:pt idx="20765">
                  <c:v>0.88888888888888884</c:v>
                </c:pt>
                <c:pt idx="20766">
                  <c:v>0</c:v>
                </c:pt>
                <c:pt idx="20767">
                  <c:v>0</c:v>
                </c:pt>
                <c:pt idx="20768">
                  <c:v>0.875</c:v>
                </c:pt>
                <c:pt idx="20769">
                  <c:v>0</c:v>
                </c:pt>
                <c:pt idx="20770">
                  <c:v>0</c:v>
                </c:pt>
                <c:pt idx="20771">
                  <c:v>0.5</c:v>
                </c:pt>
                <c:pt idx="20772">
                  <c:v>0</c:v>
                </c:pt>
                <c:pt idx="20773">
                  <c:v>0</c:v>
                </c:pt>
                <c:pt idx="20774">
                  <c:v>1.125</c:v>
                </c:pt>
                <c:pt idx="20775">
                  <c:v>0.41666666666666669</c:v>
                </c:pt>
                <c:pt idx="20776">
                  <c:v>0.14285714285714285</c:v>
                </c:pt>
                <c:pt idx="20777">
                  <c:v>1.1428571428571428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1.125</c:v>
                </c:pt>
                <c:pt idx="20782">
                  <c:v>0.58333333333333337</c:v>
                </c:pt>
                <c:pt idx="20783">
                  <c:v>0</c:v>
                </c:pt>
                <c:pt idx="20784">
                  <c:v>0.53846153846153844</c:v>
                </c:pt>
                <c:pt idx="20785">
                  <c:v>0</c:v>
                </c:pt>
                <c:pt idx="20786">
                  <c:v>6.6666666666666666E-2</c:v>
                </c:pt>
                <c:pt idx="20787">
                  <c:v>0</c:v>
                </c:pt>
                <c:pt idx="20788">
                  <c:v>0.5</c:v>
                </c:pt>
                <c:pt idx="20789">
                  <c:v>0</c:v>
                </c:pt>
                <c:pt idx="20790">
                  <c:v>0</c:v>
                </c:pt>
                <c:pt idx="20791">
                  <c:v>0</c:v>
                </c:pt>
                <c:pt idx="20792">
                  <c:v>0.72727272727272729</c:v>
                </c:pt>
                <c:pt idx="20793">
                  <c:v>0.83333333333333337</c:v>
                </c:pt>
                <c:pt idx="20794">
                  <c:v>0</c:v>
                </c:pt>
                <c:pt idx="20795">
                  <c:v>0.21428571428571427</c:v>
                </c:pt>
                <c:pt idx="20796">
                  <c:v>0.69230769230769229</c:v>
                </c:pt>
                <c:pt idx="20797">
                  <c:v>0.66666666666666663</c:v>
                </c:pt>
                <c:pt idx="20798">
                  <c:v>0.375</c:v>
                </c:pt>
                <c:pt idx="20799">
                  <c:v>4.7619047619047616E-2</c:v>
                </c:pt>
                <c:pt idx="20800">
                  <c:v>0.18181818181818182</c:v>
                </c:pt>
                <c:pt idx="20801">
                  <c:v>0.5</c:v>
                </c:pt>
                <c:pt idx="20802">
                  <c:v>0.3888888888888889</c:v>
                </c:pt>
                <c:pt idx="20803">
                  <c:v>1</c:v>
                </c:pt>
                <c:pt idx="20804">
                  <c:v>0.6</c:v>
                </c:pt>
                <c:pt idx="20805">
                  <c:v>0.41666666666666669</c:v>
                </c:pt>
                <c:pt idx="20806">
                  <c:v>0.6</c:v>
                </c:pt>
                <c:pt idx="20807">
                  <c:v>0</c:v>
                </c:pt>
                <c:pt idx="20808">
                  <c:v>0.13043478260869565</c:v>
                </c:pt>
                <c:pt idx="20809">
                  <c:v>0.21052631578947367</c:v>
                </c:pt>
                <c:pt idx="20810">
                  <c:v>0.53333333333333333</c:v>
                </c:pt>
                <c:pt idx="20811">
                  <c:v>0.8666666666666667</c:v>
                </c:pt>
                <c:pt idx="20812">
                  <c:v>0.08</c:v>
                </c:pt>
                <c:pt idx="20813">
                  <c:v>0.33333333333333331</c:v>
                </c:pt>
                <c:pt idx="20814">
                  <c:v>0.625</c:v>
                </c:pt>
                <c:pt idx="20815">
                  <c:v>0</c:v>
                </c:pt>
                <c:pt idx="20816">
                  <c:v>0.73333333333333328</c:v>
                </c:pt>
                <c:pt idx="20817">
                  <c:v>0.16666666666666666</c:v>
                </c:pt>
                <c:pt idx="20818">
                  <c:v>0</c:v>
                </c:pt>
                <c:pt idx="20819">
                  <c:v>0.9285714285714286</c:v>
                </c:pt>
                <c:pt idx="20820">
                  <c:v>0</c:v>
                </c:pt>
                <c:pt idx="20821">
                  <c:v>0.5</c:v>
                </c:pt>
                <c:pt idx="20822">
                  <c:v>0.1</c:v>
                </c:pt>
                <c:pt idx="20823">
                  <c:v>0.66666666666666663</c:v>
                </c:pt>
                <c:pt idx="20824">
                  <c:v>0.3125</c:v>
                </c:pt>
                <c:pt idx="20825">
                  <c:v>0.2</c:v>
                </c:pt>
                <c:pt idx="20826">
                  <c:v>0.04</c:v>
                </c:pt>
                <c:pt idx="20827">
                  <c:v>0.13333333333333333</c:v>
                </c:pt>
                <c:pt idx="20828">
                  <c:v>4.7619047619047616E-2</c:v>
                </c:pt>
                <c:pt idx="20829">
                  <c:v>0</c:v>
                </c:pt>
                <c:pt idx="20830">
                  <c:v>3.8461538461538464E-2</c:v>
                </c:pt>
                <c:pt idx="20831">
                  <c:v>0.5714285714285714</c:v>
                </c:pt>
                <c:pt idx="20832">
                  <c:v>4.3478260869565216E-2</c:v>
                </c:pt>
                <c:pt idx="20833">
                  <c:v>4.1666666666666664E-2</c:v>
                </c:pt>
                <c:pt idx="20834">
                  <c:v>0.41176470588235292</c:v>
                </c:pt>
                <c:pt idx="20835">
                  <c:v>0.1111111111111111</c:v>
                </c:pt>
                <c:pt idx="20836">
                  <c:v>0.05</c:v>
                </c:pt>
                <c:pt idx="20837">
                  <c:v>0.35294117647058826</c:v>
                </c:pt>
                <c:pt idx="20838">
                  <c:v>0</c:v>
                </c:pt>
                <c:pt idx="20839">
                  <c:v>0.4375</c:v>
                </c:pt>
                <c:pt idx="20840">
                  <c:v>0.61538461538461542</c:v>
                </c:pt>
                <c:pt idx="20841">
                  <c:v>0.17647058823529413</c:v>
                </c:pt>
                <c:pt idx="20842">
                  <c:v>0</c:v>
                </c:pt>
                <c:pt idx="20843">
                  <c:v>0.08</c:v>
                </c:pt>
                <c:pt idx="20844">
                  <c:v>0</c:v>
                </c:pt>
                <c:pt idx="20845">
                  <c:v>0</c:v>
                </c:pt>
                <c:pt idx="20846">
                  <c:v>0</c:v>
                </c:pt>
                <c:pt idx="20847">
                  <c:v>0.22222222222222221</c:v>
                </c:pt>
                <c:pt idx="20848">
                  <c:v>0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</c:v>
                </c:pt>
                <c:pt idx="20859">
                  <c:v>0.75</c:v>
                </c:pt>
                <c:pt idx="20860">
                  <c:v>0</c:v>
                </c:pt>
                <c:pt idx="20861">
                  <c:v>0</c:v>
                </c:pt>
                <c:pt idx="20862">
                  <c:v>0.41176470588235292</c:v>
                </c:pt>
                <c:pt idx="20863">
                  <c:v>0.8</c:v>
                </c:pt>
                <c:pt idx="20864">
                  <c:v>0.6</c:v>
                </c:pt>
                <c:pt idx="20865">
                  <c:v>0.53846153846153844</c:v>
                </c:pt>
                <c:pt idx="20866">
                  <c:v>0.17391304347826086</c:v>
                </c:pt>
                <c:pt idx="20867">
                  <c:v>0.10526315789473684</c:v>
                </c:pt>
                <c:pt idx="20868">
                  <c:v>0.7142857142857143</c:v>
                </c:pt>
                <c:pt idx="20869">
                  <c:v>0.21052631578947367</c:v>
                </c:pt>
                <c:pt idx="20870">
                  <c:v>0.66666666666666663</c:v>
                </c:pt>
                <c:pt idx="20871">
                  <c:v>0</c:v>
                </c:pt>
                <c:pt idx="20872">
                  <c:v>0.5714285714285714</c:v>
                </c:pt>
                <c:pt idx="20873">
                  <c:v>0.33333333333333331</c:v>
                </c:pt>
                <c:pt idx="20874">
                  <c:v>0.73333333333333328</c:v>
                </c:pt>
                <c:pt idx="20875">
                  <c:v>0.375</c:v>
                </c:pt>
                <c:pt idx="20876">
                  <c:v>0.13636363636363635</c:v>
                </c:pt>
                <c:pt idx="20877">
                  <c:v>6.6666666666666666E-2</c:v>
                </c:pt>
                <c:pt idx="20878">
                  <c:v>0.5</c:v>
                </c:pt>
                <c:pt idx="20879">
                  <c:v>0.35294117647058826</c:v>
                </c:pt>
                <c:pt idx="20880">
                  <c:v>0</c:v>
                </c:pt>
                <c:pt idx="20881">
                  <c:v>0</c:v>
                </c:pt>
                <c:pt idx="20882">
                  <c:v>8.3333333333333329E-2</c:v>
                </c:pt>
                <c:pt idx="20883">
                  <c:v>0.5714285714285714</c:v>
                </c:pt>
                <c:pt idx="20884">
                  <c:v>0.31578947368421051</c:v>
                </c:pt>
                <c:pt idx="20885">
                  <c:v>0</c:v>
                </c:pt>
                <c:pt idx="20886">
                  <c:v>0.10526315789473684</c:v>
                </c:pt>
                <c:pt idx="20887">
                  <c:v>0</c:v>
                </c:pt>
                <c:pt idx="20888">
                  <c:v>0</c:v>
                </c:pt>
                <c:pt idx="20889">
                  <c:v>0</c:v>
                </c:pt>
                <c:pt idx="20890">
                  <c:v>0</c:v>
                </c:pt>
                <c:pt idx="20891">
                  <c:v>0</c:v>
                </c:pt>
                <c:pt idx="20892">
                  <c:v>0</c:v>
                </c:pt>
                <c:pt idx="20893">
                  <c:v>0</c:v>
                </c:pt>
                <c:pt idx="20894">
                  <c:v>0</c:v>
                </c:pt>
                <c:pt idx="20895">
                  <c:v>0</c:v>
                </c:pt>
                <c:pt idx="20896">
                  <c:v>0</c:v>
                </c:pt>
                <c:pt idx="20897">
                  <c:v>0</c:v>
                </c:pt>
                <c:pt idx="20898">
                  <c:v>0</c:v>
                </c:pt>
                <c:pt idx="20899">
                  <c:v>0</c:v>
                </c:pt>
                <c:pt idx="20900">
                  <c:v>0</c:v>
                </c:pt>
                <c:pt idx="20901">
                  <c:v>0</c:v>
                </c:pt>
                <c:pt idx="20902">
                  <c:v>0</c:v>
                </c:pt>
                <c:pt idx="20903">
                  <c:v>0</c:v>
                </c:pt>
                <c:pt idx="20904">
                  <c:v>0</c:v>
                </c:pt>
                <c:pt idx="20905">
                  <c:v>0</c:v>
                </c:pt>
                <c:pt idx="20906">
                  <c:v>0</c:v>
                </c:pt>
                <c:pt idx="20907">
                  <c:v>0</c:v>
                </c:pt>
                <c:pt idx="20908">
                  <c:v>0</c:v>
                </c:pt>
                <c:pt idx="20909">
                  <c:v>0</c:v>
                </c:pt>
                <c:pt idx="20910">
                  <c:v>0</c:v>
                </c:pt>
                <c:pt idx="20911">
                  <c:v>0.88888888888888884</c:v>
                </c:pt>
                <c:pt idx="20912">
                  <c:v>0</c:v>
                </c:pt>
                <c:pt idx="20913">
                  <c:v>0</c:v>
                </c:pt>
                <c:pt idx="20914">
                  <c:v>0</c:v>
                </c:pt>
                <c:pt idx="20915">
                  <c:v>0</c:v>
                </c:pt>
                <c:pt idx="20916">
                  <c:v>0.875</c:v>
                </c:pt>
                <c:pt idx="20917">
                  <c:v>0</c:v>
                </c:pt>
                <c:pt idx="20918">
                  <c:v>0</c:v>
                </c:pt>
                <c:pt idx="20919">
                  <c:v>0</c:v>
                </c:pt>
                <c:pt idx="20920">
                  <c:v>0</c:v>
                </c:pt>
                <c:pt idx="20921">
                  <c:v>9.0909090909090912E-2</c:v>
                </c:pt>
                <c:pt idx="20922">
                  <c:v>0</c:v>
                </c:pt>
                <c:pt idx="20923">
                  <c:v>0</c:v>
                </c:pt>
                <c:pt idx="20924">
                  <c:v>0.8571428571428571</c:v>
                </c:pt>
                <c:pt idx="20925">
                  <c:v>1.125</c:v>
                </c:pt>
                <c:pt idx="20926">
                  <c:v>1.1111111111111112</c:v>
                </c:pt>
                <c:pt idx="20927">
                  <c:v>0.125</c:v>
                </c:pt>
                <c:pt idx="20928">
                  <c:v>0.75</c:v>
                </c:pt>
                <c:pt idx="20929">
                  <c:v>0.3125</c:v>
                </c:pt>
                <c:pt idx="20930">
                  <c:v>0.53846153846153844</c:v>
                </c:pt>
                <c:pt idx="20931">
                  <c:v>0</c:v>
                </c:pt>
                <c:pt idx="20932">
                  <c:v>0</c:v>
                </c:pt>
                <c:pt idx="20933">
                  <c:v>0.2</c:v>
                </c:pt>
                <c:pt idx="20934">
                  <c:v>0.83333333333333337</c:v>
                </c:pt>
                <c:pt idx="20935">
                  <c:v>4.7619047619047616E-2</c:v>
                </c:pt>
                <c:pt idx="20936">
                  <c:v>0.4375</c:v>
                </c:pt>
                <c:pt idx="20937">
                  <c:v>1</c:v>
                </c:pt>
                <c:pt idx="20938">
                  <c:v>1.1538461538461537</c:v>
                </c:pt>
                <c:pt idx="20939">
                  <c:v>0.7142857142857143</c:v>
                </c:pt>
                <c:pt idx="20940">
                  <c:v>0.5714285714285714</c:v>
                </c:pt>
                <c:pt idx="20941">
                  <c:v>0.26666666666666666</c:v>
                </c:pt>
                <c:pt idx="20942">
                  <c:v>0.90909090909090906</c:v>
                </c:pt>
                <c:pt idx="20943">
                  <c:v>0</c:v>
                </c:pt>
                <c:pt idx="20944">
                  <c:v>0.5</c:v>
                </c:pt>
                <c:pt idx="20945">
                  <c:v>0.90909090909090906</c:v>
                </c:pt>
                <c:pt idx="20946">
                  <c:v>0.6875</c:v>
                </c:pt>
                <c:pt idx="20947">
                  <c:v>0.22222222222222221</c:v>
                </c:pt>
                <c:pt idx="20948">
                  <c:v>0.6</c:v>
                </c:pt>
                <c:pt idx="20949">
                  <c:v>0.63636363636363635</c:v>
                </c:pt>
                <c:pt idx="20950">
                  <c:v>0.4</c:v>
                </c:pt>
                <c:pt idx="20951">
                  <c:v>0.23809523809523808</c:v>
                </c:pt>
                <c:pt idx="20952">
                  <c:v>0.58823529411764708</c:v>
                </c:pt>
                <c:pt idx="20953">
                  <c:v>0.58823529411764708</c:v>
                </c:pt>
                <c:pt idx="20954">
                  <c:v>0.27777777777777779</c:v>
                </c:pt>
                <c:pt idx="20955">
                  <c:v>0.11538461538461539</c:v>
                </c:pt>
                <c:pt idx="20956">
                  <c:v>3.8461538461538464E-2</c:v>
                </c:pt>
                <c:pt idx="20957">
                  <c:v>0.8666666666666667</c:v>
                </c:pt>
                <c:pt idx="20958">
                  <c:v>0.08</c:v>
                </c:pt>
                <c:pt idx="20959">
                  <c:v>1.0833333333333333</c:v>
                </c:pt>
                <c:pt idx="20960">
                  <c:v>0.33333333333333331</c:v>
                </c:pt>
                <c:pt idx="20961">
                  <c:v>0</c:v>
                </c:pt>
                <c:pt idx="20962">
                  <c:v>0.19230769230769232</c:v>
                </c:pt>
                <c:pt idx="20963">
                  <c:v>0.26315789473684209</c:v>
                </c:pt>
                <c:pt idx="20964">
                  <c:v>0.13043478260869565</c:v>
                </c:pt>
                <c:pt idx="20965">
                  <c:v>0.16</c:v>
                </c:pt>
                <c:pt idx="20966">
                  <c:v>8.6956521739130432E-2</c:v>
                </c:pt>
                <c:pt idx="20967">
                  <c:v>3.8461538461538464E-2</c:v>
                </c:pt>
                <c:pt idx="20968">
                  <c:v>0.27272727272727271</c:v>
                </c:pt>
                <c:pt idx="20969">
                  <c:v>0.21052631578947367</c:v>
                </c:pt>
                <c:pt idx="20970">
                  <c:v>0.22222222222222221</c:v>
                </c:pt>
                <c:pt idx="20971">
                  <c:v>0.11538461538461539</c:v>
                </c:pt>
                <c:pt idx="20972">
                  <c:v>0</c:v>
                </c:pt>
                <c:pt idx="20973">
                  <c:v>0.15789473684210525</c:v>
                </c:pt>
                <c:pt idx="20974">
                  <c:v>7.407407407407407E-2</c:v>
                </c:pt>
                <c:pt idx="20975">
                  <c:v>9.5238095238095233E-2</c:v>
                </c:pt>
                <c:pt idx="20976">
                  <c:v>0.16666666666666666</c:v>
                </c:pt>
                <c:pt idx="20977">
                  <c:v>0.31578947368421051</c:v>
                </c:pt>
                <c:pt idx="20978">
                  <c:v>0.08</c:v>
                </c:pt>
                <c:pt idx="20979">
                  <c:v>0.90909090909090906</c:v>
                </c:pt>
                <c:pt idx="20980">
                  <c:v>0.4375</c:v>
                </c:pt>
                <c:pt idx="20981">
                  <c:v>0</c:v>
                </c:pt>
                <c:pt idx="20982">
                  <c:v>0.35294117647058826</c:v>
                </c:pt>
                <c:pt idx="20983">
                  <c:v>9.0909090909090912E-2</c:v>
                </c:pt>
                <c:pt idx="20984">
                  <c:v>0.33333333333333331</c:v>
                </c:pt>
                <c:pt idx="20985">
                  <c:v>0.17391304347826086</c:v>
                </c:pt>
                <c:pt idx="20986">
                  <c:v>0.13333333333333333</c:v>
                </c:pt>
                <c:pt idx="20987">
                  <c:v>3.3333333333333333E-2</c:v>
                </c:pt>
                <c:pt idx="20988">
                  <c:v>0.5714285714285714</c:v>
                </c:pt>
                <c:pt idx="20989">
                  <c:v>0.53333333333333333</c:v>
                </c:pt>
                <c:pt idx="20990">
                  <c:v>0.16666666666666666</c:v>
                </c:pt>
                <c:pt idx="20991">
                  <c:v>0</c:v>
                </c:pt>
                <c:pt idx="20992">
                  <c:v>0.125</c:v>
                </c:pt>
                <c:pt idx="20993">
                  <c:v>0.05</c:v>
                </c:pt>
                <c:pt idx="20994">
                  <c:v>0</c:v>
                </c:pt>
                <c:pt idx="20995">
                  <c:v>0.25</c:v>
                </c:pt>
                <c:pt idx="20996">
                  <c:v>0</c:v>
                </c:pt>
                <c:pt idx="20997">
                  <c:v>4.7619047619047616E-2</c:v>
                </c:pt>
                <c:pt idx="20998">
                  <c:v>0</c:v>
                </c:pt>
                <c:pt idx="20999">
                  <c:v>0.14285714285714285</c:v>
                </c:pt>
                <c:pt idx="21000">
                  <c:v>0</c:v>
                </c:pt>
                <c:pt idx="21001">
                  <c:v>0.27272727272727271</c:v>
                </c:pt>
                <c:pt idx="21002">
                  <c:v>0.23809523809523808</c:v>
                </c:pt>
                <c:pt idx="21003">
                  <c:v>0.08</c:v>
                </c:pt>
                <c:pt idx="21004">
                  <c:v>0</c:v>
                </c:pt>
                <c:pt idx="21005">
                  <c:v>0</c:v>
                </c:pt>
                <c:pt idx="21006">
                  <c:v>0</c:v>
                </c:pt>
                <c:pt idx="21007">
                  <c:v>0</c:v>
                </c:pt>
                <c:pt idx="21008">
                  <c:v>0</c:v>
                </c:pt>
                <c:pt idx="21009">
                  <c:v>0</c:v>
                </c:pt>
                <c:pt idx="21010">
                  <c:v>0</c:v>
                </c:pt>
                <c:pt idx="21011">
                  <c:v>0</c:v>
                </c:pt>
                <c:pt idx="21012">
                  <c:v>0</c:v>
                </c:pt>
                <c:pt idx="21013">
                  <c:v>0</c:v>
                </c:pt>
                <c:pt idx="21014">
                  <c:v>0</c:v>
                </c:pt>
                <c:pt idx="21015">
                  <c:v>1.25</c:v>
                </c:pt>
                <c:pt idx="21016">
                  <c:v>0.83333333333333337</c:v>
                </c:pt>
                <c:pt idx="21017">
                  <c:v>0.54545454545454541</c:v>
                </c:pt>
                <c:pt idx="21018">
                  <c:v>0.92307692307692313</c:v>
                </c:pt>
                <c:pt idx="21019">
                  <c:v>0</c:v>
                </c:pt>
                <c:pt idx="21020">
                  <c:v>0.23529411764705882</c:v>
                </c:pt>
                <c:pt idx="21021">
                  <c:v>0.2857142857142857</c:v>
                </c:pt>
                <c:pt idx="21022">
                  <c:v>0.13043478260869565</c:v>
                </c:pt>
                <c:pt idx="21023">
                  <c:v>6.8965517241379309E-2</c:v>
                </c:pt>
                <c:pt idx="21024">
                  <c:v>0.22222222222222221</c:v>
                </c:pt>
                <c:pt idx="21025">
                  <c:v>1.1818181818181819</c:v>
                </c:pt>
                <c:pt idx="21026">
                  <c:v>0.84615384615384615</c:v>
                </c:pt>
                <c:pt idx="21027">
                  <c:v>0.11764705882352941</c:v>
                </c:pt>
                <c:pt idx="21028">
                  <c:v>3.5714285714285712E-2</c:v>
                </c:pt>
                <c:pt idx="21029">
                  <c:v>7.6923076923076927E-2</c:v>
                </c:pt>
                <c:pt idx="21030">
                  <c:v>0.7142857142857143</c:v>
                </c:pt>
                <c:pt idx="21031">
                  <c:v>9.5238095238095233E-2</c:v>
                </c:pt>
                <c:pt idx="21032">
                  <c:v>0.16666666666666666</c:v>
                </c:pt>
                <c:pt idx="21033">
                  <c:v>0.2</c:v>
                </c:pt>
                <c:pt idx="21034">
                  <c:v>4.7619047619047616E-2</c:v>
                </c:pt>
                <c:pt idx="21035">
                  <c:v>0.23809523809523808</c:v>
                </c:pt>
                <c:pt idx="21036">
                  <c:v>0</c:v>
                </c:pt>
                <c:pt idx="21037">
                  <c:v>0.31578947368421051</c:v>
                </c:pt>
                <c:pt idx="21038">
                  <c:v>0</c:v>
                </c:pt>
                <c:pt idx="21039">
                  <c:v>0.05</c:v>
                </c:pt>
                <c:pt idx="21040">
                  <c:v>0</c:v>
                </c:pt>
                <c:pt idx="21041">
                  <c:v>0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1.1428571428571428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0.88888888888888884</c:v>
                </c:pt>
                <c:pt idx="21075">
                  <c:v>0.88888888888888884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0.2</c:v>
                </c:pt>
                <c:pt idx="21080">
                  <c:v>0</c:v>
                </c:pt>
                <c:pt idx="21081">
                  <c:v>0.66666666666666663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0.33333333333333331</c:v>
                </c:pt>
                <c:pt idx="21086">
                  <c:v>0.41666666666666669</c:v>
                </c:pt>
                <c:pt idx="21087">
                  <c:v>0.83333333333333337</c:v>
                </c:pt>
                <c:pt idx="21088">
                  <c:v>1.1111111111111112</c:v>
                </c:pt>
                <c:pt idx="21089">
                  <c:v>0.2857142857142857</c:v>
                </c:pt>
                <c:pt idx="21090">
                  <c:v>1.1428571428571428</c:v>
                </c:pt>
                <c:pt idx="21091">
                  <c:v>0.26666666666666666</c:v>
                </c:pt>
                <c:pt idx="21092">
                  <c:v>0.81818181818181823</c:v>
                </c:pt>
                <c:pt idx="21093">
                  <c:v>0.4375</c:v>
                </c:pt>
                <c:pt idx="21094">
                  <c:v>0.3125</c:v>
                </c:pt>
                <c:pt idx="21095">
                  <c:v>0</c:v>
                </c:pt>
                <c:pt idx="21096">
                  <c:v>1</c:v>
                </c:pt>
                <c:pt idx="21097">
                  <c:v>0.36363636363636365</c:v>
                </c:pt>
                <c:pt idx="21098">
                  <c:v>0</c:v>
                </c:pt>
                <c:pt idx="21099">
                  <c:v>0.38461538461538464</c:v>
                </c:pt>
                <c:pt idx="21100">
                  <c:v>0.61538461538461542</c:v>
                </c:pt>
                <c:pt idx="21101">
                  <c:v>0.4</c:v>
                </c:pt>
                <c:pt idx="21102">
                  <c:v>0</c:v>
                </c:pt>
                <c:pt idx="21103">
                  <c:v>0.625</c:v>
                </c:pt>
                <c:pt idx="21104">
                  <c:v>0.14285714285714285</c:v>
                </c:pt>
                <c:pt idx="21105">
                  <c:v>0.14285714285714285</c:v>
                </c:pt>
                <c:pt idx="21106">
                  <c:v>1.1538461538461537</c:v>
                </c:pt>
                <c:pt idx="21107">
                  <c:v>0.42857142857142855</c:v>
                </c:pt>
                <c:pt idx="21108">
                  <c:v>0.33333333333333331</c:v>
                </c:pt>
                <c:pt idx="21109">
                  <c:v>0.6875</c:v>
                </c:pt>
                <c:pt idx="21110">
                  <c:v>0.08</c:v>
                </c:pt>
                <c:pt idx="21111">
                  <c:v>0.125</c:v>
                </c:pt>
                <c:pt idx="21112">
                  <c:v>4.1666666666666664E-2</c:v>
                </c:pt>
                <c:pt idx="21113">
                  <c:v>7.1428571428571425E-2</c:v>
                </c:pt>
                <c:pt idx="21114">
                  <c:v>0.7142857142857143</c:v>
                </c:pt>
                <c:pt idx="21115">
                  <c:v>1.1818181818181819</c:v>
                </c:pt>
                <c:pt idx="21116">
                  <c:v>1.0833333333333333</c:v>
                </c:pt>
                <c:pt idx="21117">
                  <c:v>0</c:v>
                </c:pt>
                <c:pt idx="21118">
                  <c:v>0.625</c:v>
                </c:pt>
                <c:pt idx="21119">
                  <c:v>0.23529411764705882</c:v>
                </c:pt>
                <c:pt idx="21120">
                  <c:v>9.0909090909090912E-2</c:v>
                </c:pt>
                <c:pt idx="21121">
                  <c:v>0.5</c:v>
                </c:pt>
                <c:pt idx="21122">
                  <c:v>7.407407407407407E-2</c:v>
                </c:pt>
                <c:pt idx="21123">
                  <c:v>0.10526315789473684</c:v>
                </c:pt>
                <c:pt idx="21124">
                  <c:v>0.36842105263157893</c:v>
                </c:pt>
                <c:pt idx="21125">
                  <c:v>3.8461538461538464E-2</c:v>
                </c:pt>
                <c:pt idx="21126">
                  <c:v>0.27272727272727271</c:v>
                </c:pt>
                <c:pt idx="21127">
                  <c:v>0.91666666666666663</c:v>
                </c:pt>
                <c:pt idx="21128">
                  <c:v>4.5454545454545456E-2</c:v>
                </c:pt>
                <c:pt idx="21129">
                  <c:v>0.7857142857142857</c:v>
                </c:pt>
                <c:pt idx="21130">
                  <c:v>5.5555555555555552E-2</c:v>
                </c:pt>
                <c:pt idx="21131">
                  <c:v>7.407407407407407E-2</c:v>
                </c:pt>
                <c:pt idx="21132">
                  <c:v>0.16666666666666666</c:v>
                </c:pt>
                <c:pt idx="21133">
                  <c:v>0.6428571428571429</c:v>
                </c:pt>
                <c:pt idx="21134">
                  <c:v>0.90909090909090906</c:v>
                </c:pt>
                <c:pt idx="21135">
                  <c:v>0.36842105263157893</c:v>
                </c:pt>
                <c:pt idx="21136">
                  <c:v>0.26315789473684209</c:v>
                </c:pt>
                <c:pt idx="21137">
                  <c:v>0.8</c:v>
                </c:pt>
                <c:pt idx="21138">
                  <c:v>0.61538461538461542</c:v>
                </c:pt>
                <c:pt idx="21139">
                  <c:v>9.0909090909090912E-2</c:v>
                </c:pt>
                <c:pt idx="21140">
                  <c:v>0.7857142857142857</c:v>
                </c:pt>
                <c:pt idx="21141">
                  <c:v>0</c:v>
                </c:pt>
                <c:pt idx="21142">
                  <c:v>0.76923076923076927</c:v>
                </c:pt>
                <c:pt idx="21143">
                  <c:v>0</c:v>
                </c:pt>
                <c:pt idx="21144">
                  <c:v>0.31578947368421051</c:v>
                </c:pt>
                <c:pt idx="21145">
                  <c:v>0.75</c:v>
                </c:pt>
                <c:pt idx="21146">
                  <c:v>0.3</c:v>
                </c:pt>
                <c:pt idx="21147">
                  <c:v>0</c:v>
                </c:pt>
                <c:pt idx="21148">
                  <c:v>0</c:v>
                </c:pt>
                <c:pt idx="21149">
                  <c:v>0.05</c:v>
                </c:pt>
                <c:pt idx="21150">
                  <c:v>0</c:v>
                </c:pt>
                <c:pt idx="21151">
                  <c:v>0</c:v>
                </c:pt>
                <c:pt idx="21152">
                  <c:v>0.36842105263157893</c:v>
                </c:pt>
                <c:pt idx="21153">
                  <c:v>0.1</c:v>
                </c:pt>
                <c:pt idx="21154">
                  <c:v>0</c:v>
                </c:pt>
                <c:pt idx="21155">
                  <c:v>0</c:v>
                </c:pt>
                <c:pt idx="21156">
                  <c:v>0.20833333333333334</c:v>
                </c:pt>
                <c:pt idx="21157">
                  <c:v>4.5454545454545456E-2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0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0.75</c:v>
                </c:pt>
                <c:pt idx="21175">
                  <c:v>0</c:v>
                </c:pt>
                <c:pt idx="21176">
                  <c:v>0</c:v>
                </c:pt>
                <c:pt idx="21177">
                  <c:v>0.33333333333333331</c:v>
                </c:pt>
                <c:pt idx="21178">
                  <c:v>0</c:v>
                </c:pt>
                <c:pt idx="21179">
                  <c:v>0</c:v>
                </c:pt>
                <c:pt idx="21180">
                  <c:v>0.4</c:v>
                </c:pt>
                <c:pt idx="21181">
                  <c:v>0.35714285714285715</c:v>
                </c:pt>
                <c:pt idx="21182">
                  <c:v>0.23076923076923078</c:v>
                </c:pt>
                <c:pt idx="21183">
                  <c:v>0</c:v>
                </c:pt>
                <c:pt idx="21184">
                  <c:v>0.46666666666666667</c:v>
                </c:pt>
                <c:pt idx="21185">
                  <c:v>0.44444444444444442</c:v>
                </c:pt>
                <c:pt idx="21186">
                  <c:v>0.5714285714285714</c:v>
                </c:pt>
                <c:pt idx="21187">
                  <c:v>0.36842105263157893</c:v>
                </c:pt>
                <c:pt idx="21188">
                  <c:v>0.15</c:v>
                </c:pt>
                <c:pt idx="21189">
                  <c:v>9.0909090909090912E-2</c:v>
                </c:pt>
                <c:pt idx="21190">
                  <c:v>0.04</c:v>
                </c:pt>
                <c:pt idx="21191">
                  <c:v>0.17391304347826086</c:v>
                </c:pt>
                <c:pt idx="21192">
                  <c:v>7.6923076923076927E-2</c:v>
                </c:pt>
                <c:pt idx="21193">
                  <c:v>0.3</c:v>
                </c:pt>
                <c:pt idx="21194">
                  <c:v>9.5238095238095233E-2</c:v>
                </c:pt>
                <c:pt idx="21195">
                  <c:v>0.33333333333333331</c:v>
                </c:pt>
                <c:pt idx="21196">
                  <c:v>0</c:v>
                </c:pt>
                <c:pt idx="21197">
                  <c:v>0.2</c:v>
                </c:pt>
                <c:pt idx="21198">
                  <c:v>0.1</c:v>
                </c:pt>
                <c:pt idx="21199">
                  <c:v>0</c:v>
                </c:pt>
                <c:pt idx="21200">
                  <c:v>0.23809523809523808</c:v>
                </c:pt>
                <c:pt idx="21201">
                  <c:v>0.3</c:v>
                </c:pt>
                <c:pt idx="21202">
                  <c:v>4.7619047619047616E-2</c:v>
                </c:pt>
                <c:pt idx="21203">
                  <c:v>9.5238095238095233E-2</c:v>
                </c:pt>
                <c:pt idx="21204">
                  <c:v>0</c:v>
                </c:pt>
                <c:pt idx="21205">
                  <c:v>0</c:v>
                </c:pt>
                <c:pt idx="21206">
                  <c:v>0.125</c:v>
                </c:pt>
                <c:pt idx="21207">
                  <c:v>0.14285714285714285</c:v>
                </c:pt>
                <c:pt idx="21208">
                  <c:v>5.5555555555555552E-2</c:v>
                </c:pt>
                <c:pt idx="21209">
                  <c:v>0.21052631578947367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0.13636363636363635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0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0.5</c:v>
                </c:pt>
                <c:pt idx="21255">
                  <c:v>0.1</c:v>
                </c:pt>
                <c:pt idx="21256">
                  <c:v>0</c:v>
                </c:pt>
                <c:pt idx="21257">
                  <c:v>0</c:v>
                </c:pt>
                <c:pt idx="21258">
                  <c:v>0</c:v>
                </c:pt>
                <c:pt idx="21259">
                  <c:v>1</c:v>
                </c:pt>
                <c:pt idx="21260">
                  <c:v>0</c:v>
                </c:pt>
                <c:pt idx="21261">
                  <c:v>0.3125</c:v>
                </c:pt>
                <c:pt idx="21262">
                  <c:v>0.4</c:v>
                </c:pt>
                <c:pt idx="21263">
                  <c:v>0.83333333333333337</c:v>
                </c:pt>
                <c:pt idx="21264">
                  <c:v>0.66666666666666663</c:v>
                </c:pt>
                <c:pt idx="21265">
                  <c:v>0</c:v>
                </c:pt>
                <c:pt idx="21266">
                  <c:v>7.1428571428571425E-2</c:v>
                </c:pt>
                <c:pt idx="21267">
                  <c:v>1</c:v>
                </c:pt>
                <c:pt idx="21268">
                  <c:v>0</c:v>
                </c:pt>
                <c:pt idx="21269">
                  <c:v>0.26666666666666666</c:v>
                </c:pt>
                <c:pt idx="21270">
                  <c:v>0.7</c:v>
                </c:pt>
                <c:pt idx="21271">
                  <c:v>0.3125</c:v>
                </c:pt>
                <c:pt idx="21272">
                  <c:v>0.41666666666666669</c:v>
                </c:pt>
                <c:pt idx="21273">
                  <c:v>1.1111111111111112</c:v>
                </c:pt>
                <c:pt idx="21274">
                  <c:v>5.2631578947368418E-2</c:v>
                </c:pt>
                <c:pt idx="21275">
                  <c:v>0.10526315789473684</c:v>
                </c:pt>
                <c:pt idx="21276">
                  <c:v>0.5625</c:v>
                </c:pt>
                <c:pt idx="21277">
                  <c:v>0.4375</c:v>
                </c:pt>
                <c:pt idx="21278">
                  <c:v>1.1666666666666667</c:v>
                </c:pt>
                <c:pt idx="21279">
                  <c:v>0</c:v>
                </c:pt>
                <c:pt idx="21280">
                  <c:v>0.53333333333333333</c:v>
                </c:pt>
                <c:pt idx="21281">
                  <c:v>0.69230769230769229</c:v>
                </c:pt>
                <c:pt idx="21282">
                  <c:v>0.5</c:v>
                </c:pt>
                <c:pt idx="21283">
                  <c:v>0.125</c:v>
                </c:pt>
                <c:pt idx="21284">
                  <c:v>1</c:v>
                </c:pt>
                <c:pt idx="21285">
                  <c:v>0.625</c:v>
                </c:pt>
                <c:pt idx="21286">
                  <c:v>1.1666666666666667</c:v>
                </c:pt>
                <c:pt idx="21287">
                  <c:v>0.33333333333333331</c:v>
                </c:pt>
                <c:pt idx="21288">
                  <c:v>0.7142857142857143</c:v>
                </c:pt>
                <c:pt idx="21289">
                  <c:v>0.31578947368421051</c:v>
                </c:pt>
                <c:pt idx="21290">
                  <c:v>0.125</c:v>
                </c:pt>
                <c:pt idx="21291">
                  <c:v>1.0909090909090908</c:v>
                </c:pt>
                <c:pt idx="21292">
                  <c:v>0.4</c:v>
                </c:pt>
                <c:pt idx="21293">
                  <c:v>0.4</c:v>
                </c:pt>
                <c:pt idx="21294">
                  <c:v>3.4482758620689655E-2</c:v>
                </c:pt>
                <c:pt idx="21295">
                  <c:v>0.47058823529411764</c:v>
                </c:pt>
                <c:pt idx="21296">
                  <c:v>0.7142857142857143</c:v>
                </c:pt>
                <c:pt idx="21297">
                  <c:v>0</c:v>
                </c:pt>
                <c:pt idx="21298">
                  <c:v>0.83333333333333337</c:v>
                </c:pt>
                <c:pt idx="21299">
                  <c:v>7.407407407407407E-2</c:v>
                </c:pt>
                <c:pt idx="21300">
                  <c:v>8.6956521739130432E-2</c:v>
                </c:pt>
                <c:pt idx="21301">
                  <c:v>0.30434782608695654</c:v>
                </c:pt>
                <c:pt idx="21302">
                  <c:v>0.91666666666666663</c:v>
                </c:pt>
                <c:pt idx="21303">
                  <c:v>0.90909090909090906</c:v>
                </c:pt>
                <c:pt idx="21304">
                  <c:v>4.1666666666666664E-2</c:v>
                </c:pt>
                <c:pt idx="21305">
                  <c:v>0</c:v>
                </c:pt>
                <c:pt idx="21306">
                  <c:v>1.0909090909090908</c:v>
                </c:pt>
                <c:pt idx="21307">
                  <c:v>0.76923076923076927</c:v>
                </c:pt>
                <c:pt idx="21308">
                  <c:v>5.5555555555555552E-2</c:v>
                </c:pt>
                <c:pt idx="21309">
                  <c:v>0.55555555555555558</c:v>
                </c:pt>
                <c:pt idx="21310">
                  <c:v>7.6923076923076927E-2</c:v>
                </c:pt>
                <c:pt idx="21311">
                  <c:v>0</c:v>
                </c:pt>
                <c:pt idx="21312">
                  <c:v>0.90909090909090906</c:v>
                </c:pt>
                <c:pt idx="21313">
                  <c:v>0.36842105263157893</c:v>
                </c:pt>
                <c:pt idx="21314">
                  <c:v>0.26315789473684209</c:v>
                </c:pt>
                <c:pt idx="21315">
                  <c:v>9.0909090909090912E-2</c:v>
                </c:pt>
                <c:pt idx="21316">
                  <c:v>0</c:v>
                </c:pt>
                <c:pt idx="21317">
                  <c:v>0</c:v>
                </c:pt>
                <c:pt idx="21318">
                  <c:v>0</c:v>
                </c:pt>
                <c:pt idx="21319">
                  <c:v>0.31578947368421051</c:v>
                </c:pt>
                <c:pt idx="21320">
                  <c:v>4.1666666666666664E-2</c:v>
                </c:pt>
                <c:pt idx="21321">
                  <c:v>8.3333333333333329E-2</c:v>
                </c:pt>
                <c:pt idx="21322">
                  <c:v>0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0</c:v>
                </c:pt>
                <c:pt idx="21328">
                  <c:v>0</c:v>
                </c:pt>
                <c:pt idx="21329">
                  <c:v>0.2</c:v>
                </c:pt>
                <c:pt idx="21330">
                  <c:v>0</c:v>
                </c:pt>
                <c:pt idx="21331">
                  <c:v>9.0909090909090912E-2</c:v>
                </c:pt>
                <c:pt idx="21332">
                  <c:v>0</c:v>
                </c:pt>
                <c:pt idx="21333">
                  <c:v>3.8461538461538464E-2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0.54545454545454541</c:v>
                </c:pt>
                <c:pt idx="21349">
                  <c:v>8.3333333333333329E-2</c:v>
                </c:pt>
                <c:pt idx="21350">
                  <c:v>0</c:v>
                </c:pt>
                <c:pt idx="21351">
                  <c:v>0.72727272727272729</c:v>
                </c:pt>
                <c:pt idx="21352">
                  <c:v>0.46666666666666667</c:v>
                </c:pt>
                <c:pt idx="21353">
                  <c:v>0.17391304347826086</c:v>
                </c:pt>
                <c:pt idx="21354">
                  <c:v>0.2857142857142857</c:v>
                </c:pt>
                <c:pt idx="21355">
                  <c:v>0.90909090909090906</c:v>
                </c:pt>
                <c:pt idx="21356">
                  <c:v>0</c:v>
                </c:pt>
                <c:pt idx="21357">
                  <c:v>0.29411764705882354</c:v>
                </c:pt>
                <c:pt idx="21358">
                  <c:v>0.12</c:v>
                </c:pt>
                <c:pt idx="21359">
                  <c:v>0.17647058823529413</c:v>
                </c:pt>
                <c:pt idx="21360">
                  <c:v>0.3</c:v>
                </c:pt>
                <c:pt idx="21361">
                  <c:v>0.23529411764705882</c:v>
                </c:pt>
                <c:pt idx="21362">
                  <c:v>9.5238095238095233E-2</c:v>
                </c:pt>
                <c:pt idx="21363">
                  <c:v>0.2</c:v>
                </c:pt>
                <c:pt idx="21364">
                  <c:v>0</c:v>
                </c:pt>
                <c:pt idx="21365">
                  <c:v>0</c:v>
                </c:pt>
                <c:pt idx="21366">
                  <c:v>5.2631578947368418E-2</c:v>
                </c:pt>
                <c:pt idx="21367">
                  <c:v>0.14285714285714285</c:v>
                </c:pt>
                <c:pt idx="21368">
                  <c:v>0.21052631578947367</c:v>
                </c:pt>
                <c:pt idx="21369">
                  <c:v>0</c:v>
                </c:pt>
                <c:pt idx="21370">
                  <c:v>0</c:v>
                </c:pt>
                <c:pt idx="21371">
                  <c:v>0</c:v>
                </c:pt>
                <c:pt idx="21372">
                  <c:v>0</c:v>
                </c:pt>
                <c:pt idx="21373">
                  <c:v>0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0</c:v>
                </c:pt>
                <c:pt idx="21378">
                  <c:v>0</c:v>
                </c:pt>
                <c:pt idx="21379">
                  <c:v>0</c:v>
                </c:pt>
                <c:pt idx="21380">
                  <c:v>0</c:v>
                </c:pt>
                <c:pt idx="21381">
                  <c:v>0</c:v>
                </c:pt>
                <c:pt idx="21382">
                  <c:v>0</c:v>
                </c:pt>
                <c:pt idx="21383">
                  <c:v>0</c:v>
                </c:pt>
                <c:pt idx="21384">
                  <c:v>0</c:v>
                </c:pt>
                <c:pt idx="21385">
                  <c:v>0</c:v>
                </c:pt>
                <c:pt idx="21386">
                  <c:v>0.2</c:v>
                </c:pt>
                <c:pt idx="21387">
                  <c:v>0</c:v>
                </c:pt>
                <c:pt idx="21388">
                  <c:v>0</c:v>
                </c:pt>
                <c:pt idx="21389">
                  <c:v>0</c:v>
                </c:pt>
                <c:pt idx="21390">
                  <c:v>0</c:v>
                </c:pt>
                <c:pt idx="21391">
                  <c:v>0</c:v>
                </c:pt>
                <c:pt idx="21392">
                  <c:v>0.1111111111111111</c:v>
                </c:pt>
                <c:pt idx="21393">
                  <c:v>0</c:v>
                </c:pt>
                <c:pt idx="21394">
                  <c:v>0</c:v>
                </c:pt>
                <c:pt idx="21395">
                  <c:v>0.16666666666666666</c:v>
                </c:pt>
                <c:pt idx="21396">
                  <c:v>0.33333333333333331</c:v>
                </c:pt>
                <c:pt idx="21397">
                  <c:v>0</c:v>
                </c:pt>
                <c:pt idx="21398">
                  <c:v>0.6</c:v>
                </c:pt>
                <c:pt idx="21399">
                  <c:v>0</c:v>
                </c:pt>
                <c:pt idx="21400">
                  <c:v>0</c:v>
                </c:pt>
                <c:pt idx="21401">
                  <c:v>0</c:v>
                </c:pt>
                <c:pt idx="21402">
                  <c:v>0.33333333333333331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0.27272727272727271</c:v>
                </c:pt>
                <c:pt idx="21409">
                  <c:v>0.81818181818181823</c:v>
                </c:pt>
                <c:pt idx="21410">
                  <c:v>0.45454545454545453</c:v>
                </c:pt>
                <c:pt idx="21411">
                  <c:v>1.1000000000000001</c:v>
                </c:pt>
                <c:pt idx="21412">
                  <c:v>0.16666666666666666</c:v>
                </c:pt>
                <c:pt idx="21413">
                  <c:v>0.3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0.2</c:v>
                </c:pt>
                <c:pt idx="21418">
                  <c:v>0.4</c:v>
                </c:pt>
                <c:pt idx="21419">
                  <c:v>0.66666666666666663</c:v>
                </c:pt>
                <c:pt idx="21420">
                  <c:v>0</c:v>
                </c:pt>
                <c:pt idx="21421">
                  <c:v>1</c:v>
                </c:pt>
                <c:pt idx="21422">
                  <c:v>0.66666666666666663</c:v>
                </c:pt>
                <c:pt idx="21423">
                  <c:v>5.8823529411764705E-2</c:v>
                </c:pt>
                <c:pt idx="21424">
                  <c:v>0.83333333333333337</c:v>
                </c:pt>
                <c:pt idx="21425">
                  <c:v>0.4375</c:v>
                </c:pt>
                <c:pt idx="21426">
                  <c:v>1.1666666666666667</c:v>
                </c:pt>
                <c:pt idx="21427">
                  <c:v>1</c:v>
                </c:pt>
                <c:pt idx="21428">
                  <c:v>0.61538461538461542</c:v>
                </c:pt>
                <c:pt idx="21429">
                  <c:v>0.84615384615384615</c:v>
                </c:pt>
                <c:pt idx="21430">
                  <c:v>4.1666666666666664E-2</c:v>
                </c:pt>
                <c:pt idx="21431">
                  <c:v>0.4</c:v>
                </c:pt>
                <c:pt idx="21432">
                  <c:v>9.0909090909090912E-2</c:v>
                </c:pt>
                <c:pt idx="21433">
                  <c:v>0.3888888888888889</c:v>
                </c:pt>
                <c:pt idx="21434">
                  <c:v>0.36842105263157893</c:v>
                </c:pt>
                <c:pt idx="21435">
                  <c:v>0.125</c:v>
                </c:pt>
                <c:pt idx="21436">
                  <c:v>0.17391304347826086</c:v>
                </c:pt>
                <c:pt idx="21437">
                  <c:v>0.69230769230769229</c:v>
                </c:pt>
                <c:pt idx="21438">
                  <c:v>0.70588235294117652</c:v>
                </c:pt>
                <c:pt idx="21439">
                  <c:v>0.27777777777777779</c:v>
                </c:pt>
                <c:pt idx="21440">
                  <c:v>3.7037037037037035E-2</c:v>
                </c:pt>
                <c:pt idx="21441">
                  <c:v>0.2608695652173913</c:v>
                </c:pt>
                <c:pt idx="21442">
                  <c:v>0.2608695652173913</c:v>
                </c:pt>
                <c:pt idx="21443">
                  <c:v>0.3</c:v>
                </c:pt>
                <c:pt idx="21444">
                  <c:v>0.6428571428571429</c:v>
                </c:pt>
                <c:pt idx="21445">
                  <c:v>1.0909090909090908</c:v>
                </c:pt>
                <c:pt idx="21446">
                  <c:v>3.4482758620689655E-2</c:v>
                </c:pt>
                <c:pt idx="21447">
                  <c:v>0.04</c:v>
                </c:pt>
                <c:pt idx="21448">
                  <c:v>0.24</c:v>
                </c:pt>
                <c:pt idx="21449">
                  <c:v>0.58823529411764708</c:v>
                </c:pt>
                <c:pt idx="21450">
                  <c:v>0.13636363636363635</c:v>
                </c:pt>
                <c:pt idx="21451">
                  <c:v>0.90909090909090906</c:v>
                </c:pt>
                <c:pt idx="21452">
                  <c:v>0.8571428571428571</c:v>
                </c:pt>
                <c:pt idx="21453">
                  <c:v>0.66666666666666663</c:v>
                </c:pt>
                <c:pt idx="21454">
                  <c:v>0.25</c:v>
                </c:pt>
                <c:pt idx="21455">
                  <c:v>0.92307692307692313</c:v>
                </c:pt>
                <c:pt idx="21456">
                  <c:v>0.42105263157894735</c:v>
                </c:pt>
                <c:pt idx="21457">
                  <c:v>0.05</c:v>
                </c:pt>
                <c:pt idx="21458">
                  <c:v>0</c:v>
                </c:pt>
                <c:pt idx="21459">
                  <c:v>4.7619047619047616E-2</c:v>
                </c:pt>
                <c:pt idx="21460">
                  <c:v>0</c:v>
                </c:pt>
                <c:pt idx="21461">
                  <c:v>6.6666666666666666E-2</c:v>
                </c:pt>
                <c:pt idx="21462">
                  <c:v>0.22222222222222221</c:v>
                </c:pt>
                <c:pt idx="21463">
                  <c:v>0</c:v>
                </c:pt>
                <c:pt idx="21464">
                  <c:v>0.10526315789473684</c:v>
                </c:pt>
                <c:pt idx="21465">
                  <c:v>0</c:v>
                </c:pt>
                <c:pt idx="21466">
                  <c:v>3.8461538461538464E-2</c:v>
                </c:pt>
                <c:pt idx="21467">
                  <c:v>5.2631578947368418E-2</c:v>
                </c:pt>
                <c:pt idx="21468">
                  <c:v>0</c:v>
                </c:pt>
                <c:pt idx="21469">
                  <c:v>0</c:v>
                </c:pt>
                <c:pt idx="21470">
                  <c:v>0</c:v>
                </c:pt>
                <c:pt idx="21471">
                  <c:v>3.4482758620689655E-2</c:v>
                </c:pt>
                <c:pt idx="21472">
                  <c:v>0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0</c:v>
                </c:pt>
                <c:pt idx="21477">
                  <c:v>0.375</c:v>
                </c:pt>
                <c:pt idx="21478">
                  <c:v>0</c:v>
                </c:pt>
                <c:pt idx="21479">
                  <c:v>0.83333333333333337</c:v>
                </c:pt>
                <c:pt idx="21480">
                  <c:v>0.42857142857142855</c:v>
                </c:pt>
                <c:pt idx="21481">
                  <c:v>0.66666666666666663</c:v>
                </c:pt>
                <c:pt idx="21482">
                  <c:v>1.1000000000000001</c:v>
                </c:pt>
                <c:pt idx="21483">
                  <c:v>0</c:v>
                </c:pt>
                <c:pt idx="21484">
                  <c:v>0.61538461538461542</c:v>
                </c:pt>
                <c:pt idx="21485">
                  <c:v>0.25</c:v>
                </c:pt>
                <c:pt idx="21486">
                  <c:v>0.15384615384615385</c:v>
                </c:pt>
                <c:pt idx="21487">
                  <c:v>1.1000000000000001</c:v>
                </c:pt>
                <c:pt idx="21488">
                  <c:v>9.5238095238095233E-2</c:v>
                </c:pt>
                <c:pt idx="21489">
                  <c:v>0.1</c:v>
                </c:pt>
                <c:pt idx="21490">
                  <c:v>0</c:v>
                </c:pt>
                <c:pt idx="21491">
                  <c:v>0</c:v>
                </c:pt>
                <c:pt idx="21492">
                  <c:v>0</c:v>
                </c:pt>
                <c:pt idx="21493">
                  <c:v>0.15789473684210525</c:v>
                </c:pt>
                <c:pt idx="21494">
                  <c:v>0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0.45454545454545453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7.1428571428571425E-2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0.21428571428571427</c:v>
                </c:pt>
                <c:pt idx="21528">
                  <c:v>0.81818181818181823</c:v>
                </c:pt>
                <c:pt idx="21529">
                  <c:v>0</c:v>
                </c:pt>
                <c:pt idx="21530">
                  <c:v>0.1</c:v>
                </c:pt>
                <c:pt idx="21531">
                  <c:v>0</c:v>
                </c:pt>
                <c:pt idx="21532">
                  <c:v>0.88888888888888884</c:v>
                </c:pt>
                <c:pt idx="21533">
                  <c:v>0.17647058823529413</c:v>
                </c:pt>
                <c:pt idx="21534">
                  <c:v>0.7142857142857143</c:v>
                </c:pt>
                <c:pt idx="21535">
                  <c:v>0.26315789473684209</c:v>
                </c:pt>
                <c:pt idx="21536">
                  <c:v>0.2</c:v>
                </c:pt>
                <c:pt idx="21537">
                  <c:v>1.1111111111111112</c:v>
                </c:pt>
                <c:pt idx="21538">
                  <c:v>0.27777777777777779</c:v>
                </c:pt>
                <c:pt idx="21539">
                  <c:v>0.53846153846153844</c:v>
                </c:pt>
                <c:pt idx="21540">
                  <c:v>0.33333333333333331</c:v>
                </c:pt>
                <c:pt idx="21541">
                  <c:v>0.7857142857142857</c:v>
                </c:pt>
                <c:pt idx="21542">
                  <c:v>0.7857142857142857</c:v>
                </c:pt>
                <c:pt idx="21543">
                  <c:v>0.4</c:v>
                </c:pt>
                <c:pt idx="21544">
                  <c:v>0.6428571428571429</c:v>
                </c:pt>
                <c:pt idx="21545">
                  <c:v>8.6956521739130432E-2</c:v>
                </c:pt>
                <c:pt idx="21546">
                  <c:v>0.58333333333333337</c:v>
                </c:pt>
                <c:pt idx="21547">
                  <c:v>1.1000000000000001</c:v>
                </c:pt>
                <c:pt idx="21548">
                  <c:v>4.1666666666666664E-2</c:v>
                </c:pt>
                <c:pt idx="21549">
                  <c:v>0.58823529411764708</c:v>
                </c:pt>
                <c:pt idx="21550">
                  <c:v>0.47058823529411764</c:v>
                </c:pt>
                <c:pt idx="21551">
                  <c:v>7.1428571428571425E-2</c:v>
                </c:pt>
                <c:pt idx="21552">
                  <c:v>0.2608695652173913</c:v>
                </c:pt>
                <c:pt idx="21553">
                  <c:v>0.3</c:v>
                </c:pt>
                <c:pt idx="21554">
                  <c:v>0.42857142857142855</c:v>
                </c:pt>
                <c:pt idx="21555">
                  <c:v>0.04</c:v>
                </c:pt>
                <c:pt idx="21556">
                  <c:v>0</c:v>
                </c:pt>
                <c:pt idx="21557">
                  <c:v>0</c:v>
                </c:pt>
                <c:pt idx="21558">
                  <c:v>0.20833333333333334</c:v>
                </c:pt>
                <c:pt idx="21559">
                  <c:v>0</c:v>
                </c:pt>
                <c:pt idx="21560">
                  <c:v>0.13043478260869565</c:v>
                </c:pt>
                <c:pt idx="21561">
                  <c:v>8.6956521739130432E-2</c:v>
                </c:pt>
                <c:pt idx="21562">
                  <c:v>0.1</c:v>
                </c:pt>
                <c:pt idx="21563">
                  <c:v>3.5714285714285712E-2</c:v>
                </c:pt>
                <c:pt idx="21564">
                  <c:v>0.04</c:v>
                </c:pt>
                <c:pt idx="21565">
                  <c:v>0.6470588235294118</c:v>
                </c:pt>
                <c:pt idx="21566">
                  <c:v>0.29411764705882354</c:v>
                </c:pt>
                <c:pt idx="21567">
                  <c:v>4.7619047619047616E-2</c:v>
                </c:pt>
                <c:pt idx="21568">
                  <c:v>0</c:v>
                </c:pt>
                <c:pt idx="21569">
                  <c:v>0.23809523809523808</c:v>
                </c:pt>
                <c:pt idx="21570">
                  <c:v>5.2631578947368418E-2</c:v>
                </c:pt>
                <c:pt idx="21571">
                  <c:v>0</c:v>
                </c:pt>
                <c:pt idx="21572">
                  <c:v>0</c:v>
                </c:pt>
                <c:pt idx="21573">
                  <c:v>4.5454545454545456E-2</c:v>
                </c:pt>
                <c:pt idx="21574">
                  <c:v>3.8461538461538464E-2</c:v>
                </c:pt>
                <c:pt idx="21575">
                  <c:v>3.7037037037037035E-2</c:v>
                </c:pt>
                <c:pt idx="21576">
                  <c:v>0</c:v>
                </c:pt>
                <c:pt idx="21577">
                  <c:v>0.125</c:v>
                </c:pt>
                <c:pt idx="21578">
                  <c:v>0.3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0.6</c:v>
                </c:pt>
                <c:pt idx="21587">
                  <c:v>0.36842105263157893</c:v>
                </c:pt>
                <c:pt idx="21588">
                  <c:v>0.6470588235294118</c:v>
                </c:pt>
                <c:pt idx="21589">
                  <c:v>0.25</c:v>
                </c:pt>
                <c:pt idx="21590">
                  <c:v>0.38095238095238093</c:v>
                </c:pt>
                <c:pt idx="21591">
                  <c:v>0</c:v>
                </c:pt>
                <c:pt idx="21592">
                  <c:v>0.25</c:v>
                </c:pt>
                <c:pt idx="21593">
                  <c:v>0.16</c:v>
                </c:pt>
                <c:pt idx="21594">
                  <c:v>0.16666666666666666</c:v>
                </c:pt>
                <c:pt idx="21595">
                  <c:v>3.8461538461538464E-2</c:v>
                </c:pt>
                <c:pt idx="21596">
                  <c:v>0.27272727272727271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0.2</c:v>
                </c:pt>
                <c:pt idx="21605">
                  <c:v>0.33333333333333331</c:v>
                </c:pt>
                <c:pt idx="21606">
                  <c:v>0.6</c:v>
                </c:pt>
                <c:pt idx="21607">
                  <c:v>0</c:v>
                </c:pt>
                <c:pt idx="21608">
                  <c:v>0.55555555555555558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0.27272727272727271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1</c:v>
                </c:pt>
                <c:pt idx="21620">
                  <c:v>0</c:v>
                </c:pt>
                <c:pt idx="21621">
                  <c:v>0</c:v>
                </c:pt>
                <c:pt idx="21622">
                  <c:v>0.75</c:v>
                </c:pt>
                <c:pt idx="21623">
                  <c:v>0</c:v>
                </c:pt>
                <c:pt idx="21624">
                  <c:v>0</c:v>
                </c:pt>
                <c:pt idx="21625">
                  <c:v>1</c:v>
                </c:pt>
                <c:pt idx="21626">
                  <c:v>0</c:v>
                </c:pt>
                <c:pt idx="21627">
                  <c:v>0.875</c:v>
                </c:pt>
                <c:pt idx="21628">
                  <c:v>0.33333333333333331</c:v>
                </c:pt>
                <c:pt idx="21629">
                  <c:v>7.1428571428571425E-2</c:v>
                </c:pt>
                <c:pt idx="21630">
                  <c:v>0</c:v>
                </c:pt>
                <c:pt idx="21631">
                  <c:v>0</c:v>
                </c:pt>
                <c:pt idx="21632">
                  <c:v>0.5</c:v>
                </c:pt>
                <c:pt idx="21633">
                  <c:v>0.27272727272727271</c:v>
                </c:pt>
                <c:pt idx="21634">
                  <c:v>0.81818181818181823</c:v>
                </c:pt>
                <c:pt idx="21635">
                  <c:v>0</c:v>
                </c:pt>
                <c:pt idx="21636">
                  <c:v>0.46153846153846156</c:v>
                </c:pt>
                <c:pt idx="21637">
                  <c:v>0.11764705882352941</c:v>
                </c:pt>
                <c:pt idx="21638">
                  <c:v>0.81818181818181823</c:v>
                </c:pt>
                <c:pt idx="21639">
                  <c:v>0.1</c:v>
                </c:pt>
                <c:pt idx="21640">
                  <c:v>1.1111111111111112</c:v>
                </c:pt>
                <c:pt idx="21641">
                  <c:v>0.54545454545454541</c:v>
                </c:pt>
                <c:pt idx="21642">
                  <c:v>0.2</c:v>
                </c:pt>
                <c:pt idx="21643">
                  <c:v>0.23529411764705882</c:v>
                </c:pt>
                <c:pt idx="21644">
                  <c:v>0.41176470588235292</c:v>
                </c:pt>
                <c:pt idx="21645">
                  <c:v>0.8571428571428571</c:v>
                </c:pt>
                <c:pt idx="21646">
                  <c:v>4.7619047619047616E-2</c:v>
                </c:pt>
                <c:pt idx="21647">
                  <c:v>0.23529411764705882</c:v>
                </c:pt>
                <c:pt idx="21648">
                  <c:v>9.0909090909090912E-2</c:v>
                </c:pt>
                <c:pt idx="21649">
                  <c:v>0.7857142857142857</c:v>
                </c:pt>
                <c:pt idx="21650">
                  <c:v>0.17391304347826086</c:v>
                </c:pt>
                <c:pt idx="21651">
                  <c:v>0.93333333333333335</c:v>
                </c:pt>
                <c:pt idx="21652">
                  <c:v>0.58333333333333337</c:v>
                </c:pt>
                <c:pt idx="21653">
                  <c:v>0.44444444444444442</c:v>
                </c:pt>
                <c:pt idx="21654">
                  <c:v>0.23809523809523808</c:v>
                </c:pt>
                <c:pt idx="21655">
                  <c:v>0.16666666666666666</c:v>
                </c:pt>
                <c:pt idx="21656">
                  <c:v>0.36363636363636365</c:v>
                </c:pt>
                <c:pt idx="21657">
                  <c:v>0.42105263157894735</c:v>
                </c:pt>
                <c:pt idx="21658">
                  <c:v>0.15789473684210525</c:v>
                </c:pt>
                <c:pt idx="21659">
                  <c:v>0.1875</c:v>
                </c:pt>
                <c:pt idx="21660">
                  <c:v>0.16</c:v>
                </c:pt>
                <c:pt idx="21661">
                  <c:v>0.5</c:v>
                </c:pt>
                <c:pt idx="21662">
                  <c:v>0.1</c:v>
                </c:pt>
                <c:pt idx="21663">
                  <c:v>4.1666666666666664E-2</c:v>
                </c:pt>
                <c:pt idx="21664">
                  <c:v>6.25E-2</c:v>
                </c:pt>
                <c:pt idx="21665">
                  <c:v>0.3</c:v>
                </c:pt>
                <c:pt idx="21666">
                  <c:v>0.69230769230769229</c:v>
                </c:pt>
                <c:pt idx="21667">
                  <c:v>4.5454545454545456E-2</c:v>
                </c:pt>
                <c:pt idx="21668">
                  <c:v>0.6470588235294118</c:v>
                </c:pt>
                <c:pt idx="21669">
                  <c:v>0.33333333333333331</c:v>
                </c:pt>
                <c:pt idx="21670">
                  <c:v>0.3888888888888889</c:v>
                </c:pt>
                <c:pt idx="21671">
                  <c:v>0</c:v>
                </c:pt>
                <c:pt idx="21672">
                  <c:v>7.6923076923076927E-2</c:v>
                </c:pt>
                <c:pt idx="21673">
                  <c:v>0.29411764705882354</c:v>
                </c:pt>
                <c:pt idx="21674">
                  <c:v>5.8823529411764705E-2</c:v>
                </c:pt>
                <c:pt idx="21675">
                  <c:v>0</c:v>
                </c:pt>
                <c:pt idx="21676">
                  <c:v>5.2631578947368418E-2</c:v>
                </c:pt>
                <c:pt idx="21677">
                  <c:v>0.55555555555555558</c:v>
                </c:pt>
                <c:pt idx="21678">
                  <c:v>0.15789473684210525</c:v>
                </c:pt>
                <c:pt idx="21679">
                  <c:v>0.1</c:v>
                </c:pt>
                <c:pt idx="21680">
                  <c:v>9.0909090909090912E-2</c:v>
                </c:pt>
                <c:pt idx="21681">
                  <c:v>0</c:v>
                </c:pt>
                <c:pt idx="21682">
                  <c:v>8.6956521739130432E-2</c:v>
                </c:pt>
                <c:pt idx="21683">
                  <c:v>0</c:v>
                </c:pt>
                <c:pt idx="21684">
                  <c:v>0.36842105263157893</c:v>
                </c:pt>
                <c:pt idx="21685">
                  <c:v>0</c:v>
                </c:pt>
                <c:pt idx="21686">
                  <c:v>4.1666666666666664E-2</c:v>
                </c:pt>
                <c:pt idx="21687">
                  <c:v>0</c:v>
                </c:pt>
                <c:pt idx="21688">
                  <c:v>0.47368421052631576</c:v>
                </c:pt>
                <c:pt idx="21689">
                  <c:v>0</c:v>
                </c:pt>
                <c:pt idx="21690">
                  <c:v>0.2608695652173913</c:v>
                </c:pt>
                <c:pt idx="21691">
                  <c:v>4.1666666666666664E-2</c:v>
                </c:pt>
                <c:pt idx="21692">
                  <c:v>0</c:v>
                </c:pt>
                <c:pt idx="21693">
                  <c:v>0</c:v>
                </c:pt>
                <c:pt idx="21694">
                  <c:v>0.15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0</c:v>
                </c:pt>
                <c:pt idx="21710">
                  <c:v>1.1111111111111112</c:v>
                </c:pt>
                <c:pt idx="21711">
                  <c:v>7.407407407407407E-2</c:v>
                </c:pt>
                <c:pt idx="21712">
                  <c:v>0.375</c:v>
                </c:pt>
                <c:pt idx="21713">
                  <c:v>0.31818181818181818</c:v>
                </c:pt>
                <c:pt idx="21714">
                  <c:v>8.6956521739130432E-2</c:v>
                </c:pt>
                <c:pt idx="21715">
                  <c:v>0.31578947368421051</c:v>
                </c:pt>
                <c:pt idx="21716">
                  <c:v>0.31578947368421051</c:v>
                </c:pt>
                <c:pt idx="21717">
                  <c:v>0.6875</c:v>
                </c:pt>
                <c:pt idx="21718">
                  <c:v>0</c:v>
                </c:pt>
                <c:pt idx="21719">
                  <c:v>0.3</c:v>
                </c:pt>
                <c:pt idx="21720">
                  <c:v>0</c:v>
                </c:pt>
                <c:pt idx="21721">
                  <c:v>0.27272727272727271</c:v>
                </c:pt>
                <c:pt idx="21722">
                  <c:v>0.23809523809523808</c:v>
                </c:pt>
                <c:pt idx="21723">
                  <c:v>4.1666666666666664E-2</c:v>
                </c:pt>
                <c:pt idx="21724">
                  <c:v>0</c:v>
                </c:pt>
                <c:pt idx="21725">
                  <c:v>0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0.33333333333333331</c:v>
                </c:pt>
                <c:pt idx="21739">
                  <c:v>0.33333333333333331</c:v>
                </c:pt>
                <c:pt idx="21740">
                  <c:v>0</c:v>
                </c:pt>
                <c:pt idx="21741">
                  <c:v>0</c:v>
                </c:pt>
                <c:pt idx="21742">
                  <c:v>0.21428571428571427</c:v>
                </c:pt>
                <c:pt idx="21743">
                  <c:v>0</c:v>
                </c:pt>
                <c:pt idx="21744">
                  <c:v>0</c:v>
                </c:pt>
                <c:pt idx="21745">
                  <c:v>0.15384615384615385</c:v>
                </c:pt>
                <c:pt idx="21746">
                  <c:v>0</c:v>
                </c:pt>
                <c:pt idx="21747">
                  <c:v>0.77777777777777779</c:v>
                </c:pt>
                <c:pt idx="21748">
                  <c:v>0.2</c:v>
                </c:pt>
                <c:pt idx="21749">
                  <c:v>0</c:v>
                </c:pt>
                <c:pt idx="21750">
                  <c:v>0</c:v>
                </c:pt>
                <c:pt idx="21751">
                  <c:v>0.35714285714285715</c:v>
                </c:pt>
                <c:pt idx="21752">
                  <c:v>1</c:v>
                </c:pt>
                <c:pt idx="21753">
                  <c:v>0</c:v>
                </c:pt>
                <c:pt idx="21754">
                  <c:v>5.8823529411764705E-2</c:v>
                </c:pt>
                <c:pt idx="21755">
                  <c:v>0</c:v>
                </c:pt>
                <c:pt idx="21756">
                  <c:v>0.46153846153846156</c:v>
                </c:pt>
                <c:pt idx="21757">
                  <c:v>0</c:v>
                </c:pt>
                <c:pt idx="21758">
                  <c:v>1.2</c:v>
                </c:pt>
                <c:pt idx="21759">
                  <c:v>0.41666666666666669</c:v>
                </c:pt>
                <c:pt idx="21760">
                  <c:v>0.17647058823529413</c:v>
                </c:pt>
                <c:pt idx="21761">
                  <c:v>0.61538461538461542</c:v>
                </c:pt>
                <c:pt idx="21762">
                  <c:v>0.84615384615384615</c:v>
                </c:pt>
                <c:pt idx="21763">
                  <c:v>0.6428571428571429</c:v>
                </c:pt>
                <c:pt idx="21764">
                  <c:v>0.5</c:v>
                </c:pt>
                <c:pt idx="21765">
                  <c:v>0.54545454545454541</c:v>
                </c:pt>
                <c:pt idx="21766">
                  <c:v>1.2</c:v>
                </c:pt>
                <c:pt idx="21767">
                  <c:v>0.55555555555555558</c:v>
                </c:pt>
                <c:pt idx="21768">
                  <c:v>0.9</c:v>
                </c:pt>
                <c:pt idx="21769">
                  <c:v>0.46666666666666667</c:v>
                </c:pt>
                <c:pt idx="21770">
                  <c:v>0.66666666666666663</c:v>
                </c:pt>
                <c:pt idx="21771">
                  <c:v>0.61538461538461542</c:v>
                </c:pt>
                <c:pt idx="21772">
                  <c:v>0.35294117647058826</c:v>
                </c:pt>
                <c:pt idx="21773">
                  <c:v>0.19047619047619047</c:v>
                </c:pt>
                <c:pt idx="21774">
                  <c:v>0.84615384615384615</c:v>
                </c:pt>
                <c:pt idx="21775">
                  <c:v>0.93333333333333335</c:v>
                </c:pt>
                <c:pt idx="21776">
                  <c:v>0.14285714285714285</c:v>
                </c:pt>
                <c:pt idx="21777">
                  <c:v>1</c:v>
                </c:pt>
                <c:pt idx="21778">
                  <c:v>0.5625</c:v>
                </c:pt>
                <c:pt idx="21779">
                  <c:v>0.84615384615384615</c:v>
                </c:pt>
                <c:pt idx="21780">
                  <c:v>0.125</c:v>
                </c:pt>
                <c:pt idx="21781">
                  <c:v>4.1666666666666664E-2</c:v>
                </c:pt>
                <c:pt idx="21782">
                  <c:v>0.4</c:v>
                </c:pt>
                <c:pt idx="21783">
                  <c:v>0.3</c:v>
                </c:pt>
                <c:pt idx="21784">
                  <c:v>7.6923076923076927E-2</c:v>
                </c:pt>
                <c:pt idx="21785">
                  <c:v>0.17391304347826086</c:v>
                </c:pt>
                <c:pt idx="21786">
                  <c:v>0.8571428571428571</c:v>
                </c:pt>
                <c:pt idx="21787">
                  <c:v>0.6875</c:v>
                </c:pt>
                <c:pt idx="21788">
                  <c:v>1</c:v>
                </c:pt>
                <c:pt idx="21789">
                  <c:v>0</c:v>
                </c:pt>
                <c:pt idx="21790">
                  <c:v>0.44444444444444442</c:v>
                </c:pt>
                <c:pt idx="21791">
                  <c:v>4.3478260869565216E-2</c:v>
                </c:pt>
                <c:pt idx="21792">
                  <c:v>0.42105263157894735</c:v>
                </c:pt>
                <c:pt idx="21793">
                  <c:v>0.5625</c:v>
                </c:pt>
                <c:pt idx="21794">
                  <c:v>0.2</c:v>
                </c:pt>
                <c:pt idx="21795">
                  <c:v>9.5238095238095233E-2</c:v>
                </c:pt>
                <c:pt idx="21796">
                  <c:v>7.407407407407407E-2</c:v>
                </c:pt>
                <c:pt idx="21797">
                  <c:v>0</c:v>
                </c:pt>
                <c:pt idx="21798">
                  <c:v>0.30434782608695654</c:v>
                </c:pt>
                <c:pt idx="21799">
                  <c:v>8.6956521739130432E-2</c:v>
                </c:pt>
                <c:pt idx="21800">
                  <c:v>0.14814814814814814</c:v>
                </c:pt>
                <c:pt idx="21801">
                  <c:v>0.16666666666666666</c:v>
                </c:pt>
                <c:pt idx="21802">
                  <c:v>0.1</c:v>
                </c:pt>
                <c:pt idx="21803">
                  <c:v>4.1666666666666664E-2</c:v>
                </c:pt>
                <c:pt idx="21804">
                  <c:v>5.8823529411764705E-2</c:v>
                </c:pt>
                <c:pt idx="21805">
                  <c:v>0</c:v>
                </c:pt>
                <c:pt idx="21806">
                  <c:v>5.2631578947368418E-2</c:v>
                </c:pt>
                <c:pt idx="21807">
                  <c:v>9.0909090909090912E-2</c:v>
                </c:pt>
                <c:pt idx="21808">
                  <c:v>0</c:v>
                </c:pt>
                <c:pt idx="21809">
                  <c:v>9.0909090909090912E-2</c:v>
                </c:pt>
                <c:pt idx="21810">
                  <c:v>0.13636363636363635</c:v>
                </c:pt>
                <c:pt idx="21811">
                  <c:v>4.5454545454545456E-2</c:v>
                </c:pt>
                <c:pt idx="21812">
                  <c:v>4.3478260869565216E-2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0.44444444444444442</c:v>
                </c:pt>
                <c:pt idx="21817">
                  <c:v>0.44444444444444442</c:v>
                </c:pt>
                <c:pt idx="21818">
                  <c:v>0</c:v>
                </c:pt>
                <c:pt idx="21819">
                  <c:v>0</c:v>
                </c:pt>
                <c:pt idx="21820">
                  <c:v>1</c:v>
                </c:pt>
                <c:pt idx="21821">
                  <c:v>0.15</c:v>
                </c:pt>
                <c:pt idx="21822">
                  <c:v>9.0909090909090912E-2</c:v>
                </c:pt>
                <c:pt idx="21823">
                  <c:v>7.1428571428571425E-2</c:v>
                </c:pt>
                <c:pt idx="21824">
                  <c:v>0.35294117647058826</c:v>
                </c:pt>
                <c:pt idx="21825">
                  <c:v>0.4</c:v>
                </c:pt>
                <c:pt idx="21826">
                  <c:v>0.4375</c:v>
                </c:pt>
                <c:pt idx="21827">
                  <c:v>0.13636363636363635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</c:v>
                </c:pt>
                <c:pt idx="21846">
                  <c:v>0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0.6</c:v>
                </c:pt>
                <c:pt idx="21855">
                  <c:v>9.0909090909090912E-2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0.5</c:v>
                </c:pt>
                <c:pt idx="21860">
                  <c:v>0.27272727272727271</c:v>
                </c:pt>
                <c:pt idx="21861">
                  <c:v>0</c:v>
                </c:pt>
                <c:pt idx="21862">
                  <c:v>0.77777777777777779</c:v>
                </c:pt>
                <c:pt idx="21863">
                  <c:v>0</c:v>
                </c:pt>
                <c:pt idx="21864">
                  <c:v>0</c:v>
                </c:pt>
                <c:pt idx="21865">
                  <c:v>8.3333333333333329E-2</c:v>
                </c:pt>
                <c:pt idx="21866">
                  <c:v>0.63636363636363635</c:v>
                </c:pt>
                <c:pt idx="21867">
                  <c:v>1</c:v>
                </c:pt>
                <c:pt idx="21868">
                  <c:v>1</c:v>
                </c:pt>
                <c:pt idx="21869">
                  <c:v>1</c:v>
                </c:pt>
                <c:pt idx="21870">
                  <c:v>0</c:v>
                </c:pt>
                <c:pt idx="21871">
                  <c:v>0.69230769230769229</c:v>
                </c:pt>
                <c:pt idx="21872">
                  <c:v>0.6428571428571429</c:v>
                </c:pt>
                <c:pt idx="21873">
                  <c:v>0.44444444444444442</c:v>
                </c:pt>
                <c:pt idx="21874">
                  <c:v>0.375</c:v>
                </c:pt>
                <c:pt idx="21875">
                  <c:v>1</c:v>
                </c:pt>
                <c:pt idx="21876">
                  <c:v>0.29411764705882354</c:v>
                </c:pt>
                <c:pt idx="21877">
                  <c:v>0.76923076923076927</c:v>
                </c:pt>
                <c:pt idx="21878">
                  <c:v>0.92307692307692313</c:v>
                </c:pt>
                <c:pt idx="21879">
                  <c:v>1.0714285714285714</c:v>
                </c:pt>
                <c:pt idx="21880">
                  <c:v>0.53333333333333333</c:v>
                </c:pt>
                <c:pt idx="21881">
                  <c:v>0.66666666666666663</c:v>
                </c:pt>
                <c:pt idx="21882">
                  <c:v>0.36842105263157893</c:v>
                </c:pt>
                <c:pt idx="21883">
                  <c:v>0.2857142857142857</c:v>
                </c:pt>
                <c:pt idx="21884">
                  <c:v>0.2857142857142857</c:v>
                </c:pt>
                <c:pt idx="21885">
                  <c:v>0.6470588235294118</c:v>
                </c:pt>
                <c:pt idx="21886">
                  <c:v>0.21052631578947367</c:v>
                </c:pt>
                <c:pt idx="21887">
                  <c:v>0.12</c:v>
                </c:pt>
                <c:pt idx="21888">
                  <c:v>1.1666666666666667</c:v>
                </c:pt>
                <c:pt idx="21889">
                  <c:v>0.38095238095238093</c:v>
                </c:pt>
                <c:pt idx="21890">
                  <c:v>0.9285714285714286</c:v>
                </c:pt>
                <c:pt idx="21891">
                  <c:v>0.31578947368421051</c:v>
                </c:pt>
                <c:pt idx="21892">
                  <c:v>0.22727272727272727</c:v>
                </c:pt>
                <c:pt idx="21893">
                  <c:v>0.1</c:v>
                </c:pt>
                <c:pt idx="21894">
                  <c:v>0.13636363636363635</c:v>
                </c:pt>
                <c:pt idx="21895">
                  <c:v>0.55555555555555558</c:v>
                </c:pt>
                <c:pt idx="21896">
                  <c:v>0.55555555555555558</c:v>
                </c:pt>
                <c:pt idx="21897">
                  <c:v>0.66666666666666663</c:v>
                </c:pt>
                <c:pt idx="21898">
                  <c:v>0.8125</c:v>
                </c:pt>
                <c:pt idx="21899">
                  <c:v>0.31818181818181818</c:v>
                </c:pt>
                <c:pt idx="21900">
                  <c:v>0.8</c:v>
                </c:pt>
                <c:pt idx="21901">
                  <c:v>0.33333333333333331</c:v>
                </c:pt>
                <c:pt idx="21902">
                  <c:v>3.7037037037037035E-2</c:v>
                </c:pt>
                <c:pt idx="21903">
                  <c:v>0.2608695652173913</c:v>
                </c:pt>
                <c:pt idx="21904">
                  <c:v>0.1111111111111111</c:v>
                </c:pt>
                <c:pt idx="21905">
                  <c:v>0</c:v>
                </c:pt>
                <c:pt idx="21906">
                  <c:v>0.36842105263157893</c:v>
                </c:pt>
                <c:pt idx="21907">
                  <c:v>0.21052631578947367</c:v>
                </c:pt>
                <c:pt idx="21908">
                  <c:v>0.13043478260869565</c:v>
                </c:pt>
                <c:pt idx="21909">
                  <c:v>0</c:v>
                </c:pt>
                <c:pt idx="21910">
                  <c:v>0.19230769230769232</c:v>
                </c:pt>
                <c:pt idx="21911">
                  <c:v>0.25</c:v>
                </c:pt>
                <c:pt idx="21912">
                  <c:v>0.3</c:v>
                </c:pt>
                <c:pt idx="21913">
                  <c:v>9.5238095238095233E-2</c:v>
                </c:pt>
                <c:pt idx="21914">
                  <c:v>7.6923076923076927E-2</c:v>
                </c:pt>
                <c:pt idx="21915">
                  <c:v>8.6956521739130432E-2</c:v>
                </c:pt>
                <c:pt idx="21916">
                  <c:v>0.6</c:v>
                </c:pt>
                <c:pt idx="21917">
                  <c:v>0.125</c:v>
                </c:pt>
                <c:pt idx="21918">
                  <c:v>0.13043478260869565</c:v>
                </c:pt>
                <c:pt idx="21919">
                  <c:v>0.15</c:v>
                </c:pt>
                <c:pt idx="21920">
                  <c:v>4.1666666666666664E-2</c:v>
                </c:pt>
                <c:pt idx="21921">
                  <c:v>0.5</c:v>
                </c:pt>
                <c:pt idx="21922">
                  <c:v>0.25</c:v>
                </c:pt>
                <c:pt idx="21923">
                  <c:v>0.04</c:v>
                </c:pt>
                <c:pt idx="21924">
                  <c:v>0</c:v>
                </c:pt>
                <c:pt idx="21925">
                  <c:v>0</c:v>
                </c:pt>
                <c:pt idx="21926">
                  <c:v>0.2</c:v>
                </c:pt>
                <c:pt idx="21927">
                  <c:v>0.1</c:v>
                </c:pt>
                <c:pt idx="21928">
                  <c:v>0</c:v>
                </c:pt>
                <c:pt idx="21929">
                  <c:v>0.19047619047619047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0</c:v>
                </c:pt>
                <c:pt idx="21937">
                  <c:v>0</c:v>
                </c:pt>
                <c:pt idx="21938">
                  <c:v>0</c:v>
                </c:pt>
                <c:pt idx="21939">
                  <c:v>0</c:v>
                </c:pt>
                <c:pt idx="21940">
                  <c:v>0</c:v>
                </c:pt>
                <c:pt idx="21941">
                  <c:v>0.1</c:v>
                </c:pt>
                <c:pt idx="21942">
                  <c:v>0</c:v>
                </c:pt>
                <c:pt idx="21943">
                  <c:v>0.375</c:v>
                </c:pt>
                <c:pt idx="21944">
                  <c:v>0.9</c:v>
                </c:pt>
                <c:pt idx="21945">
                  <c:v>0.26315789473684209</c:v>
                </c:pt>
                <c:pt idx="21946">
                  <c:v>0.4</c:v>
                </c:pt>
                <c:pt idx="21947">
                  <c:v>0.13043478260869565</c:v>
                </c:pt>
                <c:pt idx="21948">
                  <c:v>4.1666666666666664E-2</c:v>
                </c:pt>
                <c:pt idx="21949">
                  <c:v>0.5714285714285714</c:v>
                </c:pt>
                <c:pt idx="21950">
                  <c:v>1.0833333333333333</c:v>
                </c:pt>
                <c:pt idx="21951">
                  <c:v>0.33333333333333331</c:v>
                </c:pt>
                <c:pt idx="21952">
                  <c:v>3.4482758620689655E-2</c:v>
                </c:pt>
                <c:pt idx="21953">
                  <c:v>0.90909090909090906</c:v>
                </c:pt>
                <c:pt idx="21954">
                  <c:v>0.47368421052631576</c:v>
                </c:pt>
                <c:pt idx="21955">
                  <c:v>0.05</c:v>
                </c:pt>
                <c:pt idx="21956">
                  <c:v>0</c:v>
                </c:pt>
                <c:pt idx="21957">
                  <c:v>0</c:v>
                </c:pt>
                <c:pt idx="21958">
                  <c:v>0</c:v>
                </c:pt>
                <c:pt idx="21959">
                  <c:v>0</c:v>
                </c:pt>
                <c:pt idx="21960">
                  <c:v>0</c:v>
                </c:pt>
                <c:pt idx="21961">
                  <c:v>0</c:v>
                </c:pt>
                <c:pt idx="21962">
                  <c:v>0</c:v>
                </c:pt>
                <c:pt idx="21963">
                  <c:v>0</c:v>
                </c:pt>
                <c:pt idx="21964">
                  <c:v>0</c:v>
                </c:pt>
                <c:pt idx="21965">
                  <c:v>0</c:v>
                </c:pt>
                <c:pt idx="21966">
                  <c:v>0</c:v>
                </c:pt>
                <c:pt idx="21967">
                  <c:v>0</c:v>
                </c:pt>
                <c:pt idx="21968">
                  <c:v>0</c:v>
                </c:pt>
                <c:pt idx="21969">
                  <c:v>0</c:v>
                </c:pt>
                <c:pt idx="21970">
                  <c:v>0</c:v>
                </c:pt>
                <c:pt idx="21971">
                  <c:v>0</c:v>
                </c:pt>
                <c:pt idx="21972">
                  <c:v>0.55555555555555558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0.75</c:v>
                </c:pt>
                <c:pt idx="21980">
                  <c:v>0</c:v>
                </c:pt>
                <c:pt idx="21981">
                  <c:v>1</c:v>
                </c:pt>
                <c:pt idx="21982">
                  <c:v>0</c:v>
                </c:pt>
                <c:pt idx="21983">
                  <c:v>0</c:v>
                </c:pt>
                <c:pt idx="21984">
                  <c:v>1</c:v>
                </c:pt>
                <c:pt idx="21985">
                  <c:v>5.8823529411764705E-2</c:v>
                </c:pt>
                <c:pt idx="21986">
                  <c:v>7.1428571428571425E-2</c:v>
                </c:pt>
                <c:pt idx="21987">
                  <c:v>0</c:v>
                </c:pt>
                <c:pt idx="21988">
                  <c:v>0</c:v>
                </c:pt>
                <c:pt idx="21989">
                  <c:v>0</c:v>
                </c:pt>
                <c:pt idx="21990">
                  <c:v>0.8</c:v>
                </c:pt>
                <c:pt idx="21991">
                  <c:v>0.27272727272727271</c:v>
                </c:pt>
                <c:pt idx="21992">
                  <c:v>0</c:v>
                </c:pt>
                <c:pt idx="21993">
                  <c:v>0.45454545454545453</c:v>
                </c:pt>
                <c:pt idx="21994">
                  <c:v>0</c:v>
                </c:pt>
                <c:pt idx="21995">
                  <c:v>0.1875</c:v>
                </c:pt>
                <c:pt idx="21996">
                  <c:v>0.83333333333333337</c:v>
                </c:pt>
                <c:pt idx="21997">
                  <c:v>0.375</c:v>
                </c:pt>
                <c:pt idx="21998">
                  <c:v>0</c:v>
                </c:pt>
                <c:pt idx="21999">
                  <c:v>0.9</c:v>
                </c:pt>
                <c:pt idx="22000">
                  <c:v>0</c:v>
                </c:pt>
                <c:pt idx="22001">
                  <c:v>0</c:v>
                </c:pt>
                <c:pt idx="22002">
                  <c:v>0.26666666666666666</c:v>
                </c:pt>
                <c:pt idx="22003">
                  <c:v>1.1666666666666667</c:v>
                </c:pt>
                <c:pt idx="22004">
                  <c:v>1.0769230769230769</c:v>
                </c:pt>
                <c:pt idx="22005">
                  <c:v>0.7</c:v>
                </c:pt>
                <c:pt idx="22006">
                  <c:v>0.81818181818181823</c:v>
                </c:pt>
                <c:pt idx="22007">
                  <c:v>0.5</c:v>
                </c:pt>
                <c:pt idx="22008">
                  <c:v>0.375</c:v>
                </c:pt>
                <c:pt idx="22009">
                  <c:v>0.35294117647058826</c:v>
                </c:pt>
                <c:pt idx="22010">
                  <c:v>1.0909090909090908</c:v>
                </c:pt>
                <c:pt idx="22011">
                  <c:v>0.75</c:v>
                </c:pt>
                <c:pt idx="22012">
                  <c:v>0.41176470588235292</c:v>
                </c:pt>
                <c:pt idx="22013">
                  <c:v>0.23809523809523808</c:v>
                </c:pt>
                <c:pt idx="22014">
                  <c:v>0.58823529411764708</c:v>
                </c:pt>
                <c:pt idx="22015">
                  <c:v>0.7142857142857143</c:v>
                </c:pt>
                <c:pt idx="22016">
                  <c:v>1.0714285714285714</c:v>
                </c:pt>
                <c:pt idx="22017">
                  <c:v>0.66666666666666663</c:v>
                </c:pt>
                <c:pt idx="22018">
                  <c:v>0.72727272727272729</c:v>
                </c:pt>
                <c:pt idx="22019">
                  <c:v>1.0909090909090908</c:v>
                </c:pt>
                <c:pt idx="22020">
                  <c:v>0.04</c:v>
                </c:pt>
                <c:pt idx="22021">
                  <c:v>0.6470588235294118</c:v>
                </c:pt>
                <c:pt idx="22022">
                  <c:v>0.5625</c:v>
                </c:pt>
                <c:pt idx="22023">
                  <c:v>1.1666666666666667</c:v>
                </c:pt>
                <c:pt idx="22024">
                  <c:v>0.55555555555555558</c:v>
                </c:pt>
                <c:pt idx="22025">
                  <c:v>0.35294117647058826</c:v>
                </c:pt>
                <c:pt idx="22026">
                  <c:v>7.6923076923076927E-2</c:v>
                </c:pt>
                <c:pt idx="22027">
                  <c:v>0.31818181818181818</c:v>
                </c:pt>
                <c:pt idx="22028">
                  <c:v>1</c:v>
                </c:pt>
                <c:pt idx="22029">
                  <c:v>0.15384615384615385</c:v>
                </c:pt>
                <c:pt idx="22030">
                  <c:v>0.47368421052631576</c:v>
                </c:pt>
                <c:pt idx="22031">
                  <c:v>8.3333333333333329E-2</c:v>
                </c:pt>
                <c:pt idx="22032">
                  <c:v>0.8571428571428571</c:v>
                </c:pt>
                <c:pt idx="22033">
                  <c:v>0.2608695652173913</c:v>
                </c:pt>
                <c:pt idx="22034">
                  <c:v>0.14285714285714285</c:v>
                </c:pt>
                <c:pt idx="22035">
                  <c:v>0.52941176470588236</c:v>
                </c:pt>
                <c:pt idx="22036">
                  <c:v>0.1111111111111111</c:v>
                </c:pt>
                <c:pt idx="22037">
                  <c:v>7.6923076923076927E-2</c:v>
                </c:pt>
                <c:pt idx="22038">
                  <c:v>0.27272727272727271</c:v>
                </c:pt>
                <c:pt idx="22039">
                  <c:v>0</c:v>
                </c:pt>
                <c:pt idx="22040">
                  <c:v>0.7142857142857143</c:v>
                </c:pt>
                <c:pt idx="22041">
                  <c:v>7.1428571428571425E-2</c:v>
                </c:pt>
                <c:pt idx="22042">
                  <c:v>0</c:v>
                </c:pt>
                <c:pt idx="22043">
                  <c:v>0.15789473684210525</c:v>
                </c:pt>
                <c:pt idx="22044">
                  <c:v>0.6</c:v>
                </c:pt>
                <c:pt idx="22045">
                  <c:v>0.35</c:v>
                </c:pt>
                <c:pt idx="22046">
                  <c:v>0.5714285714285714</c:v>
                </c:pt>
                <c:pt idx="22047">
                  <c:v>0.1</c:v>
                </c:pt>
                <c:pt idx="22048">
                  <c:v>0</c:v>
                </c:pt>
                <c:pt idx="22049">
                  <c:v>4.7619047619047616E-2</c:v>
                </c:pt>
                <c:pt idx="22050">
                  <c:v>0.38095238095238093</c:v>
                </c:pt>
                <c:pt idx="22051">
                  <c:v>0</c:v>
                </c:pt>
                <c:pt idx="22052">
                  <c:v>0.23809523809523808</c:v>
                </c:pt>
                <c:pt idx="22053">
                  <c:v>0</c:v>
                </c:pt>
                <c:pt idx="22054">
                  <c:v>6.8965517241379309E-2</c:v>
                </c:pt>
                <c:pt idx="22055">
                  <c:v>0</c:v>
                </c:pt>
                <c:pt idx="22056">
                  <c:v>0</c:v>
                </c:pt>
                <c:pt idx="22057">
                  <c:v>0</c:v>
                </c:pt>
                <c:pt idx="22058">
                  <c:v>0</c:v>
                </c:pt>
                <c:pt idx="22059">
                  <c:v>0</c:v>
                </c:pt>
                <c:pt idx="22060">
                  <c:v>7.6923076923076927E-2</c:v>
                </c:pt>
                <c:pt idx="22061">
                  <c:v>0.3125</c:v>
                </c:pt>
                <c:pt idx="22062">
                  <c:v>0</c:v>
                </c:pt>
                <c:pt idx="22063">
                  <c:v>0.91666666666666663</c:v>
                </c:pt>
                <c:pt idx="22064">
                  <c:v>0.5</c:v>
                </c:pt>
                <c:pt idx="22065">
                  <c:v>0.42105263157894735</c:v>
                </c:pt>
                <c:pt idx="22066">
                  <c:v>0.9</c:v>
                </c:pt>
                <c:pt idx="22067">
                  <c:v>0.18181818181818182</c:v>
                </c:pt>
                <c:pt idx="22068">
                  <c:v>0.16666666666666666</c:v>
                </c:pt>
                <c:pt idx="22069">
                  <c:v>0.17391304347826086</c:v>
                </c:pt>
                <c:pt idx="22070">
                  <c:v>0</c:v>
                </c:pt>
                <c:pt idx="22071">
                  <c:v>0.19047619047619047</c:v>
                </c:pt>
                <c:pt idx="22072">
                  <c:v>0.2857142857142857</c:v>
                </c:pt>
                <c:pt idx="22073">
                  <c:v>4.5454545454545456E-2</c:v>
                </c:pt>
                <c:pt idx="22074">
                  <c:v>9.0909090909090912E-2</c:v>
                </c:pt>
                <c:pt idx="22075">
                  <c:v>0</c:v>
                </c:pt>
                <c:pt idx="22076">
                  <c:v>0.4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1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0.1</c:v>
                </c:pt>
                <c:pt idx="22103">
                  <c:v>0</c:v>
                </c:pt>
                <c:pt idx="22104">
                  <c:v>0.2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5.8823529411764705E-2</c:v>
                </c:pt>
                <c:pt idx="22113">
                  <c:v>7.1428571428571425E-2</c:v>
                </c:pt>
                <c:pt idx="22114">
                  <c:v>0.4</c:v>
                </c:pt>
                <c:pt idx="22115">
                  <c:v>0</c:v>
                </c:pt>
                <c:pt idx="22116">
                  <c:v>0.8</c:v>
                </c:pt>
                <c:pt idx="22117">
                  <c:v>0.83333333333333337</c:v>
                </c:pt>
                <c:pt idx="22118">
                  <c:v>0.375</c:v>
                </c:pt>
                <c:pt idx="22119">
                  <c:v>0.76923076923076927</c:v>
                </c:pt>
                <c:pt idx="22120">
                  <c:v>0.2857142857142857</c:v>
                </c:pt>
                <c:pt idx="22121">
                  <c:v>0.46666666666666667</c:v>
                </c:pt>
                <c:pt idx="22122">
                  <c:v>1</c:v>
                </c:pt>
                <c:pt idx="22123">
                  <c:v>0.41176470588235292</c:v>
                </c:pt>
                <c:pt idx="22124">
                  <c:v>0.29411764705882354</c:v>
                </c:pt>
                <c:pt idx="22125">
                  <c:v>1.0769230769230769</c:v>
                </c:pt>
                <c:pt idx="22126">
                  <c:v>0.15789473684210525</c:v>
                </c:pt>
                <c:pt idx="22127">
                  <c:v>0.3</c:v>
                </c:pt>
                <c:pt idx="22128">
                  <c:v>0.19047619047619047</c:v>
                </c:pt>
                <c:pt idx="22129">
                  <c:v>0.69230769230769229</c:v>
                </c:pt>
                <c:pt idx="22130">
                  <c:v>0.26315789473684209</c:v>
                </c:pt>
                <c:pt idx="22131">
                  <c:v>0.5</c:v>
                </c:pt>
                <c:pt idx="22132">
                  <c:v>1.0909090909090908</c:v>
                </c:pt>
                <c:pt idx="22133">
                  <c:v>0.4</c:v>
                </c:pt>
                <c:pt idx="22134">
                  <c:v>0.12</c:v>
                </c:pt>
                <c:pt idx="22135">
                  <c:v>0.76470588235294112</c:v>
                </c:pt>
                <c:pt idx="22136">
                  <c:v>0.7857142857142857</c:v>
                </c:pt>
                <c:pt idx="22137">
                  <c:v>0.36842105263157893</c:v>
                </c:pt>
                <c:pt idx="22138">
                  <c:v>1.1818181818181819</c:v>
                </c:pt>
                <c:pt idx="22139">
                  <c:v>0.16666666666666666</c:v>
                </c:pt>
                <c:pt idx="22140">
                  <c:v>0.6470588235294118</c:v>
                </c:pt>
                <c:pt idx="22141">
                  <c:v>7.6923076923076927E-2</c:v>
                </c:pt>
                <c:pt idx="22142">
                  <c:v>1</c:v>
                </c:pt>
                <c:pt idx="22143">
                  <c:v>0.2</c:v>
                </c:pt>
                <c:pt idx="22144">
                  <c:v>0.22727272727272727</c:v>
                </c:pt>
                <c:pt idx="22145">
                  <c:v>0.625</c:v>
                </c:pt>
                <c:pt idx="22146">
                  <c:v>8.3333333333333329E-2</c:v>
                </c:pt>
                <c:pt idx="22147">
                  <c:v>0</c:v>
                </c:pt>
                <c:pt idx="22148">
                  <c:v>0.16</c:v>
                </c:pt>
                <c:pt idx="22149">
                  <c:v>0.1111111111111111</c:v>
                </c:pt>
                <c:pt idx="22150">
                  <c:v>0.83333333333333337</c:v>
                </c:pt>
                <c:pt idx="22151">
                  <c:v>0.4</c:v>
                </c:pt>
                <c:pt idx="22152">
                  <c:v>3.4482758620689655E-2</c:v>
                </c:pt>
                <c:pt idx="22153">
                  <c:v>0.04</c:v>
                </c:pt>
                <c:pt idx="22154">
                  <c:v>4.7619047619047616E-2</c:v>
                </c:pt>
                <c:pt idx="22155">
                  <c:v>0.5714285714285714</c:v>
                </c:pt>
                <c:pt idx="22156">
                  <c:v>0.58823529411764708</c:v>
                </c:pt>
                <c:pt idx="22157">
                  <c:v>0.27777777777777779</c:v>
                </c:pt>
                <c:pt idx="22158">
                  <c:v>0.7142857142857143</c:v>
                </c:pt>
                <c:pt idx="22159">
                  <c:v>5.2631578947368418E-2</c:v>
                </c:pt>
                <c:pt idx="22160">
                  <c:v>0.42105263157894735</c:v>
                </c:pt>
                <c:pt idx="22161">
                  <c:v>0.15789473684210525</c:v>
                </c:pt>
                <c:pt idx="22162">
                  <c:v>7.407407407407407E-2</c:v>
                </c:pt>
                <c:pt idx="22163">
                  <c:v>0</c:v>
                </c:pt>
                <c:pt idx="22164">
                  <c:v>0.83333333333333337</c:v>
                </c:pt>
                <c:pt idx="22165">
                  <c:v>0.35</c:v>
                </c:pt>
                <c:pt idx="22166">
                  <c:v>0.25</c:v>
                </c:pt>
                <c:pt idx="22167">
                  <c:v>5.8823529411764705E-2</c:v>
                </c:pt>
                <c:pt idx="22168">
                  <c:v>8.6956521739130432E-2</c:v>
                </c:pt>
                <c:pt idx="22169">
                  <c:v>0</c:v>
                </c:pt>
                <c:pt idx="22170">
                  <c:v>0</c:v>
                </c:pt>
                <c:pt idx="22171">
                  <c:v>0</c:v>
                </c:pt>
                <c:pt idx="22172">
                  <c:v>0</c:v>
                </c:pt>
                <c:pt idx="22173">
                  <c:v>3.7037037037037035E-2</c:v>
                </c:pt>
                <c:pt idx="22174">
                  <c:v>0</c:v>
                </c:pt>
                <c:pt idx="22175">
                  <c:v>0.25</c:v>
                </c:pt>
                <c:pt idx="22176">
                  <c:v>0</c:v>
                </c:pt>
                <c:pt idx="22177">
                  <c:v>0</c:v>
                </c:pt>
                <c:pt idx="22178">
                  <c:v>0.13636363636363635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0.2608695652173913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0.14285714285714285</c:v>
                </c:pt>
                <c:pt idx="22192">
                  <c:v>1.2</c:v>
                </c:pt>
                <c:pt idx="22193">
                  <c:v>0.21052631578947367</c:v>
                </c:pt>
                <c:pt idx="22194">
                  <c:v>0.27272727272727271</c:v>
                </c:pt>
                <c:pt idx="22195">
                  <c:v>0.10344827586206896</c:v>
                </c:pt>
                <c:pt idx="22196">
                  <c:v>0.20833333333333334</c:v>
                </c:pt>
                <c:pt idx="22197">
                  <c:v>0.27777777777777779</c:v>
                </c:pt>
                <c:pt idx="22198">
                  <c:v>0.11538461538461539</c:v>
                </c:pt>
                <c:pt idx="22199">
                  <c:v>0.38095238095238093</c:v>
                </c:pt>
                <c:pt idx="22200">
                  <c:v>0.11538461538461539</c:v>
                </c:pt>
                <c:pt idx="22201">
                  <c:v>0.55555555555555558</c:v>
                </c:pt>
                <c:pt idx="22202">
                  <c:v>0</c:v>
                </c:pt>
                <c:pt idx="22203">
                  <c:v>0.31818181818181818</c:v>
                </c:pt>
                <c:pt idx="22204">
                  <c:v>0.25</c:v>
                </c:pt>
                <c:pt idx="22205">
                  <c:v>0.2857142857142857</c:v>
                </c:pt>
                <c:pt idx="22206">
                  <c:v>0.36842105263157893</c:v>
                </c:pt>
                <c:pt idx="22207">
                  <c:v>4.7619047619047616E-2</c:v>
                </c:pt>
                <c:pt idx="22208">
                  <c:v>0.35</c:v>
                </c:pt>
                <c:pt idx="22209">
                  <c:v>9.5238095238095233E-2</c:v>
                </c:pt>
                <c:pt idx="22210">
                  <c:v>0</c:v>
                </c:pt>
                <c:pt idx="22211">
                  <c:v>0</c:v>
                </c:pt>
                <c:pt idx="22212">
                  <c:v>0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0</c:v>
                </c:pt>
                <c:pt idx="22226">
                  <c:v>0</c:v>
                </c:pt>
                <c:pt idx="22227">
                  <c:v>0</c:v>
                </c:pt>
                <c:pt idx="22228">
                  <c:v>0</c:v>
                </c:pt>
                <c:pt idx="22229">
                  <c:v>0</c:v>
                </c:pt>
                <c:pt idx="22230">
                  <c:v>0</c:v>
                </c:pt>
                <c:pt idx="22231">
                  <c:v>0</c:v>
                </c:pt>
                <c:pt idx="22232">
                  <c:v>0</c:v>
                </c:pt>
                <c:pt idx="22233">
                  <c:v>0</c:v>
                </c:pt>
                <c:pt idx="22234">
                  <c:v>0</c:v>
                </c:pt>
                <c:pt idx="22235">
                  <c:v>0</c:v>
                </c:pt>
                <c:pt idx="22236">
                  <c:v>0</c:v>
                </c:pt>
                <c:pt idx="22237">
                  <c:v>0</c:v>
                </c:pt>
                <c:pt idx="22238">
                  <c:v>0</c:v>
                </c:pt>
                <c:pt idx="22239">
                  <c:v>0</c:v>
                </c:pt>
                <c:pt idx="22240">
                  <c:v>0</c:v>
                </c:pt>
                <c:pt idx="22241">
                  <c:v>0</c:v>
                </c:pt>
                <c:pt idx="22242">
                  <c:v>0.18181818181818182</c:v>
                </c:pt>
                <c:pt idx="22243">
                  <c:v>0.41666666666666669</c:v>
                </c:pt>
                <c:pt idx="22244">
                  <c:v>0</c:v>
                </c:pt>
                <c:pt idx="22245">
                  <c:v>0.1</c:v>
                </c:pt>
                <c:pt idx="22246">
                  <c:v>0</c:v>
                </c:pt>
                <c:pt idx="22247">
                  <c:v>0.125</c:v>
                </c:pt>
                <c:pt idx="22248">
                  <c:v>0.15384615384615385</c:v>
                </c:pt>
                <c:pt idx="22249">
                  <c:v>0</c:v>
                </c:pt>
                <c:pt idx="22250">
                  <c:v>0</c:v>
                </c:pt>
                <c:pt idx="22251">
                  <c:v>0</c:v>
                </c:pt>
                <c:pt idx="22252">
                  <c:v>0</c:v>
                </c:pt>
                <c:pt idx="22253">
                  <c:v>0</c:v>
                </c:pt>
                <c:pt idx="22254">
                  <c:v>0.63636363636363635</c:v>
                </c:pt>
                <c:pt idx="22255">
                  <c:v>0</c:v>
                </c:pt>
                <c:pt idx="22256">
                  <c:v>0</c:v>
                </c:pt>
                <c:pt idx="22257">
                  <c:v>1</c:v>
                </c:pt>
                <c:pt idx="22258">
                  <c:v>0.88888888888888884</c:v>
                </c:pt>
                <c:pt idx="22259">
                  <c:v>0</c:v>
                </c:pt>
                <c:pt idx="22260">
                  <c:v>0.2</c:v>
                </c:pt>
                <c:pt idx="22261">
                  <c:v>0.46666666666666667</c:v>
                </c:pt>
                <c:pt idx="22262">
                  <c:v>0.21428571428571427</c:v>
                </c:pt>
                <c:pt idx="22263">
                  <c:v>0.42857142857142855</c:v>
                </c:pt>
                <c:pt idx="22264">
                  <c:v>0.4</c:v>
                </c:pt>
                <c:pt idx="22265">
                  <c:v>1.1818181818181819</c:v>
                </c:pt>
                <c:pt idx="22266">
                  <c:v>1</c:v>
                </c:pt>
                <c:pt idx="22267">
                  <c:v>1</c:v>
                </c:pt>
                <c:pt idx="22268">
                  <c:v>0.375</c:v>
                </c:pt>
                <c:pt idx="22269">
                  <c:v>1.0833333333333333</c:v>
                </c:pt>
                <c:pt idx="22270">
                  <c:v>0.42857142857142855</c:v>
                </c:pt>
                <c:pt idx="22271">
                  <c:v>0.2857142857142857</c:v>
                </c:pt>
                <c:pt idx="22272">
                  <c:v>0.45454545454545453</c:v>
                </c:pt>
                <c:pt idx="22273">
                  <c:v>0.46666666666666667</c:v>
                </c:pt>
                <c:pt idx="22274">
                  <c:v>0.76923076923076927</c:v>
                </c:pt>
                <c:pt idx="22275">
                  <c:v>0.42857142857142855</c:v>
                </c:pt>
                <c:pt idx="22276">
                  <c:v>8.6956521739130432E-2</c:v>
                </c:pt>
                <c:pt idx="22277">
                  <c:v>8.3333333333333329E-2</c:v>
                </c:pt>
                <c:pt idx="22278">
                  <c:v>0.41176470588235292</c:v>
                </c:pt>
                <c:pt idx="22279">
                  <c:v>0.41176470588235292</c:v>
                </c:pt>
                <c:pt idx="22280">
                  <c:v>1.0769230769230769</c:v>
                </c:pt>
                <c:pt idx="22281">
                  <c:v>0.5</c:v>
                </c:pt>
                <c:pt idx="22282">
                  <c:v>0.15789473684210525</c:v>
                </c:pt>
                <c:pt idx="22283">
                  <c:v>0.04</c:v>
                </c:pt>
                <c:pt idx="22284">
                  <c:v>0.55000000000000004</c:v>
                </c:pt>
                <c:pt idx="22285">
                  <c:v>0.2857142857142857</c:v>
                </c:pt>
                <c:pt idx="22286">
                  <c:v>0.69230769230769229</c:v>
                </c:pt>
                <c:pt idx="22287">
                  <c:v>0.8571428571428571</c:v>
                </c:pt>
                <c:pt idx="22288">
                  <c:v>0.26315789473684209</c:v>
                </c:pt>
                <c:pt idx="22289">
                  <c:v>3.5714285714285712E-2</c:v>
                </c:pt>
                <c:pt idx="22290">
                  <c:v>0.04</c:v>
                </c:pt>
                <c:pt idx="22291">
                  <c:v>0.38095238095238093</c:v>
                </c:pt>
                <c:pt idx="22292">
                  <c:v>8.6956521739130432E-2</c:v>
                </c:pt>
                <c:pt idx="22293">
                  <c:v>0.35</c:v>
                </c:pt>
                <c:pt idx="22294">
                  <c:v>0.12</c:v>
                </c:pt>
                <c:pt idx="22295">
                  <c:v>0.16666666666666666</c:v>
                </c:pt>
                <c:pt idx="22296">
                  <c:v>6.8965517241379309E-2</c:v>
                </c:pt>
                <c:pt idx="22297">
                  <c:v>3.5714285714285712E-2</c:v>
                </c:pt>
                <c:pt idx="22298">
                  <c:v>0.25</c:v>
                </c:pt>
                <c:pt idx="22299">
                  <c:v>0.2857142857142857</c:v>
                </c:pt>
                <c:pt idx="22300">
                  <c:v>0.7857142857142857</c:v>
                </c:pt>
                <c:pt idx="22301">
                  <c:v>0.36842105263157893</c:v>
                </c:pt>
                <c:pt idx="22302">
                  <c:v>0.4375</c:v>
                </c:pt>
                <c:pt idx="22303">
                  <c:v>0.13043478260869565</c:v>
                </c:pt>
                <c:pt idx="22304">
                  <c:v>0.4</c:v>
                </c:pt>
                <c:pt idx="22305">
                  <c:v>7.1428571428571425E-2</c:v>
                </c:pt>
                <c:pt idx="22306">
                  <c:v>0.66666666666666663</c:v>
                </c:pt>
                <c:pt idx="22307">
                  <c:v>0.14285714285714285</c:v>
                </c:pt>
                <c:pt idx="22308">
                  <c:v>0.6875</c:v>
                </c:pt>
                <c:pt idx="22309">
                  <c:v>0.6875</c:v>
                </c:pt>
                <c:pt idx="22310">
                  <c:v>0.84615384615384615</c:v>
                </c:pt>
                <c:pt idx="22311">
                  <c:v>0.5</c:v>
                </c:pt>
                <c:pt idx="22312">
                  <c:v>0.04</c:v>
                </c:pt>
                <c:pt idx="22313">
                  <c:v>0.27272727272727271</c:v>
                </c:pt>
                <c:pt idx="22314">
                  <c:v>0.61111111111111116</c:v>
                </c:pt>
                <c:pt idx="22315">
                  <c:v>5.5555555555555552E-2</c:v>
                </c:pt>
                <c:pt idx="22316">
                  <c:v>5.2631578947368418E-2</c:v>
                </c:pt>
                <c:pt idx="22317">
                  <c:v>0</c:v>
                </c:pt>
                <c:pt idx="22318">
                  <c:v>0</c:v>
                </c:pt>
                <c:pt idx="22319">
                  <c:v>0.21739130434782608</c:v>
                </c:pt>
                <c:pt idx="22320">
                  <c:v>0.15789473684210525</c:v>
                </c:pt>
                <c:pt idx="22321">
                  <c:v>0.19047619047619047</c:v>
                </c:pt>
                <c:pt idx="22322">
                  <c:v>7.407407407407407E-2</c:v>
                </c:pt>
                <c:pt idx="22323">
                  <c:v>0</c:v>
                </c:pt>
                <c:pt idx="22324">
                  <c:v>0.47058823529411764</c:v>
                </c:pt>
                <c:pt idx="22325">
                  <c:v>3.8461538461538464E-2</c:v>
                </c:pt>
                <c:pt idx="22326">
                  <c:v>0</c:v>
                </c:pt>
                <c:pt idx="22327">
                  <c:v>3.7037037037037035E-2</c:v>
                </c:pt>
                <c:pt idx="22328">
                  <c:v>0</c:v>
                </c:pt>
                <c:pt idx="22329">
                  <c:v>0.13636363636363635</c:v>
                </c:pt>
                <c:pt idx="22330">
                  <c:v>7.407407407407407E-2</c:v>
                </c:pt>
                <c:pt idx="22331">
                  <c:v>0</c:v>
                </c:pt>
                <c:pt idx="22332">
                  <c:v>0</c:v>
                </c:pt>
                <c:pt idx="22333">
                  <c:v>0.15384615384615385</c:v>
                </c:pt>
                <c:pt idx="22334">
                  <c:v>3.8461538461538464E-2</c:v>
                </c:pt>
                <c:pt idx="22335">
                  <c:v>0</c:v>
                </c:pt>
                <c:pt idx="22336">
                  <c:v>0</c:v>
                </c:pt>
                <c:pt idx="22337">
                  <c:v>0.2</c:v>
                </c:pt>
                <c:pt idx="22338">
                  <c:v>0.1111111111111111</c:v>
                </c:pt>
                <c:pt idx="22339">
                  <c:v>0</c:v>
                </c:pt>
                <c:pt idx="22340">
                  <c:v>1.2</c:v>
                </c:pt>
                <c:pt idx="22341">
                  <c:v>0.6428571428571429</c:v>
                </c:pt>
                <c:pt idx="22342">
                  <c:v>0.5</c:v>
                </c:pt>
                <c:pt idx="22343">
                  <c:v>0</c:v>
                </c:pt>
                <c:pt idx="22344">
                  <c:v>0.14285714285714285</c:v>
                </c:pt>
                <c:pt idx="22345">
                  <c:v>9.0909090909090912E-2</c:v>
                </c:pt>
                <c:pt idx="22346">
                  <c:v>3.8461538461538464E-2</c:v>
                </c:pt>
                <c:pt idx="22347">
                  <c:v>3.8461538461538464E-2</c:v>
                </c:pt>
                <c:pt idx="22348">
                  <c:v>0.19047619047619047</c:v>
                </c:pt>
                <c:pt idx="22349">
                  <c:v>0.13636363636363635</c:v>
                </c:pt>
                <c:pt idx="22350">
                  <c:v>0</c:v>
                </c:pt>
                <c:pt idx="22351">
                  <c:v>0</c:v>
                </c:pt>
                <c:pt idx="22352">
                  <c:v>0</c:v>
                </c:pt>
                <c:pt idx="22353">
                  <c:v>0</c:v>
                </c:pt>
                <c:pt idx="22354">
                  <c:v>0</c:v>
                </c:pt>
                <c:pt idx="22355">
                  <c:v>0</c:v>
                </c:pt>
                <c:pt idx="22356">
                  <c:v>0</c:v>
                </c:pt>
                <c:pt idx="22357">
                  <c:v>0</c:v>
                </c:pt>
                <c:pt idx="22358">
                  <c:v>0</c:v>
                </c:pt>
                <c:pt idx="22359">
                  <c:v>0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8.3333333333333329E-2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</c:v>
                </c:pt>
                <c:pt idx="22380">
                  <c:v>0</c:v>
                </c:pt>
                <c:pt idx="22381">
                  <c:v>0.36363636363636365</c:v>
                </c:pt>
                <c:pt idx="22382">
                  <c:v>0</c:v>
                </c:pt>
                <c:pt idx="22383">
                  <c:v>0</c:v>
                </c:pt>
                <c:pt idx="22384">
                  <c:v>0.58333333333333337</c:v>
                </c:pt>
                <c:pt idx="22385">
                  <c:v>0</c:v>
                </c:pt>
                <c:pt idx="22386">
                  <c:v>0.3</c:v>
                </c:pt>
                <c:pt idx="22387">
                  <c:v>0</c:v>
                </c:pt>
                <c:pt idx="22388">
                  <c:v>0</c:v>
                </c:pt>
                <c:pt idx="22389">
                  <c:v>1.1111111111111112</c:v>
                </c:pt>
                <c:pt idx="22390">
                  <c:v>0.42857142857142855</c:v>
                </c:pt>
                <c:pt idx="22391">
                  <c:v>0.46153846153846156</c:v>
                </c:pt>
                <c:pt idx="22392">
                  <c:v>7.1428571428571425E-2</c:v>
                </c:pt>
                <c:pt idx="22393">
                  <c:v>0.6</c:v>
                </c:pt>
                <c:pt idx="22394">
                  <c:v>0.5</c:v>
                </c:pt>
                <c:pt idx="22395">
                  <c:v>0.91666666666666663</c:v>
                </c:pt>
                <c:pt idx="22396">
                  <c:v>0.27777777777777779</c:v>
                </c:pt>
                <c:pt idx="22397">
                  <c:v>0.26315789473684209</c:v>
                </c:pt>
                <c:pt idx="22398">
                  <c:v>0.66666666666666663</c:v>
                </c:pt>
                <c:pt idx="22399">
                  <c:v>0.375</c:v>
                </c:pt>
                <c:pt idx="22400">
                  <c:v>0.22222222222222221</c:v>
                </c:pt>
                <c:pt idx="22401">
                  <c:v>0.6428571428571429</c:v>
                </c:pt>
                <c:pt idx="22402">
                  <c:v>0.33333333333333331</c:v>
                </c:pt>
                <c:pt idx="22403">
                  <c:v>0.22222222222222221</c:v>
                </c:pt>
                <c:pt idx="22404">
                  <c:v>0.31578947368421051</c:v>
                </c:pt>
                <c:pt idx="22405">
                  <c:v>0.73333333333333328</c:v>
                </c:pt>
                <c:pt idx="22406">
                  <c:v>0.73333333333333328</c:v>
                </c:pt>
                <c:pt idx="22407">
                  <c:v>0.16666666666666666</c:v>
                </c:pt>
                <c:pt idx="22408">
                  <c:v>0.2</c:v>
                </c:pt>
                <c:pt idx="22409">
                  <c:v>0.91666666666666663</c:v>
                </c:pt>
                <c:pt idx="22410">
                  <c:v>0.35</c:v>
                </c:pt>
                <c:pt idx="22411">
                  <c:v>0.4375</c:v>
                </c:pt>
                <c:pt idx="22412">
                  <c:v>0.53846153846153844</c:v>
                </c:pt>
                <c:pt idx="22413">
                  <c:v>0.13043478260869565</c:v>
                </c:pt>
                <c:pt idx="22414">
                  <c:v>0.42105263157894735</c:v>
                </c:pt>
                <c:pt idx="22415">
                  <c:v>0.55000000000000004</c:v>
                </c:pt>
                <c:pt idx="22416">
                  <c:v>0.19047619047619047</c:v>
                </c:pt>
                <c:pt idx="22417">
                  <c:v>0.33333333333333331</c:v>
                </c:pt>
                <c:pt idx="22418">
                  <c:v>0</c:v>
                </c:pt>
                <c:pt idx="22419">
                  <c:v>0.33333333333333331</c:v>
                </c:pt>
                <c:pt idx="22420">
                  <c:v>0.04</c:v>
                </c:pt>
                <c:pt idx="22421">
                  <c:v>0.38095238095238093</c:v>
                </c:pt>
                <c:pt idx="22422">
                  <c:v>7.407407407407407E-2</c:v>
                </c:pt>
                <c:pt idx="22423">
                  <c:v>0.30434782608695654</c:v>
                </c:pt>
                <c:pt idx="22424">
                  <c:v>1.1818181818181819</c:v>
                </c:pt>
                <c:pt idx="22425">
                  <c:v>0.35</c:v>
                </c:pt>
                <c:pt idx="22426">
                  <c:v>0.13636363636363635</c:v>
                </c:pt>
                <c:pt idx="22427">
                  <c:v>6.8965517241379309E-2</c:v>
                </c:pt>
                <c:pt idx="22428">
                  <c:v>0.52941176470588236</c:v>
                </c:pt>
                <c:pt idx="22429">
                  <c:v>0.83333333333333337</c:v>
                </c:pt>
                <c:pt idx="22430">
                  <c:v>0.2857142857142857</c:v>
                </c:pt>
                <c:pt idx="22431">
                  <c:v>0.6470588235294118</c:v>
                </c:pt>
                <c:pt idx="22432">
                  <c:v>0.18181818181818182</c:v>
                </c:pt>
                <c:pt idx="22433">
                  <c:v>0</c:v>
                </c:pt>
                <c:pt idx="22434">
                  <c:v>0.91666666666666663</c:v>
                </c:pt>
                <c:pt idx="22435">
                  <c:v>0.22727272727272727</c:v>
                </c:pt>
                <c:pt idx="22436">
                  <c:v>1</c:v>
                </c:pt>
                <c:pt idx="22437">
                  <c:v>0.58823529411764708</c:v>
                </c:pt>
                <c:pt idx="22438">
                  <c:v>0.7857142857142857</c:v>
                </c:pt>
                <c:pt idx="22439">
                  <c:v>0.4</c:v>
                </c:pt>
                <c:pt idx="22440">
                  <c:v>0.2</c:v>
                </c:pt>
                <c:pt idx="22441">
                  <c:v>8.3333333333333329E-2</c:v>
                </c:pt>
                <c:pt idx="22442">
                  <c:v>1.1818181818181819</c:v>
                </c:pt>
                <c:pt idx="22443">
                  <c:v>0.35294117647058826</c:v>
                </c:pt>
                <c:pt idx="22444">
                  <c:v>0.42857142857142855</c:v>
                </c:pt>
                <c:pt idx="22445">
                  <c:v>9.0909090909090912E-2</c:v>
                </c:pt>
                <c:pt idx="22446">
                  <c:v>9.0909090909090912E-2</c:v>
                </c:pt>
                <c:pt idx="22447">
                  <c:v>0.3888888888888889</c:v>
                </c:pt>
                <c:pt idx="22448">
                  <c:v>0.61111111111111116</c:v>
                </c:pt>
                <c:pt idx="22449">
                  <c:v>0.12</c:v>
                </c:pt>
                <c:pt idx="22450">
                  <c:v>0.58823529411764708</c:v>
                </c:pt>
                <c:pt idx="22451">
                  <c:v>5.5555555555555552E-2</c:v>
                </c:pt>
                <c:pt idx="22452">
                  <c:v>0.15</c:v>
                </c:pt>
                <c:pt idx="22453">
                  <c:v>0</c:v>
                </c:pt>
                <c:pt idx="22454">
                  <c:v>0.19230769230769232</c:v>
                </c:pt>
                <c:pt idx="22455">
                  <c:v>0.05</c:v>
                </c:pt>
                <c:pt idx="22456">
                  <c:v>7.6923076923076927E-2</c:v>
                </c:pt>
                <c:pt idx="22457">
                  <c:v>0</c:v>
                </c:pt>
                <c:pt idx="22458">
                  <c:v>0</c:v>
                </c:pt>
                <c:pt idx="22459">
                  <c:v>0.35</c:v>
                </c:pt>
                <c:pt idx="22460">
                  <c:v>5.8823529411764705E-2</c:v>
                </c:pt>
                <c:pt idx="22461">
                  <c:v>4.3478260869565216E-2</c:v>
                </c:pt>
                <c:pt idx="22462">
                  <c:v>3.7037037037037035E-2</c:v>
                </c:pt>
                <c:pt idx="22463">
                  <c:v>0</c:v>
                </c:pt>
                <c:pt idx="22464">
                  <c:v>0.38095238095238093</c:v>
                </c:pt>
                <c:pt idx="22465">
                  <c:v>0</c:v>
                </c:pt>
                <c:pt idx="22466">
                  <c:v>0</c:v>
                </c:pt>
                <c:pt idx="22467">
                  <c:v>9.0909090909090912E-2</c:v>
                </c:pt>
                <c:pt idx="22468">
                  <c:v>0</c:v>
                </c:pt>
                <c:pt idx="22469">
                  <c:v>0</c:v>
                </c:pt>
                <c:pt idx="22470">
                  <c:v>0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0.2</c:v>
                </c:pt>
                <c:pt idx="22479">
                  <c:v>0</c:v>
                </c:pt>
                <c:pt idx="22480">
                  <c:v>0.45454545454545453</c:v>
                </c:pt>
                <c:pt idx="22481">
                  <c:v>0.1111111111111111</c:v>
                </c:pt>
                <c:pt idx="22482">
                  <c:v>0.4</c:v>
                </c:pt>
                <c:pt idx="22483">
                  <c:v>0</c:v>
                </c:pt>
                <c:pt idx="22484">
                  <c:v>0</c:v>
                </c:pt>
                <c:pt idx="22485">
                  <c:v>0.35294117647058826</c:v>
                </c:pt>
                <c:pt idx="22486">
                  <c:v>0.5625</c:v>
                </c:pt>
                <c:pt idx="22487">
                  <c:v>0.35</c:v>
                </c:pt>
                <c:pt idx="22488">
                  <c:v>0.17391304347826086</c:v>
                </c:pt>
                <c:pt idx="22489">
                  <c:v>0.17391304347826086</c:v>
                </c:pt>
                <c:pt idx="22490">
                  <c:v>0.29411764705882354</c:v>
                </c:pt>
                <c:pt idx="22491">
                  <c:v>0.2</c:v>
                </c:pt>
                <c:pt idx="22492">
                  <c:v>0.4</c:v>
                </c:pt>
                <c:pt idx="22493">
                  <c:v>0.5</c:v>
                </c:pt>
                <c:pt idx="22494">
                  <c:v>0</c:v>
                </c:pt>
                <c:pt idx="22495">
                  <c:v>0</c:v>
                </c:pt>
                <c:pt idx="22496">
                  <c:v>0.84615384615384615</c:v>
                </c:pt>
                <c:pt idx="22497">
                  <c:v>8.3333333333333329E-2</c:v>
                </c:pt>
                <c:pt idx="22498">
                  <c:v>3.5714285714285712E-2</c:v>
                </c:pt>
                <c:pt idx="22499">
                  <c:v>0</c:v>
                </c:pt>
                <c:pt idx="22500">
                  <c:v>4.3478260869565216E-2</c:v>
                </c:pt>
                <c:pt idx="22501">
                  <c:v>0.2857142857142857</c:v>
                </c:pt>
                <c:pt idx="22502">
                  <c:v>0.15789473684210525</c:v>
                </c:pt>
                <c:pt idx="22503">
                  <c:v>3.7037037037037035E-2</c:v>
                </c:pt>
                <c:pt idx="22504">
                  <c:v>0</c:v>
                </c:pt>
                <c:pt idx="22505">
                  <c:v>0.4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0.36363636363636365</c:v>
                </c:pt>
                <c:pt idx="22527">
                  <c:v>0</c:v>
                </c:pt>
                <c:pt idx="22528">
                  <c:v>0</c:v>
                </c:pt>
                <c:pt idx="22529">
                  <c:v>6.6666666666666666E-2</c:v>
                </c:pt>
                <c:pt idx="22530">
                  <c:v>0.54545454545454541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0.44444444444444442</c:v>
                </c:pt>
                <c:pt idx="22537">
                  <c:v>0</c:v>
                </c:pt>
                <c:pt idx="22538">
                  <c:v>0</c:v>
                </c:pt>
                <c:pt idx="22539">
                  <c:v>0</c:v>
                </c:pt>
                <c:pt idx="22540">
                  <c:v>0</c:v>
                </c:pt>
                <c:pt idx="22541">
                  <c:v>0.90909090909090906</c:v>
                </c:pt>
                <c:pt idx="22542">
                  <c:v>0</c:v>
                </c:pt>
                <c:pt idx="22543">
                  <c:v>0.1</c:v>
                </c:pt>
                <c:pt idx="22544">
                  <c:v>0</c:v>
                </c:pt>
                <c:pt idx="22545">
                  <c:v>0.9</c:v>
                </c:pt>
                <c:pt idx="22546">
                  <c:v>0.90909090909090906</c:v>
                </c:pt>
                <c:pt idx="22547">
                  <c:v>0</c:v>
                </c:pt>
                <c:pt idx="22548">
                  <c:v>0</c:v>
                </c:pt>
                <c:pt idx="22549">
                  <c:v>0.2</c:v>
                </c:pt>
                <c:pt idx="22550">
                  <c:v>0.3</c:v>
                </c:pt>
                <c:pt idx="22551">
                  <c:v>0.42857142857142855</c:v>
                </c:pt>
                <c:pt idx="22552">
                  <c:v>6.6666666666666666E-2</c:v>
                </c:pt>
                <c:pt idx="22553">
                  <c:v>0.46666666666666667</c:v>
                </c:pt>
                <c:pt idx="22554">
                  <c:v>0.38461538461538464</c:v>
                </c:pt>
                <c:pt idx="22555">
                  <c:v>1.1111111111111112</c:v>
                </c:pt>
                <c:pt idx="22556">
                  <c:v>0.23529411764705882</c:v>
                </c:pt>
                <c:pt idx="22557">
                  <c:v>0.7857142857142857</c:v>
                </c:pt>
                <c:pt idx="22558">
                  <c:v>0.75</c:v>
                </c:pt>
                <c:pt idx="22559">
                  <c:v>0.38461538461538464</c:v>
                </c:pt>
                <c:pt idx="22560">
                  <c:v>0.61538461538461542</c:v>
                </c:pt>
                <c:pt idx="22561">
                  <c:v>0.9285714285714286</c:v>
                </c:pt>
                <c:pt idx="22562">
                  <c:v>0.69230769230769229</c:v>
                </c:pt>
                <c:pt idx="22563">
                  <c:v>0.29411764705882354</c:v>
                </c:pt>
                <c:pt idx="22564">
                  <c:v>0.8571428571428571</c:v>
                </c:pt>
                <c:pt idx="22565">
                  <c:v>1.2</c:v>
                </c:pt>
                <c:pt idx="22566">
                  <c:v>0.7142857142857143</c:v>
                </c:pt>
                <c:pt idx="22567">
                  <c:v>1</c:v>
                </c:pt>
                <c:pt idx="22568">
                  <c:v>1</c:v>
                </c:pt>
                <c:pt idx="22569">
                  <c:v>0.5</c:v>
                </c:pt>
                <c:pt idx="22570">
                  <c:v>0.3888888888888889</c:v>
                </c:pt>
                <c:pt idx="22571">
                  <c:v>8.6956521739130432E-2</c:v>
                </c:pt>
                <c:pt idx="22572">
                  <c:v>1</c:v>
                </c:pt>
                <c:pt idx="22573">
                  <c:v>8.3333333333333329E-2</c:v>
                </c:pt>
                <c:pt idx="22574">
                  <c:v>0.75</c:v>
                </c:pt>
                <c:pt idx="22575">
                  <c:v>0.5714285714285714</c:v>
                </c:pt>
                <c:pt idx="22576">
                  <c:v>0.17391304347826086</c:v>
                </c:pt>
                <c:pt idx="22577">
                  <c:v>7.407407407407407E-2</c:v>
                </c:pt>
                <c:pt idx="22578">
                  <c:v>0.47368421052631576</c:v>
                </c:pt>
                <c:pt idx="22579">
                  <c:v>0.16666666666666666</c:v>
                </c:pt>
                <c:pt idx="22580">
                  <c:v>8.3333333333333329E-2</c:v>
                </c:pt>
                <c:pt idx="22581">
                  <c:v>0.35</c:v>
                </c:pt>
                <c:pt idx="22582">
                  <c:v>0.53846153846153844</c:v>
                </c:pt>
                <c:pt idx="22583">
                  <c:v>0.13043478260869565</c:v>
                </c:pt>
                <c:pt idx="22584">
                  <c:v>1.2</c:v>
                </c:pt>
                <c:pt idx="22585">
                  <c:v>0.16666666666666666</c:v>
                </c:pt>
                <c:pt idx="22586">
                  <c:v>0.6470588235294118</c:v>
                </c:pt>
                <c:pt idx="22587">
                  <c:v>0.7857142857142857</c:v>
                </c:pt>
                <c:pt idx="22588">
                  <c:v>0.6428571428571429</c:v>
                </c:pt>
                <c:pt idx="22589">
                  <c:v>0.625</c:v>
                </c:pt>
                <c:pt idx="22590">
                  <c:v>0.13636363636363635</c:v>
                </c:pt>
                <c:pt idx="22591">
                  <c:v>0.12</c:v>
                </c:pt>
                <c:pt idx="22592">
                  <c:v>1.1818181818181819</c:v>
                </c:pt>
                <c:pt idx="22593">
                  <c:v>9.5238095238095233E-2</c:v>
                </c:pt>
                <c:pt idx="22594">
                  <c:v>0.66666666666666663</c:v>
                </c:pt>
                <c:pt idx="22595">
                  <c:v>0.17391304347826086</c:v>
                </c:pt>
                <c:pt idx="22596">
                  <c:v>0.93333333333333335</c:v>
                </c:pt>
                <c:pt idx="22597">
                  <c:v>0</c:v>
                </c:pt>
                <c:pt idx="22598">
                  <c:v>0.4</c:v>
                </c:pt>
                <c:pt idx="22599">
                  <c:v>0</c:v>
                </c:pt>
                <c:pt idx="22600">
                  <c:v>0.18518518518518517</c:v>
                </c:pt>
                <c:pt idx="22601">
                  <c:v>0.15</c:v>
                </c:pt>
                <c:pt idx="22602">
                  <c:v>0.17647058823529413</c:v>
                </c:pt>
                <c:pt idx="22603">
                  <c:v>0.15384615384615385</c:v>
                </c:pt>
                <c:pt idx="22604">
                  <c:v>0.7857142857142857</c:v>
                </c:pt>
                <c:pt idx="22605">
                  <c:v>0.33333333333333331</c:v>
                </c:pt>
                <c:pt idx="22606">
                  <c:v>0.3888888888888889</c:v>
                </c:pt>
                <c:pt idx="22607">
                  <c:v>0.16666666666666666</c:v>
                </c:pt>
                <c:pt idx="22608">
                  <c:v>9.5238095238095233E-2</c:v>
                </c:pt>
                <c:pt idx="22609">
                  <c:v>4.7619047619047616E-2</c:v>
                </c:pt>
                <c:pt idx="22610">
                  <c:v>0.2857142857142857</c:v>
                </c:pt>
                <c:pt idx="22611">
                  <c:v>0.6428571428571429</c:v>
                </c:pt>
                <c:pt idx="22612">
                  <c:v>0.58823529411764708</c:v>
                </c:pt>
                <c:pt idx="22613">
                  <c:v>5.5555555555555552E-2</c:v>
                </c:pt>
                <c:pt idx="22614">
                  <c:v>0</c:v>
                </c:pt>
                <c:pt idx="22615">
                  <c:v>0.52631578947368418</c:v>
                </c:pt>
                <c:pt idx="22616">
                  <c:v>0.15</c:v>
                </c:pt>
                <c:pt idx="22617">
                  <c:v>0</c:v>
                </c:pt>
                <c:pt idx="22618">
                  <c:v>0</c:v>
                </c:pt>
                <c:pt idx="22619">
                  <c:v>0.35</c:v>
                </c:pt>
                <c:pt idx="22620">
                  <c:v>0.25</c:v>
                </c:pt>
                <c:pt idx="22621">
                  <c:v>3.4482758620689655E-2</c:v>
                </c:pt>
                <c:pt idx="22622">
                  <c:v>0.04</c:v>
                </c:pt>
                <c:pt idx="22623">
                  <c:v>0.27272727272727271</c:v>
                </c:pt>
                <c:pt idx="22624">
                  <c:v>8.3333333333333329E-2</c:v>
                </c:pt>
                <c:pt idx="22625">
                  <c:v>0.45</c:v>
                </c:pt>
                <c:pt idx="22626">
                  <c:v>3.5714285714285712E-2</c:v>
                </c:pt>
                <c:pt idx="22627">
                  <c:v>0</c:v>
                </c:pt>
                <c:pt idx="22628">
                  <c:v>0</c:v>
                </c:pt>
                <c:pt idx="22629">
                  <c:v>0</c:v>
                </c:pt>
                <c:pt idx="22630">
                  <c:v>0</c:v>
                </c:pt>
                <c:pt idx="22631">
                  <c:v>0</c:v>
                </c:pt>
                <c:pt idx="22632">
                  <c:v>0.15384615384615385</c:v>
                </c:pt>
                <c:pt idx="22633">
                  <c:v>0</c:v>
                </c:pt>
                <c:pt idx="22634">
                  <c:v>0</c:v>
                </c:pt>
                <c:pt idx="22635">
                  <c:v>0</c:v>
                </c:pt>
                <c:pt idx="22636">
                  <c:v>0</c:v>
                </c:pt>
                <c:pt idx="22637">
                  <c:v>0</c:v>
                </c:pt>
                <c:pt idx="22638">
                  <c:v>0</c:v>
                </c:pt>
                <c:pt idx="22639">
                  <c:v>0</c:v>
                </c:pt>
                <c:pt idx="22640">
                  <c:v>0</c:v>
                </c:pt>
                <c:pt idx="22641">
                  <c:v>0</c:v>
                </c:pt>
                <c:pt idx="22642">
                  <c:v>0</c:v>
                </c:pt>
                <c:pt idx="22643">
                  <c:v>0</c:v>
                </c:pt>
                <c:pt idx="22644">
                  <c:v>0</c:v>
                </c:pt>
                <c:pt idx="22645">
                  <c:v>0</c:v>
                </c:pt>
                <c:pt idx="22646">
                  <c:v>0</c:v>
                </c:pt>
                <c:pt idx="22647">
                  <c:v>0.13333333333333333</c:v>
                </c:pt>
                <c:pt idx="22648">
                  <c:v>0.17647058823529413</c:v>
                </c:pt>
                <c:pt idx="22649">
                  <c:v>0.5625</c:v>
                </c:pt>
                <c:pt idx="22650">
                  <c:v>0.75</c:v>
                </c:pt>
                <c:pt idx="22651">
                  <c:v>0.25</c:v>
                </c:pt>
                <c:pt idx="22652">
                  <c:v>0.36842105263157893</c:v>
                </c:pt>
                <c:pt idx="22653">
                  <c:v>0.17391304347826086</c:v>
                </c:pt>
                <c:pt idx="22654">
                  <c:v>0.125</c:v>
                </c:pt>
                <c:pt idx="22655">
                  <c:v>0.3</c:v>
                </c:pt>
                <c:pt idx="22656">
                  <c:v>0.35294117647058826</c:v>
                </c:pt>
                <c:pt idx="22657">
                  <c:v>0</c:v>
                </c:pt>
                <c:pt idx="22658">
                  <c:v>7.407407407407407E-2</c:v>
                </c:pt>
                <c:pt idx="22659">
                  <c:v>0.41176470588235292</c:v>
                </c:pt>
                <c:pt idx="22660">
                  <c:v>0.05</c:v>
                </c:pt>
                <c:pt idx="22661">
                  <c:v>0.33333333333333331</c:v>
                </c:pt>
                <c:pt idx="22662">
                  <c:v>0.3</c:v>
                </c:pt>
                <c:pt idx="22663">
                  <c:v>0.2</c:v>
                </c:pt>
                <c:pt idx="22664">
                  <c:v>0.22727272727272727</c:v>
                </c:pt>
                <c:pt idx="22665">
                  <c:v>0.55555555555555558</c:v>
                </c:pt>
                <c:pt idx="22666">
                  <c:v>0.15789473684210525</c:v>
                </c:pt>
                <c:pt idx="22667">
                  <c:v>0.22222222222222221</c:v>
                </c:pt>
                <c:pt idx="22668">
                  <c:v>7.6923076923076927E-2</c:v>
                </c:pt>
                <c:pt idx="22669">
                  <c:v>0</c:v>
                </c:pt>
                <c:pt idx="22670">
                  <c:v>8.6956521739130432E-2</c:v>
                </c:pt>
                <c:pt idx="22671">
                  <c:v>0.25</c:v>
                </c:pt>
                <c:pt idx="22672">
                  <c:v>0</c:v>
                </c:pt>
                <c:pt idx="22673">
                  <c:v>0</c:v>
                </c:pt>
                <c:pt idx="22674">
                  <c:v>0</c:v>
                </c:pt>
                <c:pt idx="22675">
                  <c:v>3.8461538461538464E-2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</c:v>
                </c:pt>
                <c:pt idx="22695">
                  <c:v>0.7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</c:v>
                </c:pt>
                <c:pt idx="22703">
                  <c:v>0</c:v>
                </c:pt>
                <c:pt idx="22704">
                  <c:v>0.9</c:v>
                </c:pt>
                <c:pt idx="22705">
                  <c:v>0</c:v>
                </c:pt>
                <c:pt idx="22706">
                  <c:v>0.625</c:v>
                </c:pt>
                <c:pt idx="22707">
                  <c:v>0</c:v>
                </c:pt>
                <c:pt idx="22708">
                  <c:v>0</c:v>
                </c:pt>
                <c:pt idx="22709">
                  <c:v>0.88888888888888884</c:v>
                </c:pt>
                <c:pt idx="22710">
                  <c:v>0</c:v>
                </c:pt>
                <c:pt idx="22711">
                  <c:v>0.54545454545454541</c:v>
                </c:pt>
                <c:pt idx="22712">
                  <c:v>0</c:v>
                </c:pt>
                <c:pt idx="22713">
                  <c:v>0</c:v>
                </c:pt>
                <c:pt idx="22714">
                  <c:v>0.875</c:v>
                </c:pt>
                <c:pt idx="22715">
                  <c:v>0.2</c:v>
                </c:pt>
                <c:pt idx="22716">
                  <c:v>0.2</c:v>
                </c:pt>
                <c:pt idx="22717">
                  <c:v>0.72727272727272729</c:v>
                </c:pt>
                <c:pt idx="22718">
                  <c:v>0</c:v>
                </c:pt>
                <c:pt idx="22719">
                  <c:v>0</c:v>
                </c:pt>
                <c:pt idx="22720">
                  <c:v>1.1111111111111112</c:v>
                </c:pt>
                <c:pt idx="22721">
                  <c:v>0</c:v>
                </c:pt>
                <c:pt idx="22722">
                  <c:v>0.90909090909090906</c:v>
                </c:pt>
                <c:pt idx="22723">
                  <c:v>0</c:v>
                </c:pt>
                <c:pt idx="22724">
                  <c:v>0</c:v>
                </c:pt>
                <c:pt idx="22725">
                  <c:v>0.55555555555555558</c:v>
                </c:pt>
                <c:pt idx="22726">
                  <c:v>0.55555555555555558</c:v>
                </c:pt>
                <c:pt idx="22727">
                  <c:v>0.17647058823529413</c:v>
                </c:pt>
                <c:pt idx="22728">
                  <c:v>1.0909090909090908</c:v>
                </c:pt>
                <c:pt idx="22729">
                  <c:v>0.77777777777777779</c:v>
                </c:pt>
                <c:pt idx="22730">
                  <c:v>0.23529411764705882</c:v>
                </c:pt>
                <c:pt idx="22731">
                  <c:v>0.42857142857142855</c:v>
                </c:pt>
                <c:pt idx="22732">
                  <c:v>0</c:v>
                </c:pt>
                <c:pt idx="22733">
                  <c:v>0.66666666666666663</c:v>
                </c:pt>
                <c:pt idx="22734">
                  <c:v>0.5</c:v>
                </c:pt>
                <c:pt idx="22735">
                  <c:v>0.26666666666666666</c:v>
                </c:pt>
                <c:pt idx="22736">
                  <c:v>0.73333333333333328</c:v>
                </c:pt>
                <c:pt idx="22737">
                  <c:v>5.8823529411764705E-2</c:v>
                </c:pt>
                <c:pt idx="22738">
                  <c:v>0.91666666666666663</c:v>
                </c:pt>
                <c:pt idx="22739">
                  <c:v>0.76923076923076927</c:v>
                </c:pt>
                <c:pt idx="22740">
                  <c:v>0.4375</c:v>
                </c:pt>
                <c:pt idx="22741">
                  <c:v>0.21739130434782608</c:v>
                </c:pt>
                <c:pt idx="22742">
                  <c:v>0.13043478260869565</c:v>
                </c:pt>
                <c:pt idx="22743">
                  <c:v>1</c:v>
                </c:pt>
                <c:pt idx="22744">
                  <c:v>0.66666666666666663</c:v>
                </c:pt>
                <c:pt idx="22745">
                  <c:v>0.5</c:v>
                </c:pt>
                <c:pt idx="22746">
                  <c:v>7.407407407407407E-2</c:v>
                </c:pt>
                <c:pt idx="22747">
                  <c:v>1</c:v>
                </c:pt>
                <c:pt idx="22748">
                  <c:v>0</c:v>
                </c:pt>
                <c:pt idx="22749">
                  <c:v>0.30434782608695654</c:v>
                </c:pt>
                <c:pt idx="22750">
                  <c:v>0.63157894736842102</c:v>
                </c:pt>
                <c:pt idx="22751">
                  <c:v>0.625</c:v>
                </c:pt>
                <c:pt idx="22752">
                  <c:v>0.27272727272727271</c:v>
                </c:pt>
                <c:pt idx="22753">
                  <c:v>0.33333333333333331</c:v>
                </c:pt>
                <c:pt idx="22754">
                  <c:v>1.2</c:v>
                </c:pt>
                <c:pt idx="22755">
                  <c:v>0.61111111111111116</c:v>
                </c:pt>
                <c:pt idx="22756">
                  <c:v>0.31578947368421051</c:v>
                </c:pt>
                <c:pt idx="22757">
                  <c:v>0.875</c:v>
                </c:pt>
                <c:pt idx="22758">
                  <c:v>0.11538461538461539</c:v>
                </c:pt>
                <c:pt idx="22759">
                  <c:v>0.52941176470588236</c:v>
                </c:pt>
                <c:pt idx="22760">
                  <c:v>0.12</c:v>
                </c:pt>
                <c:pt idx="22761">
                  <c:v>0.47619047619047616</c:v>
                </c:pt>
                <c:pt idx="22762">
                  <c:v>0.22727272727272727</c:v>
                </c:pt>
                <c:pt idx="22763">
                  <c:v>0.08</c:v>
                </c:pt>
                <c:pt idx="22764">
                  <c:v>0.3888888888888889</c:v>
                </c:pt>
                <c:pt idx="22765">
                  <c:v>0.8</c:v>
                </c:pt>
                <c:pt idx="22766">
                  <c:v>0.5</c:v>
                </c:pt>
                <c:pt idx="22767">
                  <c:v>0.17391304347826086</c:v>
                </c:pt>
                <c:pt idx="22768">
                  <c:v>0</c:v>
                </c:pt>
                <c:pt idx="22769">
                  <c:v>0.13636363636363635</c:v>
                </c:pt>
                <c:pt idx="22770">
                  <c:v>0.14285714285714285</c:v>
                </c:pt>
                <c:pt idx="22771">
                  <c:v>0.35294117647058826</c:v>
                </c:pt>
                <c:pt idx="22772">
                  <c:v>0.15</c:v>
                </c:pt>
                <c:pt idx="22773">
                  <c:v>3.3333333333333333E-2</c:v>
                </c:pt>
                <c:pt idx="22774">
                  <c:v>0.11764705882352941</c:v>
                </c:pt>
                <c:pt idx="22775">
                  <c:v>0.04</c:v>
                </c:pt>
                <c:pt idx="22776">
                  <c:v>5.8823529411764705E-2</c:v>
                </c:pt>
                <c:pt idx="22777">
                  <c:v>0.61111111111111116</c:v>
                </c:pt>
                <c:pt idx="22778">
                  <c:v>0.46666666666666667</c:v>
                </c:pt>
                <c:pt idx="22779">
                  <c:v>5.5555555555555552E-2</c:v>
                </c:pt>
                <c:pt idx="22780">
                  <c:v>0.31578947368421051</c:v>
                </c:pt>
                <c:pt idx="22781">
                  <c:v>0.3888888888888889</c:v>
                </c:pt>
                <c:pt idx="22782">
                  <c:v>0</c:v>
                </c:pt>
                <c:pt idx="22783">
                  <c:v>0.52631578947368418</c:v>
                </c:pt>
                <c:pt idx="22784">
                  <c:v>0.30434782608695654</c:v>
                </c:pt>
                <c:pt idx="22785">
                  <c:v>0.30434782608695654</c:v>
                </c:pt>
                <c:pt idx="22786">
                  <c:v>0</c:v>
                </c:pt>
                <c:pt idx="22787">
                  <c:v>8.6956521739130432E-2</c:v>
                </c:pt>
                <c:pt idx="22788">
                  <c:v>3.5714285714285712E-2</c:v>
                </c:pt>
                <c:pt idx="22789">
                  <c:v>0.25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0.33333333333333331</c:v>
                </c:pt>
                <c:pt idx="22796">
                  <c:v>0.27272727272727271</c:v>
                </c:pt>
                <c:pt idx="22797">
                  <c:v>0.15384615384615385</c:v>
                </c:pt>
                <c:pt idx="22798">
                  <c:v>0</c:v>
                </c:pt>
                <c:pt idx="22799">
                  <c:v>0.33333333333333331</c:v>
                </c:pt>
                <c:pt idx="22800">
                  <c:v>0.66666666666666663</c:v>
                </c:pt>
                <c:pt idx="22801">
                  <c:v>0.7857142857142857</c:v>
                </c:pt>
                <c:pt idx="22802">
                  <c:v>0.36842105263157893</c:v>
                </c:pt>
                <c:pt idx="22803">
                  <c:v>0.2857142857142857</c:v>
                </c:pt>
                <c:pt idx="22804">
                  <c:v>0.35294117647058826</c:v>
                </c:pt>
                <c:pt idx="22805">
                  <c:v>0.22727272727272727</c:v>
                </c:pt>
                <c:pt idx="22806">
                  <c:v>0.26315789473684209</c:v>
                </c:pt>
                <c:pt idx="22807">
                  <c:v>0.5</c:v>
                </c:pt>
                <c:pt idx="22808">
                  <c:v>0</c:v>
                </c:pt>
                <c:pt idx="22809">
                  <c:v>0.14285714285714285</c:v>
                </c:pt>
                <c:pt idx="22810">
                  <c:v>0.45</c:v>
                </c:pt>
                <c:pt idx="22811">
                  <c:v>0.125</c:v>
                </c:pt>
                <c:pt idx="22812">
                  <c:v>0.6470588235294118</c:v>
                </c:pt>
                <c:pt idx="22813">
                  <c:v>0.38095238095238093</c:v>
                </c:pt>
                <c:pt idx="22814">
                  <c:v>0.55555555555555558</c:v>
                </c:pt>
                <c:pt idx="22815">
                  <c:v>0.5</c:v>
                </c:pt>
                <c:pt idx="22816">
                  <c:v>0.2857142857142857</c:v>
                </c:pt>
                <c:pt idx="22817">
                  <c:v>0</c:v>
                </c:pt>
                <c:pt idx="22818">
                  <c:v>0</c:v>
                </c:pt>
                <c:pt idx="22819">
                  <c:v>0</c:v>
                </c:pt>
                <c:pt idx="22820">
                  <c:v>0</c:v>
                </c:pt>
                <c:pt idx="22821">
                  <c:v>0</c:v>
                </c:pt>
                <c:pt idx="22822">
                  <c:v>0</c:v>
                </c:pt>
                <c:pt idx="22823">
                  <c:v>0</c:v>
                </c:pt>
                <c:pt idx="22824">
                  <c:v>0</c:v>
                </c:pt>
                <c:pt idx="22825">
                  <c:v>0</c:v>
                </c:pt>
                <c:pt idx="22826">
                  <c:v>0</c:v>
                </c:pt>
                <c:pt idx="22827">
                  <c:v>0</c:v>
                </c:pt>
                <c:pt idx="22828">
                  <c:v>0</c:v>
                </c:pt>
                <c:pt idx="22829">
                  <c:v>0</c:v>
                </c:pt>
                <c:pt idx="22830">
                  <c:v>0</c:v>
                </c:pt>
                <c:pt idx="22831">
                  <c:v>0</c:v>
                </c:pt>
                <c:pt idx="22832">
                  <c:v>7.6923076923076927E-2</c:v>
                </c:pt>
                <c:pt idx="22833">
                  <c:v>0</c:v>
                </c:pt>
                <c:pt idx="22834">
                  <c:v>0.66666666666666663</c:v>
                </c:pt>
                <c:pt idx="22835">
                  <c:v>0</c:v>
                </c:pt>
                <c:pt idx="22836">
                  <c:v>0.9</c:v>
                </c:pt>
                <c:pt idx="22837">
                  <c:v>0</c:v>
                </c:pt>
                <c:pt idx="22838">
                  <c:v>0</c:v>
                </c:pt>
                <c:pt idx="22839">
                  <c:v>0.23076923076923078</c:v>
                </c:pt>
                <c:pt idx="22840">
                  <c:v>8.3333333333333329E-2</c:v>
                </c:pt>
                <c:pt idx="22841">
                  <c:v>0</c:v>
                </c:pt>
                <c:pt idx="22842">
                  <c:v>0</c:v>
                </c:pt>
                <c:pt idx="22843">
                  <c:v>0.72727272727272729</c:v>
                </c:pt>
                <c:pt idx="22844">
                  <c:v>1.1000000000000001</c:v>
                </c:pt>
                <c:pt idx="22845">
                  <c:v>0.33333333333333331</c:v>
                </c:pt>
                <c:pt idx="22846">
                  <c:v>0</c:v>
                </c:pt>
                <c:pt idx="22847">
                  <c:v>0.53846153846153844</c:v>
                </c:pt>
                <c:pt idx="22848">
                  <c:v>0</c:v>
                </c:pt>
                <c:pt idx="22849">
                  <c:v>0.76923076923076927</c:v>
                </c:pt>
                <c:pt idx="22850">
                  <c:v>0.35294117647058826</c:v>
                </c:pt>
                <c:pt idx="22851">
                  <c:v>0.7142857142857143</c:v>
                </c:pt>
                <c:pt idx="22852">
                  <c:v>0.8</c:v>
                </c:pt>
                <c:pt idx="22853">
                  <c:v>0.90909090909090906</c:v>
                </c:pt>
                <c:pt idx="22854">
                  <c:v>0.125</c:v>
                </c:pt>
                <c:pt idx="22855">
                  <c:v>0.27777777777777779</c:v>
                </c:pt>
                <c:pt idx="22856">
                  <c:v>0.35714285714285715</c:v>
                </c:pt>
                <c:pt idx="22857">
                  <c:v>1.2</c:v>
                </c:pt>
                <c:pt idx="22858">
                  <c:v>0.25</c:v>
                </c:pt>
                <c:pt idx="22859">
                  <c:v>0.75</c:v>
                </c:pt>
                <c:pt idx="22860">
                  <c:v>0.6428571428571429</c:v>
                </c:pt>
                <c:pt idx="22861">
                  <c:v>0.35294117647058826</c:v>
                </c:pt>
                <c:pt idx="22862">
                  <c:v>1.1428571428571428</c:v>
                </c:pt>
                <c:pt idx="22863">
                  <c:v>0.53333333333333333</c:v>
                </c:pt>
                <c:pt idx="22864">
                  <c:v>0.91666666666666663</c:v>
                </c:pt>
                <c:pt idx="22865">
                  <c:v>9.0909090909090912E-2</c:v>
                </c:pt>
                <c:pt idx="22866">
                  <c:v>0.92307692307692313</c:v>
                </c:pt>
                <c:pt idx="22867">
                  <c:v>0.11538461538461539</c:v>
                </c:pt>
                <c:pt idx="22868">
                  <c:v>1</c:v>
                </c:pt>
                <c:pt idx="22869">
                  <c:v>0.375</c:v>
                </c:pt>
                <c:pt idx="22870">
                  <c:v>0.4</c:v>
                </c:pt>
                <c:pt idx="22871">
                  <c:v>0.27272727272727271</c:v>
                </c:pt>
                <c:pt idx="22872">
                  <c:v>0.61111111111111116</c:v>
                </c:pt>
                <c:pt idx="22873">
                  <c:v>0.16666666666666666</c:v>
                </c:pt>
                <c:pt idx="22874">
                  <c:v>0.2</c:v>
                </c:pt>
                <c:pt idx="22875">
                  <c:v>0.875</c:v>
                </c:pt>
                <c:pt idx="22876">
                  <c:v>0.11538461538461539</c:v>
                </c:pt>
                <c:pt idx="22877">
                  <c:v>0.92307692307692313</c:v>
                </c:pt>
                <c:pt idx="22878">
                  <c:v>0.36363636363636365</c:v>
                </c:pt>
                <c:pt idx="22879">
                  <c:v>1.0833333333333333</c:v>
                </c:pt>
                <c:pt idx="22880">
                  <c:v>0.33333333333333331</c:v>
                </c:pt>
                <c:pt idx="22881">
                  <c:v>0.84615384615384615</c:v>
                </c:pt>
                <c:pt idx="22882">
                  <c:v>0.21739130434782608</c:v>
                </c:pt>
                <c:pt idx="22883">
                  <c:v>0.52631578947368418</c:v>
                </c:pt>
                <c:pt idx="22884">
                  <c:v>0.16</c:v>
                </c:pt>
                <c:pt idx="22885">
                  <c:v>0.35</c:v>
                </c:pt>
                <c:pt idx="22886">
                  <c:v>0.23809523809523808</c:v>
                </c:pt>
                <c:pt idx="22887">
                  <c:v>0.44444444444444442</c:v>
                </c:pt>
                <c:pt idx="22888">
                  <c:v>0.31818181818181818</c:v>
                </c:pt>
                <c:pt idx="22889">
                  <c:v>0.8</c:v>
                </c:pt>
                <c:pt idx="22890">
                  <c:v>0.25</c:v>
                </c:pt>
                <c:pt idx="22891">
                  <c:v>0.36842105263157893</c:v>
                </c:pt>
                <c:pt idx="22892">
                  <c:v>0</c:v>
                </c:pt>
                <c:pt idx="22893">
                  <c:v>0.6875</c:v>
                </c:pt>
                <c:pt idx="22894">
                  <c:v>0.13043478260869565</c:v>
                </c:pt>
                <c:pt idx="22895">
                  <c:v>0.8125</c:v>
                </c:pt>
                <c:pt idx="22896">
                  <c:v>0.20833333333333334</c:v>
                </c:pt>
                <c:pt idx="22897">
                  <c:v>0.1875</c:v>
                </c:pt>
                <c:pt idx="22898">
                  <c:v>0.2857142857142857</c:v>
                </c:pt>
                <c:pt idx="22899">
                  <c:v>0.5625</c:v>
                </c:pt>
                <c:pt idx="22900">
                  <c:v>0.3</c:v>
                </c:pt>
                <c:pt idx="22901">
                  <c:v>0.42857142857142855</c:v>
                </c:pt>
                <c:pt idx="22902">
                  <c:v>0.5</c:v>
                </c:pt>
                <c:pt idx="22903">
                  <c:v>3.5714285714285712E-2</c:v>
                </c:pt>
                <c:pt idx="22904">
                  <c:v>0.47058823529411764</c:v>
                </c:pt>
                <c:pt idx="22905">
                  <c:v>0.24</c:v>
                </c:pt>
                <c:pt idx="22906">
                  <c:v>0</c:v>
                </c:pt>
                <c:pt idx="22907">
                  <c:v>0.61111111111111116</c:v>
                </c:pt>
                <c:pt idx="22908">
                  <c:v>0.25</c:v>
                </c:pt>
                <c:pt idx="22909">
                  <c:v>0.36363636363636365</c:v>
                </c:pt>
                <c:pt idx="22910">
                  <c:v>0.30434782608695654</c:v>
                </c:pt>
                <c:pt idx="22911">
                  <c:v>4.3478260869565216E-2</c:v>
                </c:pt>
                <c:pt idx="22912">
                  <c:v>0</c:v>
                </c:pt>
                <c:pt idx="22913">
                  <c:v>0</c:v>
                </c:pt>
                <c:pt idx="22914">
                  <c:v>0.2</c:v>
                </c:pt>
                <c:pt idx="22915">
                  <c:v>0</c:v>
                </c:pt>
                <c:pt idx="22916">
                  <c:v>0</c:v>
                </c:pt>
                <c:pt idx="22917">
                  <c:v>0</c:v>
                </c:pt>
                <c:pt idx="22918">
                  <c:v>0</c:v>
                </c:pt>
                <c:pt idx="22919">
                  <c:v>0</c:v>
                </c:pt>
                <c:pt idx="22920">
                  <c:v>0</c:v>
                </c:pt>
                <c:pt idx="22921">
                  <c:v>0.61538461538461542</c:v>
                </c:pt>
                <c:pt idx="22922">
                  <c:v>0.12</c:v>
                </c:pt>
                <c:pt idx="22923">
                  <c:v>0.2</c:v>
                </c:pt>
                <c:pt idx="22924">
                  <c:v>0.35</c:v>
                </c:pt>
                <c:pt idx="22925">
                  <c:v>1</c:v>
                </c:pt>
                <c:pt idx="22926">
                  <c:v>0.31578947368421051</c:v>
                </c:pt>
                <c:pt idx="22927">
                  <c:v>0</c:v>
                </c:pt>
                <c:pt idx="22928">
                  <c:v>0.12</c:v>
                </c:pt>
                <c:pt idx="22929">
                  <c:v>3.3333333333333333E-2</c:v>
                </c:pt>
                <c:pt idx="22930">
                  <c:v>6.25E-2</c:v>
                </c:pt>
                <c:pt idx="22931">
                  <c:v>0.52941176470588236</c:v>
                </c:pt>
                <c:pt idx="22932">
                  <c:v>0.5</c:v>
                </c:pt>
                <c:pt idx="22933">
                  <c:v>0</c:v>
                </c:pt>
                <c:pt idx="22934">
                  <c:v>0.2857142857142857</c:v>
                </c:pt>
                <c:pt idx="22935">
                  <c:v>0</c:v>
                </c:pt>
                <c:pt idx="22936">
                  <c:v>0.13636363636363635</c:v>
                </c:pt>
                <c:pt idx="22937">
                  <c:v>0</c:v>
                </c:pt>
                <c:pt idx="22938">
                  <c:v>0.10526315789473684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0.5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0</c:v>
                </c:pt>
                <c:pt idx="22963">
                  <c:v>0</c:v>
                </c:pt>
                <c:pt idx="22964">
                  <c:v>0</c:v>
                </c:pt>
                <c:pt idx="22965">
                  <c:v>0</c:v>
                </c:pt>
                <c:pt idx="22966">
                  <c:v>0</c:v>
                </c:pt>
                <c:pt idx="22967">
                  <c:v>0</c:v>
                </c:pt>
                <c:pt idx="22968">
                  <c:v>0.625</c:v>
                </c:pt>
                <c:pt idx="22969">
                  <c:v>0</c:v>
                </c:pt>
                <c:pt idx="22970">
                  <c:v>0.75</c:v>
                </c:pt>
                <c:pt idx="22971">
                  <c:v>0</c:v>
                </c:pt>
                <c:pt idx="22972">
                  <c:v>0</c:v>
                </c:pt>
                <c:pt idx="22973">
                  <c:v>6.6666666666666666E-2</c:v>
                </c:pt>
                <c:pt idx="22974">
                  <c:v>1.1000000000000001</c:v>
                </c:pt>
                <c:pt idx="22975">
                  <c:v>0.54545454545454541</c:v>
                </c:pt>
                <c:pt idx="22976">
                  <c:v>0</c:v>
                </c:pt>
                <c:pt idx="22977">
                  <c:v>0.35294117647058826</c:v>
                </c:pt>
                <c:pt idx="22978">
                  <c:v>0.33333333333333331</c:v>
                </c:pt>
                <c:pt idx="22979">
                  <c:v>0.44444444444444442</c:v>
                </c:pt>
                <c:pt idx="22980">
                  <c:v>0.14285714285714285</c:v>
                </c:pt>
                <c:pt idx="22981">
                  <c:v>0.7</c:v>
                </c:pt>
                <c:pt idx="22982">
                  <c:v>0.35294117647058826</c:v>
                </c:pt>
                <c:pt idx="22983">
                  <c:v>0</c:v>
                </c:pt>
                <c:pt idx="22984">
                  <c:v>0.75</c:v>
                </c:pt>
                <c:pt idx="22985">
                  <c:v>0.27777777777777779</c:v>
                </c:pt>
                <c:pt idx="22986">
                  <c:v>1</c:v>
                </c:pt>
                <c:pt idx="22987">
                  <c:v>0.19047619047619047</c:v>
                </c:pt>
                <c:pt idx="22988">
                  <c:v>1.0769230769230769</c:v>
                </c:pt>
                <c:pt idx="22989">
                  <c:v>1</c:v>
                </c:pt>
                <c:pt idx="22990">
                  <c:v>0.53333333333333333</c:v>
                </c:pt>
                <c:pt idx="22991">
                  <c:v>3.8461538461538464E-2</c:v>
                </c:pt>
                <c:pt idx="22992">
                  <c:v>0.18181818181818182</c:v>
                </c:pt>
                <c:pt idx="22993">
                  <c:v>0.73333333333333328</c:v>
                </c:pt>
                <c:pt idx="22994">
                  <c:v>0.25</c:v>
                </c:pt>
                <c:pt idx="22995">
                  <c:v>0.46666666666666667</c:v>
                </c:pt>
                <c:pt idx="22996">
                  <c:v>0.33333333333333331</c:v>
                </c:pt>
                <c:pt idx="22997">
                  <c:v>0.55555555555555558</c:v>
                </c:pt>
                <c:pt idx="22998">
                  <c:v>1.0833333333333333</c:v>
                </c:pt>
                <c:pt idx="22999">
                  <c:v>6.6666666666666666E-2</c:v>
                </c:pt>
                <c:pt idx="23000">
                  <c:v>1</c:v>
                </c:pt>
                <c:pt idx="23001">
                  <c:v>0.92307692307692313</c:v>
                </c:pt>
                <c:pt idx="23002">
                  <c:v>0.61111111111111116</c:v>
                </c:pt>
                <c:pt idx="23003">
                  <c:v>8.3333333333333329E-2</c:v>
                </c:pt>
                <c:pt idx="23004">
                  <c:v>0.45</c:v>
                </c:pt>
                <c:pt idx="23005">
                  <c:v>0.11538461538461539</c:v>
                </c:pt>
                <c:pt idx="23006">
                  <c:v>3.3333333333333333E-2</c:v>
                </c:pt>
                <c:pt idx="23007">
                  <c:v>0.5</c:v>
                </c:pt>
                <c:pt idx="23008">
                  <c:v>0.52631578947368418</c:v>
                </c:pt>
                <c:pt idx="23009">
                  <c:v>0.33333333333333331</c:v>
                </c:pt>
                <c:pt idx="23010">
                  <c:v>0.47619047619047616</c:v>
                </c:pt>
                <c:pt idx="23011">
                  <c:v>0.19047619047619047</c:v>
                </c:pt>
                <c:pt idx="23012">
                  <c:v>3.2258064516129031E-2</c:v>
                </c:pt>
                <c:pt idx="23013">
                  <c:v>0.66666666666666663</c:v>
                </c:pt>
                <c:pt idx="23014">
                  <c:v>0.25</c:v>
                </c:pt>
                <c:pt idx="23015">
                  <c:v>0.47368421052631576</c:v>
                </c:pt>
                <c:pt idx="23016">
                  <c:v>0.10714285714285714</c:v>
                </c:pt>
                <c:pt idx="23017">
                  <c:v>0.2608695652173913</c:v>
                </c:pt>
                <c:pt idx="23018">
                  <c:v>0</c:v>
                </c:pt>
                <c:pt idx="23019">
                  <c:v>0.13636363636363635</c:v>
                </c:pt>
                <c:pt idx="23020">
                  <c:v>0.66666666666666663</c:v>
                </c:pt>
                <c:pt idx="23021">
                  <c:v>0.4</c:v>
                </c:pt>
                <c:pt idx="23022">
                  <c:v>0.8125</c:v>
                </c:pt>
                <c:pt idx="23023">
                  <c:v>0.1875</c:v>
                </c:pt>
                <c:pt idx="23024">
                  <c:v>0.5</c:v>
                </c:pt>
                <c:pt idx="23025">
                  <c:v>0.7857142857142857</c:v>
                </c:pt>
                <c:pt idx="23026">
                  <c:v>0.17391304347826086</c:v>
                </c:pt>
                <c:pt idx="23027">
                  <c:v>0.29166666666666669</c:v>
                </c:pt>
                <c:pt idx="23028">
                  <c:v>0.76923076923076927</c:v>
                </c:pt>
                <c:pt idx="23029">
                  <c:v>0.33333333333333331</c:v>
                </c:pt>
                <c:pt idx="23030">
                  <c:v>0.23809523809523808</c:v>
                </c:pt>
                <c:pt idx="23031">
                  <c:v>5.5555555555555552E-2</c:v>
                </c:pt>
                <c:pt idx="23032">
                  <c:v>0.16</c:v>
                </c:pt>
                <c:pt idx="23033">
                  <c:v>0</c:v>
                </c:pt>
                <c:pt idx="23034">
                  <c:v>0.66666666666666663</c:v>
                </c:pt>
                <c:pt idx="23035">
                  <c:v>0</c:v>
                </c:pt>
                <c:pt idx="23036">
                  <c:v>0.24</c:v>
                </c:pt>
                <c:pt idx="23037">
                  <c:v>0</c:v>
                </c:pt>
                <c:pt idx="23038">
                  <c:v>0</c:v>
                </c:pt>
                <c:pt idx="23039">
                  <c:v>0.33333333333333331</c:v>
                </c:pt>
                <c:pt idx="23040">
                  <c:v>0</c:v>
                </c:pt>
                <c:pt idx="23041">
                  <c:v>0</c:v>
                </c:pt>
                <c:pt idx="23042">
                  <c:v>0.30434782608695654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0.5</c:v>
                </c:pt>
                <c:pt idx="23056">
                  <c:v>0.35714285714285715</c:v>
                </c:pt>
                <c:pt idx="23057">
                  <c:v>0</c:v>
                </c:pt>
                <c:pt idx="23058">
                  <c:v>0.31818181818181818</c:v>
                </c:pt>
                <c:pt idx="23059">
                  <c:v>0.35</c:v>
                </c:pt>
                <c:pt idx="23060">
                  <c:v>0.13636363636363635</c:v>
                </c:pt>
                <c:pt idx="23061">
                  <c:v>0.8571428571428571</c:v>
                </c:pt>
                <c:pt idx="23062">
                  <c:v>0.3</c:v>
                </c:pt>
                <c:pt idx="23063">
                  <c:v>1</c:v>
                </c:pt>
                <c:pt idx="23064">
                  <c:v>0.42105263157894735</c:v>
                </c:pt>
                <c:pt idx="23065">
                  <c:v>0.2</c:v>
                </c:pt>
                <c:pt idx="23066">
                  <c:v>0.27272727272727271</c:v>
                </c:pt>
                <c:pt idx="23067">
                  <c:v>0.35</c:v>
                </c:pt>
                <c:pt idx="23068">
                  <c:v>0.10526315789473684</c:v>
                </c:pt>
                <c:pt idx="23069">
                  <c:v>0.1</c:v>
                </c:pt>
                <c:pt idx="23070">
                  <c:v>0.7142857142857143</c:v>
                </c:pt>
                <c:pt idx="23071">
                  <c:v>0.3</c:v>
                </c:pt>
                <c:pt idx="23072">
                  <c:v>0.10714285714285714</c:v>
                </c:pt>
                <c:pt idx="23073">
                  <c:v>0.27272727272727271</c:v>
                </c:pt>
                <c:pt idx="23074">
                  <c:v>4.3478260869565216E-2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0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1.125</c:v>
                </c:pt>
                <c:pt idx="23107">
                  <c:v>0</c:v>
                </c:pt>
                <c:pt idx="23108">
                  <c:v>0</c:v>
                </c:pt>
                <c:pt idx="23109">
                  <c:v>0.53846153846153844</c:v>
                </c:pt>
                <c:pt idx="23110">
                  <c:v>0.53846153846153844</c:v>
                </c:pt>
                <c:pt idx="23111">
                  <c:v>0.18181818181818182</c:v>
                </c:pt>
                <c:pt idx="23112">
                  <c:v>0</c:v>
                </c:pt>
                <c:pt idx="23113">
                  <c:v>0</c:v>
                </c:pt>
                <c:pt idx="23114">
                  <c:v>0.625</c:v>
                </c:pt>
                <c:pt idx="23115">
                  <c:v>0.4375</c:v>
                </c:pt>
                <c:pt idx="23116">
                  <c:v>0.91666666666666663</c:v>
                </c:pt>
                <c:pt idx="23117">
                  <c:v>0.47058823529411764</c:v>
                </c:pt>
                <c:pt idx="23118">
                  <c:v>1.1538461538461537</c:v>
                </c:pt>
                <c:pt idx="23119">
                  <c:v>1</c:v>
                </c:pt>
                <c:pt idx="23120">
                  <c:v>0.8</c:v>
                </c:pt>
                <c:pt idx="23121">
                  <c:v>0.4375</c:v>
                </c:pt>
                <c:pt idx="23122">
                  <c:v>0.76923076923076927</c:v>
                </c:pt>
                <c:pt idx="23123">
                  <c:v>0</c:v>
                </c:pt>
                <c:pt idx="23124">
                  <c:v>0.7142857142857143</c:v>
                </c:pt>
                <c:pt idx="23125">
                  <c:v>0.5625</c:v>
                </c:pt>
                <c:pt idx="23126">
                  <c:v>0.19047619047619047</c:v>
                </c:pt>
                <c:pt idx="23127">
                  <c:v>0.15</c:v>
                </c:pt>
                <c:pt idx="23128">
                  <c:v>0.6470588235294118</c:v>
                </c:pt>
                <c:pt idx="23129">
                  <c:v>1.1428571428571428</c:v>
                </c:pt>
                <c:pt idx="23130">
                  <c:v>0.23809523809523808</c:v>
                </c:pt>
                <c:pt idx="23131">
                  <c:v>0.9285714285714286</c:v>
                </c:pt>
                <c:pt idx="23132">
                  <c:v>0.47368421052631576</c:v>
                </c:pt>
                <c:pt idx="23133">
                  <c:v>0.8666666666666667</c:v>
                </c:pt>
                <c:pt idx="23134">
                  <c:v>0.35</c:v>
                </c:pt>
                <c:pt idx="23135">
                  <c:v>0.08</c:v>
                </c:pt>
                <c:pt idx="23136">
                  <c:v>0.11538461538461539</c:v>
                </c:pt>
                <c:pt idx="23137">
                  <c:v>1.0833333333333333</c:v>
                </c:pt>
                <c:pt idx="23138">
                  <c:v>0.63157894736842102</c:v>
                </c:pt>
                <c:pt idx="23139">
                  <c:v>0.75</c:v>
                </c:pt>
                <c:pt idx="23140">
                  <c:v>0.92307692307692313</c:v>
                </c:pt>
                <c:pt idx="23141">
                  <c:v>0.61111111111111116</c:v>
                </c:pt>
                <c:pt idx="23142">
                  <c:v>0.31578947368421051</c:v>
                </c:pt>
                <c:pt idx="23143">
                  <c:v>0.11538461538461539</c:v>
                </c:pt>
                <c:pt idx="23144">
                  <c:v>0.92307692307692313</c:v>
                </c:pt>
                <c:pt idx="23145">
                  <c:v>0.36363636363636365</c:v>
                </c:pt>
                <c:pt idx="23146">
                  <c:v>0.19230769230769232</c:v>
                </c:pt>
                <c:pt idx="23147">
                  <c:v>0.10714285714285714</c:v>
                </c:pt>
                <c:pt idx="23148">
                  <c:v>0.12</c:v>
                </c:pt>
                <c:pt idx="23149">
                  <c:v>0.14814814814814814</c:v>
                </c:pt>
                <c:pt idx="23150">
                  <c:v>0.66666666666666663</c:v>
                </c:pt>
                <c:pt idx="23151">
                  <c:v>0.08</c:v>
                </c:pt>
                <c:pt idx="23152">
                  <c:v>8.6956521739130432E-2</c:v>
                </c:pt>
                <c:pt idx="23153">
                  <c:v>1.0833333333333333</c:v>
                </c:pt>
                <c:pt idx="23154">
                  <c:v>0.61538461538461542</c:v>
                </c:pt>
                <c:pt idx="23155">
                  <c:v>0.7857142857142857</c:v>
                </c:pt>
                <c:pt idx="23156">
                  <c:v>0.36842105263157893</c:v>
                </c:pt>
                <c:pt idx="23157">
                  <c:v>0.10714285714285714</c:v>
                </c:pt>
                <c:pt idx="23158">
                  <c:v>0.76923076923076927</c:v>
                </c:pt>
                <c:pt idx="23159">
                  <c:v>3.8461538461538464E-2</c:v>
                </c:pt>
                <c:pt idx="23160">
                  <c:v>0.57894736842105265</c:v>
                </c:pt>
                <c:pt idx="23161">
                  <c:v>0.2</c:v>
                </c:pt>
                <c:pt idx="23162">
                  <c:v>0.66666666666666663</c:v>
                </c:pt>
                <c:pt idx="23163">
                  <c:v>0.4</c:v>
                </c:pt>
                <c:pt idx="23164">
                  <c:v>0.3</c:v>
                </c:pt>
                <c:pt idx="23165">
                  <c:v>0.11764705882352941</c:v>
                </c:pt>
                <c:pt idx="23166">
                  <c:v>0.69230769230769229</c:v>
                </c:pt>
                <c:pt idx="23167">
                  <c:v>0</c:v>
                </c:pt>
                <c:pt idx="23168">
                  <c:v>0</c:v>
                </c:pt>
                <c:pt idx="23169">
                  <c:v>0</c:v>
                </c:pt>
                <c:pt idx="23170">
                  <c:v>0.90909090909090906</c:v>
                </c:pt>
                <c:pt idx="23171">
                  <c:v>0.18518518518518517</c:v>
                </c:pt>
                <c:pt idx="23172">
                  <c:v>0.15</c:v>
                </c:pt>
                <c:pt idx="23173">
                  <c:v>9.0909090909090912E-2</c:v>
                </c:pt>
                <c:pt idx="23174">
                  <c:v>0.7857142857142857</c:v>
                </c:pt>
                <c:pt idx="23175">
                  <c:v>0.29166666666666669</c:v>
                </c:pt>
                <c:pt idx="23176">
                  <c:v>0.08</c:v>
                </c:pt>
                <c:pt idx="23177">
                  <c:v>0.76923076923076927</c:v>
                </c:pt>
                <c:pt idx="23178">
                  <c:v>0.33333333333333331</c:v>
                </c:pt>
                <c:pt idx="23179">
                  <c:v>3.3333333333333333E-2</c:v>
                </c:pt>
                <c:pt idx="23180">
                  <c:v>3.8461538461538464E-2</c:v>
                </c:pt>
                <c:pt idx="23181">
                  <c:v>0.44444444444444442</c:v>
                </c:pt>
                <c:pt idx="23182">
                  <c:v>0.44444444444444442</c:v>
                </c:pt>
                <c:pt idx="23183">
                  <c:v>0</c:v>
                </c:pt>
                <c:pt idx="23184">
                  <c:v>8.3333333333333329E-2</c:v>
                </c:pt>
                <c:pt idx="23185">
                  <c:v>0.16</c:v>
                </c:pt>
                <c:pt idx="23186">
                  <c:v>0.08</c:v>
                </c:pt>
                <c:pt idx="23187">
                  <c:v>0</c:v>
                </c:pt>
                <c:pt idx="23188">
                  <c:v>0</c:v>
                </c:pt>
                <c:pt idx="23189">
                  <c:v>3.5714285714285712E-2</c:v>
                </c:pt>
                <c:pt idx="23190">
                  <c:v>0</c:v>
                </c:pt>
                <c:pt idx="23191">
                  <c:v>0.14285714285714285</c:v>
                </c:pt>
                <c:pt idx="23192">
                  <c:v>3.4482758620689655E-2</c:v>
                </c:pt>
                <c:pt idx="23193">
                  <c:v>0</c:v>
                </c:pt>
                <c:pt idx="23194">
                  <c:v>0.36363636363636365</c:v>
                </c:pt>
                <c:pt idx="23195">
                  <c:v>0.14814814814814814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0.55555555555555558</c:v>
                </c:pt>
                <c:pt idx="23204">
                  <c:v>0.52631578947368418</c:v>
                </c:pt>
                <c:pt idx="23205">
                  <c:v>0.66666666666666663</c:v>
                </c:pt>
                <c:pt idx="23206">
                  <c:v>0.76923076923076927</c:v>
                </c:pt>
                <c:pt idx="23207">
                  <c:v>0.19047619047619047</c:v>
                </c:pt>
                <c:pt idx="23208">
                  <c:v>0.33333333333333331</c:v>
                </c:pt>
                <c:pt idx="23209">
                  <c:v>6.4516129032258063E-2</c:v>
                </c:pt>
                <c:pt idx="23210">
                  <c:v>0.15384615384615385</c:v>
                </c:pt>
                <c:pt idx="23211">
                  <c:v>0.26315789473684209</c:v>
                </c:pt>
                <c:pt idx="23212">
                  <c:v>0.2608695652173913</c:v>
                </c:pt>
                <c:pt idx="23213">
                  <c:v>0.1111111111111111</c:v>
                </c:pt>
                <c:pt idx="23214">
                  <c:v>0</c:v>
                </c:pt>
                <c:pt idx="23215">
                  <c:v>0.8571428571428571</c:v>
                </c:pt>
                <c:pt idx="23216">
                  <c:v>0</c:v>
                </c:pt>
                <c:pt idx="23217">
                  <c:v>8.3333333333333329E-2</c:v>
                </c:pt>
                <c:pt idx="23218">
                  <c:v>0.27272727272727271</c:v>
                </c:pt>
                <c:pt idx="23219">
                  <c:v>0.35</c:v>
                </c:pt>
                <c:pt idx="23220">
                  <c:v>8.6956521739130432E-2</c:v>
                </c:pt>
                <c:pt idx="23221">
                  <c:v>0.13333333333333333</c:v>
                </c:pt>
                <c:pt idx="23222">
                  <c:v>0.31578947368421051</c:v>
                </c:pt>
                <c:pt idx="23223">
                  <c:v>0.14814814814814814</c:v>
                </c:pt>
                <c:pt idx="23224">
                  <c:v>0.47058823529411764</c:v>
                </c:pt>
                <c:pt idx="23225">
                  <c:v>0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0.66666666666666663</c:v>
                </c:pt>
                <c:pt idx="23246">
                  <c:v>0</c:v>
                </c:pt>
                <c:pt idx="23247">
                  <c:v>0.1111111111111111</c:v>
                </c:pt>
                <c:pt idx="23248">
                  <c:v>0</c:v>
                </c:pt>
                <c:pt idx="23249">
                  <c:v>0.23076923076923078</c:v>
                </c:pt>
                <c:pt idx="23250">
                  <c:v>0</c:v>
                </c:pt>
                <c:pt idx="23251">
                  <c:v>0.3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0.72727272727272729</c:v>
                </c:pt>
                <c:pt idx="23257">
                  <c:v>0</c:v>
                </c:pt>
                <c:pt idx="23258">
                  <c:v>0.38461538461538464</c:v>
                </c:pt>
                <c:pt idx="23259">
                  <c:v>0</c:v>
                </c:pt>
                <c:pt idx="23260">
                  <c:v>0.7</c:v>
                </c:pt>
                <c:pt idx="23261">
                  <c:v>0.83333333333333337</c:v>
                </c:pt>
                <c:pt idx="23262">
                  <c:v>0</c:v>
                </c:pt>
                <c:pt idx="23263">
                  <c:v>0.27272727272727271</c:v>
                </c:pt>
                <c:pt idx="23264">
                  <c:v>0</c:v>
                </c:pt>
                <c:pt idx="23265">
                  <c:v>0.23076923076923078</c:v>
                </c:pt>
                <c:pt idx="23266">
                  <c:v>0.42857142857142855</c:v>
                </c:pt>
                <c:pt idx="23267">
                  <c:v>1</c:v>
                </c:pt>
                <c:pt idx="23268">
                  <c:v>0.6</c:v>
                </c:pt>
                <c:pt idx="23269">
                  <c:v>0.2</c:v>
                </c:pt>
                <c:pt idx="23270">
                  <c:v>0</c:v>
                </c:pt>
                <c:pt idx="23271">
                  <c:v>0.5625</c:v>
                </c:pt>
                <c:pt idx="23272">
                  <c:v>0.4375</c:v>
                </c:pt>
                <c:pt idx="23273">
                  <c:v>1</c:v>
                </c:pt>
                <c:pt idx="23274">
                  <c:v>0.6875</c:v>
                </c:pt>
                <c:pt idx="23275">
                  <c:v>0.84615384615384615</c:v>
                </c:pt>
                <c:pt idx="23276">
                  <c:v>1.2</c:v>
                </c:pt>
                <c:pt idx="23277">
                  <c:v>0.46666666666666667</c:v>
                </c:pt>
                <c:pt idx="23278">
                  <c:v>0.26315789473684209</c:v>
                </c:pt>
                <c:pt idx="23279">
                  <c:v>0.4375</c:v>
                </c:pt>
                <c:pt idx="23280">
                  <c:v>1</c:v>
                </c:pt>
                <c:pt idx="23281">
                  <c:v>0.625</c:v>
                </c:pt>
                <c:pt idx="23282">
                  <c:v>0.58823529411764708</c:v>
                </c:pt>
                <c:pt idx="23283">
                  <c:v>0.47058823529411764</c:v>
                </c:pt>
                <c:pt idx="23284">
                  <c:v>1.1538461538461537</c:v>
                </c:pt>
                <c:pt idx="23285">
                  <c:v>1.1538461538461537</c:v>
                </c:pt>
                <c:pt idx="23286">
                  <c:v>1</c:v>
                </c:pt>
                <c:pt idx="23287">
                  <c:v>0.6428571428571429</c:v>
                </c:pt>
                <c:pt idx="23288">
                  <c:v>0.41666666666666669</c:v>
                </c:pt>
                <c:pt idx="23289">
                  <c:v>1.2</c:v>
                </c:pt>
                <c:pt idx="23290">
                  <c:v>0.6428571428571429</c:v>
                </c:pt>
                <c:pt idx="23291">
                  <c:v>1</c:v>
                </c:pt>
                <c:pt idx="23292">
                  <c:v>0.125</c:v>
                </c:pt>
                <c:pt idx="23293">
                  <c:v>0.16</c:v>
                </c:pt>
                <c:pt idx="23294">
                  <c:v>0.5</c:v>
                </c:pt>
                <c:pt idx="23295">
                  <c:v>0.20833333333333334</c:v>
                </c:pt>
                <c:pt idx="23296">
                  <c:v>3.4482758620689655E-2</c:v>
                </c:pt>
                <c:pt idx="23297">
                  <c:v>0.32</c:v>
                </c:pt>
                <c:pt idx="23298">
                  <c:v>7.1428571428571425E-2</c:v>
                </c:pt>
                <c:pt idx="23299">
                  <c:v>0.73333333333333328</c:v>
                </c:pt>
                <c:pt idx="23300">
                  <c:v>1.0833333333333333</c:v>
                </c:pt>
                <c:pt idx="23301">
                  <c:v>0</c:v>
                </c:pt>
                <c:pt idx="23302">
                  <c:v>0.8571428571428571</c:v>
                </c:pt>
                <c:pt idx="23303">
                  <c:v>0.16</c:v>
                </c:pt>
                <c:pt idx="23304">
                  <c:v>0.27272727272727271</c:v>
                </c:pt>
                <c:pt idx="23305">
                  <c:v>0.22222222222222221</c:v>
                </c:pt>
                <c:pt idx="23306">
                  <c:v>0.33333333333333331</c:v>
                </c:pt>
                <c:pt idx="23307">
                  <c:v>6.8965517241379309E-2</c:v>
                </c:pt>
                <c:pt idx="23308">
                  <c:v>0.25</c:v>
                </c:pt>
                <c:pt idx="23309">
                  <c:v>0.25</c:v>
                </c:pt>
                <c:pt idx="23310">
                  <c:v>0.13793103448275862</c:v>
                </c:pt>
                <c:pt idx="23311">
                  <c:v>0.19047619047619047</c:v>
                </c:pt>
                <c:pt idx="23312">
                  <c:v>0.84615384615384615</c:v>
                </c:pt>
                <c:pt idx="23313">
                  <c:v>0.7857142857142857</c:v>
                </c:pt>
                <c:pt idx="23314">
                  <c:v>0.17391304347826086</c:v>
                </c:pt>
                <c:pt idx="23315">
                  <c:v>1.0909090909090908</c:v>
                </c:pt>
                <c:pt idx="23316">
                  <c:v>0.47368421052631576</c:v>
                </c:pt>
                <c:pt idx="23317">
                  <c:v>0.10714285714285714</c:v>
                </c:pt>
                <c:pt idx="23318">
                  <c:v>0.83333333333333337</c:v>
                </c:pt>
                <c:pt idx="23319">
                  <c:v>3.8461538461538464E-2</c:v>
                </c:pt>
                <c:pt idx="23320">
                  <c:v>0.57894736842105265</c:v>
                </c:pt>
                <c:pt idx="23321">
                  <c:v>0.1111111111111111</c:v>
                </c:pt>
                <c:pt idx="23322">
                  <c:v>4.3478260869565216E-2</c:v>
                </c:pt>
                <c:pt idx="23323">
                  <c:v>0.4</c:v>
                </c:pt>
                <c:pt idx="23324">
                  <c:v>0.125</c:v>
                </c:pt>
                <c:pt idx="23325">
                  <c:v>0.125</c:v>
                </c:pt>
                <c:pt idx="23326">
                  <c:v>4.7619047619047616E-2</c:v>
                </c:pt>
                <c:pt idx="23327">
                  <c:v>0.5</c:v>
                </c:pt>
                <c:pt idx="23328">
                  <c:v>0.14285714285714285</c:v>
                </c:pt>
                <c:pt idx="23329">
                  <c:v>0</c:v>
                </c:pt>
                <c:pt idx="23330">
                  <c:v>0</c:v>
                </c:pt>
                <c:pt idx="23331">
                  <c:v>6.4516129032258063E-2</c:v>
                </c:pt>
                <c:pt idx="23332">
                  <c:v>6.4516129032258063E-2</c:v>
                </c:pt>
                <c:pt idx="23333">
                  <c:v>8.6956521739130432E-2</c:v>
                </c:pt>
                <c:pt idx="23334">
                  <c:v>0.47368421052631576</c:v>
                </c:pt>
                <c:pt idx="23335">
                  <c:v>8.3333333333333329E-2</c:v>
                </c:pt>
                <c:pt idx="23336">
                  <c:v>0</c:v>
                </c:pt>
                <c:pt idx="23337">
                  <c:v>0.31578947368421051</c:v>
                </c:pt>
                <c:pt idx="23338">
                  <c:v>0</c:v>
                </c:pt>
                <c:pt idx="23339">
                  <c:v>0</c:v>
                </c:pt>
                <c:pt idx="23340">
                  <c:v>3.5714285714285712E-2</c:v>
                </c:pt>
                <c:pt idx="23341">
                  <c:v>0</c:v>
                </c:pt>
                <c:pt idx="23342">
                  <c:v>0.13043478260869565</c:v>
                </c:pt>
                <c:pt idx="23343">
                  <c:v>0</c:v>
                </c:pt>
                <c:pt idx="23344">
                  <c:v>0</c:v>
                </c:pt>
                <c:pt idx="23345">
                  <c:v>0</c:v>
                </c:pt>
                <c:pt idx="23346">
                  <c:v>0</c:v>
                </c:pt>
                <c:pt idx="23347">
                  <c:v>0</c:v>
                </c:pt>
                <c:pt idx="23348">
                  <c:v>0</c:v>
                </c:pt>
                <c:pt idx="23349">
                  <c:v>1</c:v>
                </c:pt>
                <c:pt idx="23350">
                  <c:v>0.6</c:v>
                </c:pt>
                <c:pt idx="23351">
                  <c:v>7.407407407407407E-2</c:v>
                </c:pt>
                <c:pt idx="23352">
                  <c:v>1.1818181818181819</c:v>
                </c:pt>
                <c:pt idx="23353">
                  <c:v>0.29166666666666669</c:v>
                </c:pt>
                <c:pt idx="23354">
                  <c:v>0.8571428571428571</c:v>
                </c:pt>
                <c:pt idx="23355">
                  <c:v>0.2</c:v>
                </c:pt>
                <c:pt idx="23356">
                  <c:v>0.4</c:v>
                </c:pt>
                <c:pt idx="23357">
                  <c:v>0.04</c:v>
                </c:pt>
                <c:pt idx="23358">
                  <c:v>8.6956521739130432E-2</c:v>
                </c:pt>
                <c:pt idx="23359">
                  <c:v>0.36363636363636365</c:v>
                </c:pt>
                <c:pt idx="23360">
                  <c:v>0</c:v>
                </c:pt>
                <c:pt idx="23361">
                  <c:v>0.13043478260869565</c:v>
                </c:pt>
                <c:pt idx="23362">
                  <c:v>0.18181818181818182</c:v>
                </c:pt>
                <c:pt idx="23363">
                  <c:v>0.1111111111111111</c:v>
                </c:pt>
                <c:pt idx="23364">
                  <c:v>0</c:v>
                </c:pt>
                <c:pt idx="23365">
                  <c:v>0.30434782608695654</c:v>
                </c:pt>
                <c:pt idx="23366">
                  <c:v>0</c:v>
                </c:pt>
                <c:pt idx="23367">
                  <c:v>0.11764705882352941</c:v>
                </c:pt>
                <c:pt idx="23368">
                  <c:v>0</c:v>
                </c:pt>
                <c:pt idx="23369">
                  <c:v>0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0</c:v>
                </c:pt>
                <c:pt idx="23376">
                  <c:v>0</c:v>
                </c:pt>
                <c:pt idx="23377">
                  <c:v>0</c:v>
                </c:pt>
                <c:pt idx="23378">
                  <c:v>0</c:v>
                </c:pt>
                <c:pt idx="23379">
                  <c:v>0</c:v>
                </c:pt>
                <c:pt idx="23380">
                  <c:v>9.0909090909090912E-2</c:v>
                </c:pt>
                <c:pt idx="23381">
                  <c:v>0</c:v>
                </c:pt>
                <c:pt idx="23382">
                  <c:v>0</c:v>
                </c:pt>
                <c:pt idx="23383">
                  <c:v>6.25E-2</c:v>
                </c:pt>
                <c:pt idx="23384">
                  <c:v>0</c:v>
                </c:pt>
                <c:pt idx="23385">
                  <c:v>0.5</c:v>
                </c:pt>
                <c:pt idx="23386">
                  <c:v>0</c:v>
                </c:pt>
                <c:pt idx="23387">
                  <c:v>0</c:v>
                </c:pt>
                <c:pt idx="23388">
                  <c:v>0</c:v>
                </c:pt>
                <c:pt idx="23389">
                  <c:v>0</c:v>
                </c:pt>
                <c:pt idx="23390">
                  <c:v>0</c:v>
                </c:pt>
                <c:pt idx="23391">
                  <c:v>0</c:v>
                </c:pt>
                <c:pt idx="23392">
                  <c:v>1</c:v>
                </c:pt>
                <c:pt idx="23393">
                  <c:v>0</c:v>
                </c:pt>
                <c:pt idx="23394">
                  <c:v>0.875</c:v>
                </c:pt>
                <c:pt idx="23395">
                  <c:v>0</c:v>
                </c:pt>
                <c:pt idx="23396">
                  <c:v>0.83333333333333337</c:v>
                </c:pt>
                <c:pt idx="23397">
                  <c:v>0.38461538461538464</c:v>
                </c:pt>
                <c:pt idx="23398">
                  <c:v>7.1428571428571425E-2</c:v>
                </c:pt>
                <c:pt idx="23399">
                  <c:v>1.1111111111111112</c:v>
                </c:pt>
                <c:pt idx="23400">
                  <c:v>0</c:v>
                </c:pt>
                <c:pt idx="23401">
                  <c:v>0</c:v>
                </c:pt>
                <c:pt idx="23402">
                  <c:v>0.1</c:v>
                </c:pt>
                <c:pt idx="23403">
                  <c:v>0.83333333333333337</c:v>
                </c:pt>
                <c:pt idx="23404">
                  <c:v>5.2631578947368418E-2</c:v>
                </c:pt>
                <c:pt idx="23405">
                  <c:v>1.1000000000000001</c:v>
                </c:pt>
                <c:pt idx="23406">
                  <c:v>0.73333333333333328</c:v>
                </c:pt>
                <c:pt idx="23407">
                  <c:v>0.5625</c:v>
                </c:pt>
                <c:pt idx="23408">
                  <c:v>0.4375</c:v>
                </c:pt>
                <c:pt idx="23409">
                  <c:v>1.1666666666666667</c:v>
                </c:pt>
                <c:pt idx="23410">
                  <c:v>0.35714285714285715</c:v>
                </c:pt>
                <c:pt idx="23411">
                  <c:v>0.4</c:v>
                </c:pt>
                <c:pt idx="23412">
                  <c:v>0.35294117647058826</c:v>
                </c:pt>
                <c:pt idx="23413">
                  <c:v>0.5714285714285714</c:v>
                </c:pt>
                <c:pt idx="23414">
                  <c:v>0.84615384615384615</c:v>
                </c:pt>
                <c:pt idx="23415">
                  <c:v>0.26315789473684209</c:v>
                </c:pt>
                <c:pt idx="23416">
                  <c:v>0.13043478260869565</c:v>
                </c:pt>
                <c:pt idx="23417">
                  <c:v>0.58823529411764708</c:v>
                </c:pt>
                <c:pt idx="23418">
                  <c:v>0.33333333333333331</c:v>
                </c:pt>
                <c:pt idx="23419">
                  <c:v>0.23809523809523808</c:v>
                </c:pt>
                <c:pt idx="23420">
                  <c:v>0.3</c:v>
                </c:pt>
                <c:pt idx="23421">
                  <c:v>0.6875</c:v>
                </c:pt>
                <c:pt idx="23422">
                  <c:v>0.6875</c:v>
                </c:pt>
                <c:pt idx="23423">
                  <c:v>0.16</c:v>
                </c:pt>
                <c:pt idx="23424">
                  <c:v>0.08</c:v>
                </c:pt>
                <c:pt idx="23425">
                  <c:v>0.42857142857142855</c:v>
                </c:pt>
                <c:pt idx="23426">
                  <c:v>0.5</c:v>
                </c:pt>
                <c:pt idx="23427">
                  <c:v>0.125</c:v>
                </c:pt>
                <c:pt idx="23428">
                  <c:v>0.4</c:v>
                </c:pt>
                <c:pt idx="23429">
                  <c:v>0.8125</c:v>
                </c:pt>
                <c:pt idx="23430">
                  <c:v>0.8125</c:v>
                </c:pt>
                <c:pt idx="23431">
                  <c:v>0.18181818181818182</c:v>
                </c:pt>
                <c:pt idx="23432">
                  <c:v>0.73333333333333328</c:v>
                </c:pt>
                <c:pt idx="23433">
                  <c:v>0.20833333333333334</c:v>
                </c:pt>
                <c:pt idx="23434">
                  <c:v>0.5</c:v>
                </c:pt>
                <c:pt idx="23435">
                  <c:v>0.10344827586206896</c:v>
                </c:pt>
                <c:pt idx="23436">
                  <c:v>0.32</c:v>
                </c:pt>
                <c:pt idx="23437">
                  <c:v>0.11538461538461539</c:v>
                </c:pt>
                <c:pt idx="23438">
                  <c:v>0.5</c:v>
                </c:pt>
                <c:pt idx="23439">
                  <c:v>0.26923076923076922</c:v>
                </c:pt>
                <c:pt idx="23440">
                  <c:v>0.35</c:v>
                </c:pt>
                <c:pt idx="23441">
                  <c:v>0.17391304347826086</c:v>
                </c:pt>
                <c:pt idx="23442">
                  <c:v>0.39130434782608697</c:v>
                </c:pt>
                <c:pt idx="23443">
                  <c:v>0.42105263157894735</c:v>
                </c:pt>
                <c:pt idx="23444">
                  <c:v>0.25</c:v>
                </c:pt>
                <c:pt idx="23445">
                  <c:v>0</c:v>
                </c:pt>
                <c:pt idx="23446">
                  <c:v>0.125</c:v>
                </c:pt>
                <c:pt idx="23447">
                  <c:v>0.04</c:v>
                </c:pt>
                <c:pt idx="23448">
                  <c:v>0.33333333333333331</c:v>
                </c:pt>
                <c:pt idx="23449">
                  <c:v>0</c:v>
                </c:pt>
                <c:pt idx="23450">
                  <c:v>0.12</c:v>
                </c:pt>
                <c:pt idx="23451">
                  <c:v>0.47619047619047616</c:v>
                </c:pt>
                <c:pt idx="23452">
                  <c:v>0.45</c:v>
                </c:pt>
                <c:pt idx="23453">
                  <c:v>0.19047619047619047</c:v>
                </c:pt>
                <c:pt idx="23454">
                  <c:v>0.08</c:v>
                </c:pt>
                <c:pt idx="23455">
                  <c:v>0.40909090909090912</c:v>
                </c:pt>
                <c:pt idx="23456">
                  <c:v>0.38095238095238093</c:v>
                </c:pt>
                <c:pt idx="23457">
                  <c:v>0</c:v>
                </c:pt>
                <c:pt idx="23458">
                  <c:v>0.1111111111111111</c:v>
                </c:pt>
                <c:pt idx="23459">
                  <c:v>5.2631578947368418E-2</c:v>
                </c:pt>
                <c:pt idx="23460">
                  <c:v>6.8965517241379309E-2</c:v>
                </c:pt>
                <c:pt idx="23461">
                  <c:v>0</c:v>
                </c:pt>
                <c:pt idx="23462">
                  <c:v>0</c:v>
                </c:pt>
                <c:pt idx="23463">
                  <c:v>0.5</c:v>
                </c:pt>
                <c:pt idx="23464">
                  <c:v>7.407407407407407E-2</c:v>
                </c:pt>
                <c:pt idx="23465">
                  <c:v>0</c:v>
                </c:pt>
                <c:pt idx="23466">
                  <c:v>0.42857142857142855</c:v>
                </c:pt>
                <c:pt idx="23467">
                  <c:v>3.5714285714285712E-2</c:v>
                </c:pt>
                <c:pt idx="23468">
                  <c:v>0</c:v>
                </c:pt>
                <c:pt idx="23469">
                  <c:v>4.5454545454545456E-2</c:v>
                </c:pt>
                <c:pt idx="23470">
                  <c:v>8.6956521739130432E-2</c:v>
                </c:pt>
                <c:pt idx="23471">
                  <c:v>0</c:v>
                </c:pt>
                <c:pt idx="23472">
                  <c:v>0</c:v>
                </c:pt>
                <c:pt idx="23473">
                  <c:v>0</c:v>
                </c:pt>
                <c:pt idx="23474">
                  <c:v>0</c:v>
                </c:pt>
                <c:pt idx="23475">
                  <c:v>0</c:v>
                </c:pt>
                <c:pt idx="23476">
                  <c:v>0</c:v>
                </c:pt>
                <c:pt idx="23477">
                  <c:v>0.55555555555555558</c:v>
                </c:pt>
                <c:pt idx="23478">
                  <c:v>0.46666666666666667</c:v>
                </c:pt>
                <c:pt idx="23479">
                  <c:v>0.52941176470588236</c:v>
                </c:pt>
                <c:pt idx="23480">
                  <c:v>0.33333333333333331</c:v>
                </c:pt>
                <c:pt idx="23481">
                  <c:v>0.45</c:v>
                </c:pt>
                <c:pt idx="23482">
                  <c:v>0.125</c:v>
                </c:pt>
                <c:pt idx="23483">
                  <c:v>3.4482758620689655E-2</c:v>
                </c:pt>
                <c:pt idx="23484">
                  <c:v>0.10714285714285714</c:v>
                </c:pt>
                <c:pt idx="23485">
                  <c:v>0</c:v>
                </c:pt>
                <c:pt idx="23486">
                  <c:v>0.8125</c:v>
                </c:pt>
                <c:pt idx="23487">
                  <c:v>0</c:v>
                </c:pt>
                <c:pt idx="23488">
                  <c:v>8.3333333333333329E-2</c:v>
                </c:pt>
                <c:pt idx="23489">
                  <c:v>0.3888888888888889</c:v>
                </c:pt>
                <c:pt idx="23490">
                  <c:v>0.15</c:v>
                </c:pt>
                <c:pt idx="23491">
                  <c:v>0.15</c:v>
                </c:pt>
                <c:pt idx="23492">
                  <c:v>0.18181818181818182</c:v>
                </c:pt>
                <c:pt idx="23493">
                  <c:v>0</c:v>
                </c:pt>
                <c:pt idx="23494">
                  <c:v>0</c:v>
                </c:pt>
                <c:pt idx="23495">
                  <c:v>0</c:v>
                </c:pt>
                <c:pt idx="23496">
                  <c:v>0</c:v>
                </c:pt>
                <c:pt idx="23497">
                  <c:v>0</c:v>
                </c:pt>
                <c:pt idx="23498">
                  <c:v>0</c:v>
                </c:pt>
                <c:pt idx="23499">
                  <c:v>0</c:v>
                </c:pt>
                <c:pt idx="23500">
                  <c:v>0</c:v>
                </c:pt>
                <c:pt idx="23501">
                  <c:v>0</c:v>
                </c:pt>
                <c:pt idx="23502">
                  <c:v>0</c:v>
                </c:pt>
                <c:pt idx="23503">
                  <c:v>0</c:v>
                </c:pt>
                <c:pt idx="23504">
                  <c:v>0</c:v>
                </c:pt>
                <c:pt idx="23505">
                  <c:v>0</c:v>
                </c:pt>
                <c:pt idx="23506">
                  <c:v>0</c:v>
                </c:pt>
                <c:pt idx="23507">
                  <c:v>0</c:v>
                </c:pt>
                <c:pt idx="23508">
                  <c:v>0</c:v>
                </c:pt>
                <c:pt idx="23509">
                  <c:v>0</c:v>
                </c:pt>
                <c:pt idx="23510">
                  <c:v>9.0909090909090912E-2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0.8</c:v>
                </c:pt>
                <c:pt idx="23516">
                  <c:v>0.27272727272727271</c:v>
                </c:pt>
                <c:pt idx="23517">
                  <c:v>0</c:v>
                </c:pt>
                <c:pt idx="23518">
                  <c:v>0</c:v>
                </c:pt>
                <c:pt idx="23519">
                  <c:v>0.9</c:v>
                </c:pt>
                <c:pt idx="23520">
                  <c:v>0.9</c:v>
                </c:pt>
                <c:pt idx="23521">
                  <c:v>0</c:v>
                </c:pt>
                <c:pt idx="23522">
                  <c:v>0</c:v>
                </c:pt>
                <c:pt idx="23523">
                  <c:v>0.5</c:v>
                </c:pt>
                <c:pt idx="23524">
                  <c:v>0.77777777777777779</c:v>
                </c:pt>
                <c:pt idx="23525">
                  <c:v>0</c:v>
                </c:pt>
                <c:pt idx="23526">
                  <c:v>1</c:v>
                </c:pt>
                <c:pt idx="23527">
                  <c:v>0.42857142857142855</c:v>
                </c:pt>
                <c:pt idx="23528">
                  <c:v>0.1111111111111111</c:v>
                </c:pt>
                <c:pt idx="23529">
                  <c:v>0.3</c:v>
                </c:pt>
                <c:pt idx="23530">
                  <c:v>0.38461538461538464</c:v>
                </c:pt>
                <c:pt idx="23531">
                  <c:v>0</c:v>
                </c:pt>
                <c:pt idx="23532">
                  <c:v>1.2</c:v>
                </c:pt>
                <c:pt idx="23533">
                  <c:v>0.33333333333333331</c:v>
                </c:pt>
                <c:pt idx="23534">
                  <c:v>1.1818181818181819</c:v>
                </c:pt>
                <c:pt idx="23535">
                  <c:v>1.1818181818181819</c:v>
                </c:pt>
                <c:pt idx="23536">
                  <c:v>0</c:v>
                </c:pt>
                <c:pt idx="23537">
                  <c:v>0.5</c:v>
                </c:pt>
                <c:pt idx="23538">
                  <c:v>0.8</c:v>
                </c:pt>
                <c:pt idx="23539">
                  <c:v>0.22222222222222221</c:v>
                </c:pt>
                <c:pt idx="23540">
                  <c:v>0.2</c:v>
                </c:pt>
                <c:pt idx="23541">
                  <c:v>0.75</c:v>
                </c:pt>
                <c:pt idx="23542">
                  <c:v>0.76923076923076927</c:v>
                </c:pt>
                <c:pt idx="23543">
                  <c:v>0.13043478260869565</c:v>
                </c:pt>
                <c:pt idx="23544">
                  <c:v>0.84615384615384615</c:v>
                </c:pt>
                <c:pt idx="23545">
                  <c:v>0.8</c:v>
                </c:pt>
                <c:pt idx="23546">
                  <c:v>0.125</c:v>
                </c:pt>
                <c:pt idx="23547">
                  <c:v>0.9375</c:v>
                </c:pt>
                <c:pt idx="23548">
                  <c:v>0.7142857142857143</c:v>
                </c:pt>
                <c:pt idx="23549">
                  <c:v>0.17391304347826086</c:v>
                </c:pt>
                <c:pt idx="23550">
                  <c:v>0.90909090909090906</c:v>
                </c:pt>
                <c:pt idx="23551">
                  <c:v>0.30434782608695654</c:v>
                </c:pt>
                <c:pt idx="23552">
                  <c:v>7.1428571428571425E-2</c:v>
                </c:pt>
                <c:pt idx="23553">
                  <c:v>0.08</c:v>
                </c:pt>
                <c:pt idx="23554">
                  <c:v>0.70588235294117652</c:v>
                </c:pt>
                <c:pt idx="23555">
                  <c:v>0.3888888888888889</c:v>
                </c:pt>
                <c:pt idx="23556">
                  <c:v>0.16</c:v>
                </c:pt>
                <c:pt idx="23557">
                  <c:v>0.33333333333333331</c:v>
                </c:pt>
                <c:pt idx="23558">
                  <c:v>0.1111111111111111</c:v>
                </c:pt>
                <c:pt idx="23559">
                  <c:v>0.34782608695652173</c:v>
                </c:pt>
                <c:pt idx="23560">
                  <c:v>0.24</c:v>
                </c:pt>
                <c:pt idx="23561">
                  <c:v>0.32</c:v>
                </c:pt>
                <c:pt idx="23562">
                  <c:v>6.0606060606060608E-2</c:v>
                </c:pt>
                <c:pt idx="23563">
                  <c:v>0.91666666666666663</c:v>
                </c:pt>
                <c:pt idx="23564">
                  <c:v>1.0769230769230769</c:v>
                </c:pt>
                <c:pt idx="23565">
                  <c:v>0</c:v>
                </c:pt>
                <c:pt idx="23566">
                  <c:v>0.19230769230769232</c:v>
                </c:pt>
                <c:pt idx="23567">
                  <c:v>0.16</c:v>
                </c:pt>
                <c:pt idx="23568">
                  <c:v>0</c:v>
                </c:pt>
                <c:pt idx="23569">
                  <c:v>4.5454545454545456E-2</c:v>
                </c:pt>
                <c:pt idx="23570">
                  <c:v>8.6956521739130432E-2</c:v>
                </c:pt>
                <c:pt idx="23571">
                  <c:v>0.14814814814814814</c:v>
                </c:pt>
                <c:pt idx="23572">
                  <c:v>0.73333333333333328</c:v>
                </c:pt>
                <c:pt idx="23573">
                  <c:v>0.45</c:v>
                </c:pt>
                <c:pt idx="23574">
                  <c:v>3.2258064516129031E-2</c:v>
                </c:pt>
                <c:pt idx="23575">
                  <c:v>9.0909090909090912E-2</c:v>
                </c:pt>
                <c:pt idx="23576">
                  <c:v>3.3333333333333333E-2</c:v>
                </c:pt>
                <c:pt idx="23577">
                  <c:v>0.27272727272727271</c:v>
                </c:pt>
                <c:pt idx="23578">
                  <c:v>5.2631578947368418E-2</c:v>
                </c:pt>
                <c:pt idx="23579">
                  <c:v>0</c:v>
                </c:pt>
                <c:pt idx="23580">
                  <c:v>0.42857142857142855</c:v>
                </c:pt>
                <c:pt idx="23581">
                  <c:v>0.33333333333333331</c:v>
                </c:pt>
                <c:pt idx="23582">
                  <c:v>0</c:v>
                </c:pt>
                <c:pt idx="23583">
                  <c:v>6.8965517241379309E-2</c:v>
                </c:pt>
                <c:pt idx="23584">
                  <c:v>0</c:v>
                </c:pt>
                <c:pt idx="23585">
                  <c:v>0</c:v>
                </c:pt>
                <c:pt idx="23586">
                  <c:v>0</c:v>
                </c:pt>
                <c:pt idx="23587">
                  <c:v>0</c:v>
                </c:pt>
                <c:pt idx="23588">
                  <c:v>0</c:v>
                </c:pt>
                <c:pt idx="23589">
                  <c:v>0</c:v>
                </c:pt>
                <c:pt idx="23590">
                  <c:v>0</c:v>
                </c:pt>
                <c:pt idx="23591">
                  <c:v>0</c:v>
                </c:pt>
                <c:pt idx="23592">
                  <c:v>0.125</c:v>
                </c:pt>
                <c:pt idx="23593">
                  <c:v>0.7142857142857143</c:v>
                </c:pt>
                <c:pt idx="23594">
                  <c:v>1</c:v>
                </c:pt>
                <c:pt idx="23595">
                  <c:v>0</c:v>
                </c:pt>
                <c:pt idx="23596">
                  <c:v>7.1428571428571425E-2</c:v>
                </c:pt>
                <c:pt idx="23597">
                  <c:v>0.41176470588235292</c:v>
                </c:pt>
                <c:pt idx="23598">
                  <c:v>0.21052631578947367</c:v>
                </c:pt>
                <c:pt idx="23599">
                  <c:v>7.407407407407407E-2</c:v>
                </c:pt>
                <c:pt idx="23600">
                  <c:v>0</c:v>
                </c:pt>
                <c:pt idx="23601">
                  <c:v>0.30434782608695654</c:v>
                </c:pt>
                <c:pt idx="23602">
                  <c:v>8.3333333333333329E-2</c:v>
                </c:pt>
                <c:pt idx="23603">
                  <c:v>0</c:v>
                </c:pt>
                <c:pt idx="23604">
                  <c:v>0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</c:v>
                </c:pt>
                <c:pt idx="23622">
                  <c:v>0</c:v>
                </c:pt>
                <c:pt idx="23623">
                  <c:v>0</c:v>
                </c:pt>
                <c:pt idx="23624">
                  <c:v>0.63636363636363635</c:v>
                </c:pt>
                <c:pt idx="23625">
                  <c:v>0.16666666666666666</c:v>
                </c:pt>
                <c:pt idx="23626">
                  <c:v>0.33333333333333331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0.21428571428571427</c:v>
                </c:pt>
                <c:pt idx="23633">
                  <c:v>0.8</c:v>
                </c:pt>
                <c:pt idx="23634">
                  <c:v>5.2631578947368418E-2</c:v>
                </c:pt>
                <c:pt idx="23635">
                  <c:v>0</c:v>
                </c:pt>
                <c:pt idx="23636">
                  <c:v>0.4</c:v>
                </c:pt>
                <c:pt idx="23637">
                  <c:v>0</c:v>
                </c:pt>
                <c:pt idx="23638">
                  <c:v>1</c:v>
                </c:pt>
                <c:pt idx="23639">
                  <c:v>0.5</c:v>
                </c:pt>
                <c:pt idx="23640">
                  <c:v>7.6923076923076927E-2</c:v>
                </c:pt>
                <c:pt idx="23641">
                  <c:v>0.15384615384615385</c:v>
                </c:pt>
                <c:pt idx="23642">
                  <c:v>0</c:v>
                </c:pt>
                <c:pt idx="23643">
                  <c:v>0.77777777777777779</c:v>
                </c:pt>
                <c:pt idx="23644">
                  <c:v>0.35714285714285715</c:v>
                </c:pt>
                <c:pt idx="23645">
                  <c:v>0.53333333333333333</c:v>
                </c:pt>
                <c:pt idx="23646">
                  <c:v>1.1818181818181819</c:v>
                </c:pt>
                <c:pt idx="23647">
                  <c:v>0</c:v>
                </c:pt>
                <c:pt idx="23648">
                  <c:v>0.7142857142857143</c:v>
                </c:pt>
                <c:pt idx="23649">
                  <c:v>0.53333333333333333</c:v>
                </c:pt>
                <c:pt idx="23650">
                  <c:v>0</c:v>
                </c:pt>
                <c:pt idx="23651">
                  <c:v>0.27777777777777779</c:v>
                </c:pt>
                <c:pt idx="23652">
                  <c:v>0.46153846153846156</c:v>
                </c:pt>
                <c:pt idx="23653">
                  <c:v>0.23529411764705882</c:v>
                </c:pt>
                <c:pt idx="23654">
                  <c:v>0.84615384615384615</c:v>
                </c:pt>
                <c:pt idx="23655">
                  <c:v>1.1000000000000001</c:v>
                </c:pt>
                <c:pt idx="23656">
                  <c:v>0.61538461538461542</c:v>
                </c:pt>
                <c:pt idx="23657">
                  <c:v>0.44444444444444442</c:v>
                </c:pt>
                <c:pt idx="23658">
                  <c:v>0.73333333333333328</c:v>
                </c:pt>
                <c:pt idx="23659">
                  <c:v>1.0666666666666667</c:v>
                </c:pt>
                <c:pt idx="23660">
                  <c:v>1.1000000000000001</c:v>
                </c:pt>
                <c:pt idx="23661">
                  <c:v>0.55555555555555558</c:v>
                </c:pt>
                <c:pt idx="23662">
                  <c:v>0.26315789473684209</c:v>
                </c:pt>
                <c:pt idx="23663">
                  <c:v>4.1666666666666664E-2</c:v>
                </c:pt>
                <c:pt idx="23664">
                  <c:v>0.84615384615384615</c:v>
                </c:pt>
                <c:pt idx="23665">
                  <c:v>0.3888888888888889</c:v>
                </c:pt>
                <c:pt idx="23666">
                  <c:v>0.9375</c:v>
                </c:pt>
                <c:pt idx="23667">
                  <c:v>1</c:v>
                </c:pt>
                <c:pt idx="23668">
                  <c:v>3.7037037037037035E-2</c:v>
                </c:pt>
                <c:pt idx="23669">
                  <c:v>0.2608695652173913</c:v>
                </c:pt>
                <c:pt idx="23670">
                  <c:v>0.14814814814814814</c:v>
                </c:pt>
                <c:pt idx="23671">
                  <c:v>1.0909090909090908</c:v>
                </c:pt>
                <c:pt idx="23672">
                  <c:v>0.57894736842105265</c:v>
                </c:pt>
                <c:pt idx="23673">
                  <c:v>0.14285714285714285</c:v>
                </c:pt>
                <c:pt idx="23674">
                  <c:v>0.82352941176470584</c:v>
                </c:pt>
                <c:pt idx="23675">
                  <c:v>0.1111111111111111</c:v>
                </c:pt>
                <c:pt idx="23676">
                  <c:v>0.8571428571428571</c:v>
                </c:pt>
                <c:pt idx="23677">
                  <c:v>0.6</c:v>
                </c:pt>
                <c:pt idx="23678">
                  <c:v>0.11538461538461539</c:v>
                </c:pt>
                <c:pt idx="23679">
                  <c:v>7.1428571428571425E-2</c:v>
                </c:pt>
                <c:pt idx="23680">
                  <c:v>0.16</c:v>
                </c:pt>
                <c:pt idx="23681">
                  <c:v>1</c:v>
                </c:pt>
                <c:pt idx="23682">
                  <c:v>0.30434782608695654</c:v>
                </c:pt>
                <c:pt idx="23683">
                  <c:v>3.4482758620689655E-2</c:v>
                </c:pt>
                <c:pt idx="23684">
                  <c:v>0.75</c:v>
                </c:pt>
                <c:pt idx="23685">
                  <c:v>0.10344827586206896</c:v>
                </c:pt>
                <c:pt idx="23686">
                  <c:v>0</c:v>
                </c:pt>
                <c:pt idx="23687">
                  <c:v>8.3333333333333329E-2</c:v>
                </c:pt>
                <c:pt idx="23688">
                  <c:v>0.22727272727272727</c:v>
                </c:pt>
                <c:pt idx="23689">
                  <c:v>6.8965517241379309E-2</c:v>
                </c:pt>
                <c:pt idx="23690">
                  <c:v>0.08</c:v>
                </c:pt>
                <c:pt idx="23691">
                  <c:v>0</c:v>
                </c:pt>
                <c:pt idx="23692">
                  <c:v>0.2857142857142857</c:v>
                </c:pt>
                <c:pt idx="23693">
                  <c:v>0.40909090909090912</c:v>
                </c:pt>
                <c:pt idx="23694">
                  <c:v>3.3333333333333333E-2</c:v>
                </c:pt>
                <c:pt idx="23695">
                  <c:v>0.57894736842105265</c:v>
                </c:pt>
                <c:pt idx="23696">
                  <c:v>0.1</c:v>
                </c:pt>
                <c:pt idx="23697">
                  <c:v>0.34782608695652173</c:v>
                </c:pt>
                <c:pt idx="23698">
                  <c:v>4.1666666666666664E-2</c:v>
                </c:pt>
                <c:pt idx="23699">
                  <c:v>0.11764705882352941</c:v>
                </c:pt>
                <c:pt idx="23700">
                  <c:v>0</c:v>
                </c:pt>
                <c:pt idx="23701">
                  <c:v>0</c:v>
                </c:pt>
                <c:pt idx="23702">
                  <c:v>0</c:v>
                </c:pt>
                <c:pt idx="23703">
                  <c:v>0.18518518518518517</c:v>
                </c:pt>
                <c:pt idx="23704">
                  <c:v>0.15</c:v>
                </c:pt>
                <c:pt idx="23705">
                  <c:v>7.1428571428571425E-2</c:v>
                </c:pt>
                <c:pt idx="23706">
                  <c:v>7.6923076923076927E-2</c:v>
                </c:pt>
                <c:pt idx="23707">
                  <c:v>0.29166666666666669</c:v>
                </c:pt>
                <c:pt idx="23708">
                  <c:v>0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8.3333333333333329E-2</c:v>
                </c:pt>
                <c:pt idx="23713">
                  <c:v>0</c:v>
                </c:pt>
                <c:pt idx="23714">
                  <c:v>0.17391304347826086</c:v>
                </c:pt>
                <c:pt idx="23715">
                  <c:v>0</c:v>
                </c:pt>
                <c:pt idx="23716">
                  <c:v>0</c:v>
                </c:pt>
                <c:pt idx="23717">
                  <c:v>0.10714285714285714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0.14285714285714285</c:v>
                </c:pt>
                <c:pt idx="23722">
                  <c:v>0</c:v>
                </c:pt>
                <c:pt idx="23723">
                  <c:v>0.7</c:v>
                </c:pt>
                <c:pt idx="23724">
                  <c:v>0</c:v>
                </c:pt>
                <c:pt idx="23725">
                  <c:v>0</c:v>
                </c:pt>
                <c:pt idx="23726">
                  <c:v>1</c:v>
                </c:pt>
                <c:pt idx="23727">
                  <c:v>0.14285714285714285</c:v>
                </c:pt>
                <c:pt idx="23728">
                  <c:v>0</c:v>
                </c:pt>
                <c:pt idx="23729">
                  <c:v>1.1538461538461537</c:v>
                </c:pt>
                <c:pt idx="23730">
                  <c:v>0.27272727272727271</c:v>
                </c:pt>
                <c:pt idx="23731">
                  <c:v>0.27777777777777779</c:v>
                </c:pt>
                <c:pt idx="23732">
                  <c:v>0.17391304347826086</c:v>
                </c:pt>
                <c:pt idx="23733">
                  <c:v>0.57894736842105265</c:v>
                </c:pt>
                <c:pt idx="23734">
                  <c:v>0</c:v>
                </c:pt>
                <c:pt idx="23735">
                  <c:v>1</c:v>
                </c:pt>
                <c:pt idx="23736">
                  <c:v>0.27272727272727271</c:v>
                </c:pt>
                <c:pt idx="23737">
                  <c:v>6.8965517241379309E-2</c:v>
                </c:pt>
                <c:pt idx="23738">
                  <c:v>0.16666666666666666</c:v>
                </c:pt>
                <c:pt idx="23739">
                  <c:v>0.31818181818181818</c:v>
                </c:pt>
                <c:pt idx="23740">
                  <c:v>0</c:v>
                </c:pt>
                <c:pt idx="23741">
                  <c:v>0.8</c:v>
                </c:pt>
                <c:pt idx="23742">
                  <c:v>0.25</c:v>
                </c:pt>
                <c:pt idx="23743">
                  <c:v>3.5714285714285712E-2</c:v>
                </c:pt>
                <c:pt idx="23744">
                  <c:v>0.40909090909090912</c:v>
                </c:pt>
                <c:pt idx="23745">
                  <c:v>0.53333333333333333</c:v>
                </c:pt>
                <c:pt idx="23746">
                  <c:v>0.44444444444444442</c:v>
                </c:pt>
                <c:pt idx="23747">
                  <c:v>0.33333333333333331</c:v>
                </c:pt>
                <c:pt idx="23748">
                  <c:v>0.33333333333333331</c:v>
                </c:pt>
                <c:pt idx="23749">
                  <c:v>3.4482758620689655E-2</c:v>
                </c:pt>
                <c:pt idx="23750">
                  <c:v>0.12</c:v>
                </c:pt>
                <c:pt idx="23751">
                  <c:v>0.27777777777777779</c:v>
                </c:pt>
                <c:pt idx="23752">
                  <c:v>0.11538461538461539</c:v>
                </c:pt>
                <c:pt idx="23753">
                  <c:v>3.8461538461538464E-2</c:v>
                </c:pt>
                <c:pt idx="23754">
                  <c:v>0.13043478260869565</c:v>
                </c:pt>
                <c:pt idx="23755">
                  <c:v>0.3</c:v>
                </c:pt>
                <c:pt idx="23756">
                  <c:v>8.3333333333333329E-2</c:v>
                </c:pt>
                <c:pt idx="23757">
                  <c:v>0.08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0.6</c:v>
                </c:pt>
                <c:pt idx="23778">
                  <c:v>0</c:v>
                </c:pt>
                <c:pt idx="23779">
                  <c:v>0</c:v>
                </c:pt>
                <c:pt idx="23780">
                  <c:v>0</c:v>
                </c:pt>
                <c:pt idx="23781">
                  <c:v>0</c:v>
                </c:pt>
                <c:pt idx="23782">
                  <c:v>0</c:v>
                </c:pt>
                <c:pt idx="23783">
                  <c:v>0.27272727272727271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1</c:v>
                </c:pt>
                <c:pt idx="23790">
                  <c:v>0.45454545454545453</c:v>
                </c:pt>
                <c:pt idx="23791">
                  <c:v>0.45454545454545453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1</c:v>
                </c:pt>
                <c:pt idx="23797">
                  <c:v>0</c:v>
                </c:pt>
                <c:pt idx="23798">
                  <c:v>0.33333333333333331</c:v>
                </c:pt>
                <c:pt idx="23799">
                  <c:v>0</c:v>
                </c:pt>
                <c:pt idx="23800">
                  <c:v>0</c:v>
                </c:pt>
                <c:pt idx="23801">
                  <c:v>0.26666666666666666</c:v>
                </c:pt>
                <c:pt idx="23802">
                  <c:v>0.26666666666666666</c:v>
                </c:pt>
                <c:pt idx="23803">
                  <c:v>0</c:v>
                </c:pt>
                <c:pt idx="23804">
                  <c:v>0</c:v>
                </c:pt>
                <c:pt idx="23805">
                  <c:v>1.2</c:v>
                </c:pt>
                <c:pt idx="23806">
                  <c:v>0</c:v>
                </c:pt>
                <c:pt idx="23807">
                  <c:v>0.5</c:v>
                </c:pt>
                <c:pt idx="23808">
                  <c:v>0</c:v>
                </c:pt>
                <c:pt idx="23809">
                  <c:v>0.8</c:v>
                </c:pt>
                <c:pt idx="23810">
                  <c:v>0.27272727272727271</c:v>
                </c:pt>
                <c:pt idx="23811">
                  <c:v>7.6923076923076927E-2</c:v>
                </c:pt>
                <c:pt idx="23812">
                  <c:v>0</c:v>
                </c:pt>
                <c:pt idx="23813">
                  <c:v>0.33333333333333331</c:v>
                </c:pt>
                <c:pt idx="23814">
                  <c:v>1</c:v>
                </c:pt>
                <c:pt idx="23815">
                  <c:v>0.58333333333333337</c:v>
                </c:pt>
                <c:pt idx="23816">
                  <c:v>1</c:v>
                </c:pt>
                <c:pt idx="23817">
                  <c:v>0.7142857142857143</c:v>
                </c:pt>
                <c:pt idx="23818">
                  <c:v>0.33333333333333331</c:v>
                </c:pt>
                <c:pt idx="23819">
                  <c:v>0.66666666666666663</c:v>
                </c:pt>
                <c:pt idx="23820">
                  <c:v>0.3888888888888889</c:v>
                </c:pt>
                <c:pt idx="23821">
                  <c:v>8.6956521739130432E-2</c:v>
                </c:pt>
                <c:pt idx="23822">
                  <c:v>0.4375</c:v>
                </c:pt>
                <c:pt idx="23823">
                  <c:v>0.47058823529411764</c:v>
                </c:pt>
                <c:pt idx="23824">
                  <c:v>0.13636363636363635</c:v>
                </c:pt>
                <c:pt idx="23825">
                  <c:v>0.44444444444444442</c:v>
                </c:pt>
                <c:pt idx="23826">
                  <c:v>4.1666666666666664E-2</c:v>
                </c:pt>
                <c:pt idx="23827">
                  <c:v>0.47368421052631576</c:v>
                </c:pt>
                <c:pt idx="23828">
                  <c:v>1.0666666666666667</c:v>
                </c:pt>
                <c:pt idx="23829">
                  <c:v>0.55555555555555558</c:v>
                </c:pt>
                <c:pt idx="23830">
                  <c:v>0.3</c:v>
                </c:pt>
                <c:pt idx="23831">
                  <c:v>0.6875</c:v>
                </c:pt>
                <c:pt idx="23832">
                  <c:v>7.6923076923076927E-2</c:v>
                </c:pt>
                <c:pt idx="23833">
                  <c:v>1.0769230769230769</c:v>
                </c:pt>
                <c:pt idx="23834">
                  <c:v>0.8571428571428571</c:v>
                </c:pt>
                <c:pt idx="23835">
                  <c:v>0.9375</c:v>
                </c:pt>
                <c:pt idx="23836">
                  <c:v>0.15384615384615385</c:v>
                </c:pt>
                <c:pt idx="23837">
                  <c:v>0.30434782608695654</c:v>
                </c:pt>
                <c:pt idx="23838">
                  <c:v>0.2608695652173913</c:v>
                </c:pt>
                <c:pt idx="23839">
                  <c:v>0.57894736842105265</c:v>
                </c:pt>
                <c:pt idx="23840">
                  <c:v>0.2</c:v>
                </c:pt>
                <c:pt idx="23841">
                  <c:v>0.33333333333333331</c:v>
                </c:pt>
                <c:pt idx="23842">
                  <c:v>0.1111111111111111</c:v>
                </c:pt>
                <c:pt idx="23843">
                  <c:v>0.31818181818181818</c:v>
                </c:pt>
                <c:pt idx="23844">
                  <c:v>0.6</c:v>
                </c:pt>
                <c:pt idx="23845">
                  <c:v>0.20833333333333334</c:v>
                </c:pt>
                <c:pt idx="23846">
                  <c:v>0.5</c:v>
                </c:pt>
                <c:pt idx="23847">
                  <c:v>0.58823529411764708</c:v>
                </c:pt>
                <c:pt idx="23848">
                  <c:v>0.72222222222222221</c:v>
                </c:pt>
                <c:pt idx="23849">
                  <c:v>0.8666666666666667</c:v>
                </c:pt>
                <c:pt idx="23850">
                  <c:v>0</c:v>
                </c:pt>
                <c:pt idx="23851">
                  <c:v>0.19230769230769232</c:v>
                </c:pt>
                <c:pt idx="23852">
                  <c:v>0.45454545454545453</c:v>
                </c:pt>
                <c:pt idx="23853">
                  <c:v>0.625</c:v>
                </c:pt>
                <c:pt idx="23854">
                  <c:v>6.0606060606060608E-2</c:v>
                </c:pt>
                <c:pt idx="23855">
                  <c:v>0.6</c:v>
                </c:pt>
                <c:pt idx="23856">
                  <c:v>0.30434782608695654</c:v>
                </c:pt>
                <c:pt idx="23857">
                  <c:v>3.4482758620689655E-2</c:v>
                </c:pt>
                <c:pt idx="23858">
                  <c:v>0.10344827586206896</c:v>
                </c:pt>
                <c:pt idx="23859">
                  <c:v>0.36363636363636365</c:v>
                </c:pt>
                <c:pt idx="23860">
                  <c:v>3.2258064516129031E-2</c:v>
                </c:pt>
                <c:pt idx="23861">
                  <c:v>0.55000000000000004</c:v>
                </c:pt>
                <c:pt idx="23862">
                  <c:v>0.17857142857142858</c:v>
                </c:pt>
                <c:pt idx="23863">
                  <c:v>0.47619047619047616</c:v>
                </c:pt>
                <c:pt idx="23864">
                  <c:v>0.16666666666666666</c:v>
                </c:pt>
                <c:pt idx="23865">
                  <c:v>0.55555555555555558</c:v>
                </c:pt>
                <c:pt idx="23866">
                  <c:v>0.14814814814814814</c:v>
                </c:pt>
                <c:pt idx="23867">
                  <c:v>0.08</c:v>
                </c:pt>
                <c:pt idx="23868">
                  <c:v>0.5</c:v>
                </c:pt>
                <c:pt idx="23869">
                  <c:v>0.40909090909090912</c:v>
                </c:pt>
                <c:pt idx="23870">
                  <c:v>0.44444444444444442</c:v>
                </c:pt>
                <c:pt idx="23871">
                  <c:v>3.7037037037037035E-2</c:v>
                </c:pt>
                <c:pt idx="23872">
                  <c:v>0.57894736842105265</c:v>
                </c:pt>
                <c:pt idx="23873">
                  <c:v>0.34782608695652173</c:v>
                </c:pt>
                <c:pt idx="23874">
                  <c:v>0</c:v>
                </c:pt>
                <c:pt idx="23875">
                  <c:v>0</c:v>
                </c:pt>
                <c:pt idx="23876">
                  <c:v>0</c:v>
                </c:pt>
                <c:pt idx="23877">
                  <c:v>7.6923076923076927E-2</c:v>
                </c:pt>
                <c:pt idx="23878">
                  <c:v>0.14285714285714285</c:v>
                </c:pt>
                <c:pt idx="23879">
                  <c:v>0.22727272727272727</c:v>
                </c:pt>
                <c:pt idx="23880">
                  <c:v>0</c:v>
                </c:pt>
                <c:pt idx="23881">
                  <c:v>0.19230769230769232</c:v>
                </c:pt>
                <c:pt idx="23882">
                  <c:v>0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0.14285714285714285</c:v>
                </c:pt>
                <c:pt idx="23891">
                  <c:v>0.35294117647058826</c:v>
                </c:pt>
                <c:pt idx="23892">
                  <c:v>0.46666666666666667</c:v>
                </c:pt>
                <c:pt idx="23893">
                  <c:v>0.27272727272727271</c:v>
                </c:pt>
                <c:pt idx="23894">
                  <c:v>0.47058823529411764</c:v>
                </c:pt>
                <c:pt idx="23895">
                  <c:v>0.47368421052631576</c:v>
                </c:pt>
                <c:pt idx="23896">
                  <c:v>0.36842105263157893</c:v>
                </c:pt>
                <c:pt idx="23897">
                  <c:v>0.16666666666666666</c:v>
                </c:pt>
                <c:pt idx="23898">
                  <c:v>0.19230769230769232</c:v>
                </c:pt>
                <c:pt idx="23899">
                  <c:v>1</c:v>
                </c:pt>
                <c:pt idx="23900">
                  <c:v>0.75</c:v>
                </c:pt>
                <c:pt idx="23901">
                  <c:v>0.2</c:v>
                </c:pt>
                <c:pt idx="23902">
                  <c:v>0.2</c:v>
                </c:pt>
                <c:pt idx="23903">
                  <c:v>3.5714285714285712E-2</c:v>
                </c:pt>
                <c:pt idx="23904">
                  <c:v>0.9285714285714286</c:v>
                </c:pt>
                <c:pt idx="23905">
                  <c:v>3.2258064516129031E-2</c:v>
                </c:pt>
                <c:pt idx="23906">
                  <c:v>0.05</c:v>
                </c:pt>
                <c:pt idx="23907">
                  <c:v>8.6956521739130432E-2</c:v>
                </c:pt>
                <c:pt idx="23908">
                  <c:v>0.29166666666666669</c:v>
                </c:pt>
                <c:pt idx="23909">
                  <c:v>0.53333333333333333</c:v>
                </c:pt>
                <c:pt idx="23910">
                  <c:v>0.42857142857142855</c:v>
                </c:pt>
                <c:pt idx="23911">
                  <c:v>0.33333333333333331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</c:v>
                </c:pt>
                <c:pt idx="23918">
                  <c:v>0</c:v>
                </c:pt>
                <c:pt idx="23919">
                  <c:v>0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0.21428571428571427</c:v>
                </c:pt>
                <c:pt idx="23930">
                  <c:v>0</c:v>
                </c:pt>
                <c:pt idx="23931">
                  <c:v>0.8</c:v>
                </c:pt>
                <c:pt idx="23932">
                  <c:v>0</c:v>
                </c:pt>
                <c:pt idx="23933">
                  <c:v>0</c:v>
                </c:pt>
                <c:pt idx="23934">
                  <c:v>0.15384615384615385</c:v>
                </c:pt>
                <c:pt idx="23935">
                  <c:v>0</c:v>
                </c:pt>
                <c:pt idx="23936">
                  <c:v>1</c:v>
                </c:pt>
                <c:pt idx="23937">
                  <c:v>0.45454545454545453</c:v>
                </c:pt>
                <c:pt idx="23938">
                  <c:v>0</c:v>
                </c:pt>
                <c:pt idx="23939">
                  <c:v>0.75</c:v>
                </c:pt>
                <c:pt idx="23940">
                  <c:v>0.1111111111111111</c:v>
                </c:pt>
                <c:pt idx="23941">
                  <c:v>0</c:v>
                </c:pt>
                <c:pt idx="23942">
                  <c:v>0</c:v>
                </c:pt>
                <c:pt idx="23943">
                  <c:v>0.5</c:v>
                </c:pt>
                <c:pt idx="23944">
                  <c:v>0</c:v>
                </c:pt>
                <c:pt idx="23945">
                  <c:v>0</c:v>
                </c:pt>
                <c:pt idx="23946">
                  <c:v>0.84615384615384615</c:v>
                </c:pt>
                <c:pt idx="23947">
                  <c:v>0.33333333333333331</c:v>
                </c:pt>
                <c:pt idx="23948">
                  <c:v>0.41176470588235292</c:v>
                </c:pt>
                <c:pt idx="23949">
                  <c:v>0.7857142857142857</c:v>
                </c:pt>
                <c:pt idx="23950">
                  <c:v>0.6428571428571429</c:v>
                </c:pt>
                <c:pt idx="23951">
                  <c:v>0.125</c:v>
                </c:pt>
                <c:pt idx="23952">
                  <c:v>7.6923076923076927E-2</c:v>
                </c:pt>
                <c:pt idx="23953">
                  <c:v>0.29411764705882354</c:v>
                </c:pt>
                <c:pt idx="23954">
                  <c:v>0.66666666666666663</c:v>
                </c:pt>
                <c:pt idx="23955">
                  <c:v>0.76923076923076927</c:v>
                </c:pt>
                <c:pt idx="23956">
                  <c:v>0.7142857142857143</c:v>
                </c:pt>
                <c:pt idx="23957">
                  <c:v>1.0714285714285714</c:v>
                </c:pt>
                <c:pt idx="23958">
                  <c:v>0.9285714285714286</c:v>
                </c:pt>
                <c:pt idx="23959">
                  <c:v>0.72727272727272729</c:v>
                </c:pt>
                <c:pt idx="23960">
                  <c:v>1.1666666666666667</c:v>
                </c:pt>
                <c:pt idx="23961">
                  <c:v>0.41176470588235292</c:v>
                </c:pt>
                <c:pt idx="23962">
                  <c:v>0.92307692307692313</c:v>
                </c:pt>
                <c:pt idx="23963">
                  <c:v>0.53333333333333333</c:v>
                </c:pt>
                <c:pt idx="23964">
                  <c:v>1</c:v>
                </c:pt>
                <c:pt idx="23965">
                  <c:v>1.0833333333333333</c:v>
                </c:pt>
                <c:pt idx="23966">
                  <c:v>0.6470588235294118</c:v>
                </c:pt>
                <c:pt idx="23967">
                  <c:v>1</c:v>
                </c:pt>
                <c:pt idx="23968">
                  <c:v>0.46666666666666667</c:v>
                </c:pt>
                <c:pt idx="23969">
                  <c:v>0.93333333333333335</c:v>
                </c:pt>
                <c:pt idx="23970">
                  <c:v>0.5</c:v>
                </c:pt>
                <c:pt idx="23971">
                  <c:v>0.76470588235294112</c:v>
                </c:pt>
                <c:pt idx="23972">
                  <c:v>3.7037037037037035E-2</c:v>
                </c:pt>
                <c:pt idx="23973">
                  <c:v>0.57894736842105265</c:v>
                </c:pt>
                <c:pt idx="23974">
                  <c:v>1.0666666666666667</c:v>
                </c:pt>
                <c:pt idx="23975">
                  <c:v>0.23809523809523808</c:v>
                </c:pt>
                <c:pt idx="23976">
                  <c:v>0.58823529411764708</c:v>
                </c:pt>
                <c:pt idx="23977">
                  <c:v>3.3333333333333333E-2</c:v>
                </c:pt>
                <c:pt idx="23978">
                  <c:v>0.1111111111111111</c:v>
                </c:pt>
                <c:pt idx="23979">
                  <c:v>0.3</c:v>
                </c:pt>
                <c:pt idx="23980">
                  <c:v>0.08</c:v>
                </c:pt>
                <c:pt idx="23981">
                  <c:v>0.6875</c:v>
                </c:pt>
                <c:pt idx="23982">
                  <c:v>0.6875</c:v>
                </c:pt>
                <c:pt idx="23983">
                  <c:v>1</c:v>
                </c:pt>
                <c:pt idx="23984">
                  <c:v>0.31818181818181818</c:v>
                </c:pt>
                <c:pt idx="23985">
                  <c:v>0.66666666666666663</c:v>
                </c:pt>
                <c:pt idx="23986">
                  <c:v>0.47058823529411764</c:v>
                </c:pt>
                <c:pt idx="23987">
                  <c:v>0.15384615384615385</c:v>
                </c:pt>
                <c:pt idx="23988">
                  <c:v>0.23076923076923078</c:v>
                </c:pt>
                <c:pt idx="23989">
                  <c:v>0.57894736842105265</c:v>
                </c:pt>
                <c:pt idx="23990">
                  <c:v>0.18181818181818182</c:v>
                </c:pt>
                <c:pt idx="23991">
                  <c:v>0.55555555555555558</c:v>
                </c:pt>
                <c:pt idx="23992">
                  <c:v>0.31818181818181818</c:v>
                </c:pt>
                <c:pt idx="23993">
                  <c:v>0.5</c:v>
                </c:pt>
                <c:pt idx="23994">
                  <c:v>3.4482758620689655E-2</c:v>
                </c:pt>
                <c:pt idx="23995">
                  <c:v>0.58823529411764708</c:v>
                </c:pt>
                <c:pt idx="23996">
                  <c:v>0.45454545454545453</c:v>
                </c:pt>
                <c:pt idx="23997">
                  <c:v>1</c:v>
                </c:pt>
                <c:pt idx="23998">
                  <c:v>0.42857142857142855</c:v>
                </c:pt>
                <c:pt idx="23999">
                  <c:v>0.18181818181818182</c:v>
                </c:pt>
                <c:pt idx="24000">
                  <c:v>6.6666666666666666E-2</c:v>
                </c:pt>
                <c:pt idx="24001">
                  <c:v>0.35</c:v>
                </c:pt>
                <c:pt idx="24002">
                  <c:v>0.24</c:v>
                </c:pt>
                <c:pt idx="24003">
                  <c:v>8.3333333333333329E-2</c:v>
                </c:pt>
                <c:pt idx="24004">
                  <c:v>0.45</c:v>
                </c:pt>
                <c:pt idx="24005">
                  <c:v>0.875</c:v>
                </c:pt>
                <c:pt idx="24006">
                  <c:v>0.25</c:v>
                </c:pt>
                <c:pt idx="24007">
                  <c:v>0.16666666666666666</c:v>
                </c:pt>
                <c:pt idx="24008">
                  <c:v>0.125</c:v>
                </c:pt>
                <c:pt idx="24009">
                  <c:v>0.625</c:v>
                </c:pt>
                <c:pt idx="24010">
                  <c:v>0.76470588235294112</c:v>
                </c:pt>
                <c:pt idx="24011">
                  <c:v>0.17647058823529413</c:v>
                </c:pt>
                <c:pt idx="24012">
                  <c:v>0.22727272727272727</c:v>
                </c:pt>
                <c:pt idx="24013">
                  <c:v>0.73333333333333328</c:v>
                </c:pt>
                <c:pt idx="24014">
                  <c:v>0.5625</c:v>
                </c:pt>
                <c:pt idx="24015">
                  <c:v>0.52941176470588236</c:v>
                </c:pt>
                <c:pt idx="24016">
                  <c:v>0.31818181818181818</c:v>
                </c:pt>
                <c:pt idx="24017">
                  <c:v>0.40909090909090912</c:v>
                </c:pt>
                <c:pt idx="24018">
                  <c:v>0</c:v>
                </c:pt>
                <c:pt idx="24019">
                  <c:v>0.17391304347826086</c:v>
                </c:pt>
                <c:pt idx="24020">
                  <c:v>0.1111111111111111</c:v>
                </c:pt>
                <c:pt idx="24021">
                  <c:v>4.3478260869565216E-2</c:v>
                </c:pt>
                <c:pt idx="24022">
                  <c:v>0.34782608695652173</c:v>
                </c:pt>
                <c:pt idx="24023">
                  <c:v>0</c:v>
                </c:pt>
                <c:pt idx="24024">
                  <c:v>0</c:v>
                </c:pt>
                <c:pt idx="24025">
                  <c:v>0.24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0.44444444444444442</c:v>
                </c:pt>
                <c:pt idx="24034">
                  <c:v>0</c:v>
                </c:pt>
                <c:pt idx="24035">
                  <c:v>0.23076923076923078</c:v>
                </c:pt>
                <c:pt idx="24036">
                  <c:v>0.6875</c:v>
                </c:pt>
                <c:pt idx="24037">
                  <c:v>0.23809523809523808</c:v>
                </c:pt>
                <c:pt idx="24038">
                  <c:v>3.7037037037037035E-2</c:v>
                </c:pt>
                <c:pt idx="24039">
                  <c:v>0.11538461538461539</c:v>
                </c:pt>
                <c:pt idx="24040">
                  <c:v>0.08</c:v>
                </c:pt>
                <c:pt idx="24041">
                  <c:v>0.5625</c:v>
                </c:pt>
                <c:pt idx="24042">
                  <c:v>0.31578947368421051</c:v>
                </c:pt>
                <c:pt idx="24043">
                  <c:v>0.73333333333333328</c:v>
                </c:pt>
                <c:pt idx="24044">
                  <c:v>0.8571428571428571</c:v>
                </c:pt>
                <c:pt idx="24045">
                  <c:v>0.36363636363636365</c:v>
                </c:pt>
                <c:pt idx="24046">
                  <c:v>0.31578947368421051</c:v>
                </c:pt>
                <c:pt idx="24047">
                  <c:v>0.73333333333333328</c:v>
                </c:pt>
                <c:pt idx="24048">
                  <c:v>0.93333333333333335</c:v>
                </c:pt>
                <c:pt idx="24049">
                  <c:v>0.17647058823529413</c:v>
                </c:pt>
                <c:pt idx="24050">
                  <c:v>0.23809523809523808</c:v>
                </c:pt>
                <c:pt idx="24051">
                  <c:v>0.25</c:v>
                </c:pt>
                <c:pt idx="24052">
                  <c:v>0</c:v>
                </c:pt>
                <c:pt idx="24053">
                  <c:v>3.8461538461538464E-2</c:v>
                </c:pt>
                <c:pt idx="24054">
                  <c:v>0</c:v>
                </c:pt>
                <c:pt idx="24055">
                  <c:v>0.17391304347826086</c:v>
                </c:pt>
                <c:pt idx="24056">
                  <c:v>0.2608695652173913</c:v>
                </c:pt>
                <c:pt idx="24057">
                  <c:v>4.1666666666666664E-2</c:v>
                </c:pt>
                <c:pt idx="24058">
                  <c:v>0</c:v>
                </c:pt>
                <c:pt idx="24059">
                  <c:v>0.125</c:v>
                </c:pt>
                <c:pt idx="24060">
                  <c:v>0</c:v>
                </c:pt>
                <c:pt idx="24061">
                  <c:v>3.8461538461538464E-2</c:v>
                </c:pt>
                <c:pt idx="24062">
                  <c:v>0</c:v>
                </c:pt>
                <c:pt idx="24063">
                  <c:v>0</c:v>
                </c:pt>
                <c:pt idx="24064">
                  <c:v>0</c:v>
                </c:pt>
                <c:pt idx="24065">
                  <c:v>0</c:v>
                </c:pt>
                <c:pt idx="24066">
                  <c:v>0</c:v>
                </c:pt>
                <c:pt idx="24067">
                  <c:v>0</c:v>
                </c:pt>
                <c:pt idx="24068">
                  <c:v>0</c:v>
                </c:pt>
                <c:pt idx="24069">
                  <c:v>0.77777777777777779</c:v>
                </c:pt>
                <c:pt idx="24070">
                  <c:v>0</c:v>
                </c:pt>
                <c:pt idx="24071">
                  <c:v>0</c:v>
                </c:pt>
                <c:pt idx="24072">
                  <c:v>0</c:v>
                </c:pt>
                <c:pt idx="24073">
                  <c:v>0</c:v>
                </c:pt>
                <c:pt idx="24074">
                  <c:v>0</c:v>
                </c:pt>
                <c:pt idx="24075">
                  <c:v>0</c:v>
                </c:pt>
                <c:pt idx="24076">
                  <c:v>0</c:v>
                </c:pt>
                <c:pt idx="24077">
                  <c:v>1</c:v>
                </c:pt>
                <c:pt idx="24078">
                  <c:v>0</c:v>
                </c:pt>
                <c:pt idx="24079">
                  <c:v>0</c:v>
                </c:pt>
                <c:pt idx="24080">
                  <c:v>0</c:v>
                </c:pt>
                <c:pt idx="24081">
                  <c:v>0</c:v>
                </c:pt>
                <c:pt idx="24082">
                  <c:v>0</c:v>
                </c:pt>
                <c:pt idx="24083">
                  <c:v>0</c:v>
                </c:pt>
                <c:pt idx="24084">
                  <c:v>0</c:v>
                </c:pt>
                <c:pt idx="24085">
                  <c:v>0</c:v>
                </c:pt>
                <c:pt idx="24086">
                  <c:v>0</c:v>
                </c:pt>
                <c:pt idx="24087">
                  <c:v>7.1428571428571425E-2</c:v>
                </c:pt>
                <c:pt idx="24088">
                  <c:v>0</c:v>
                </c:pt>
                <c:pt idx="24089">
                  <c:v>0</c:v>
                </c:pt>
                <c:pt idx="24090">
                  <c:v>0.8</c:v>
                </c:pt>
                <c:pt idx="24091">
                  <c:v>0.27272727272727271</c:v>
                </c:pt>
                <c:pt idx="24092">
                  <c:v>0</c:v>
                </c:pt>
                <c:pt idx="24093">
                  <c:v>0.77777777777777779</c:v>
                </c:pt>
                <c:pt idx="24094">
                  <c:v>0.2</c:v>
                </c:pt>
                <c:pt idx="24095">
                  <c:v>0</c:v>
                </c:pt>
                <c:pt idx="24096">
                  <c:v>0.22222222222222221</c:v>
                </c:pt>
                <c:pt idx="24097">
                  <c:v>0</c:v>
                </c:pt>
                <c:pt idx="24098">
                  <c:v>0.83333333333333337</c:v>
                </c:pt>
                <c:pt idx="24099">
                  <c:v>0.26666666666666666</c:v>
                </c:pt>
                <c:pt idx="24100">
                  <c:v>0.81818181818181823</c:v>
                </c:pt>
                <c:pt idx="24101">
                  <c:v>5.8823529411764705E-2</c:v>
                </c:pt>
                <c:pt idx="24102">
                  <c:v>0</c:v>
                </c:pt>
                <c:pt idx="24103">
                  <c:v>1</c:v>
                </c:pt>
                <c:pt idx="24104">
                  <c:v>0.8</c:v>
                </c:pt>
                <c:pt idx="24105">
                  <c:v>0.81818181818181823</c:v>
                </c:pt>
                <c:pt idx="24106">
                  <c:v>0.84615384615384615</c:v>
                </c:pt>
                <c:pt idx="24107">
                  <c:v>0.41176470588235292</c:v>
                </c:pt>
                <c:pt idx="24108">
                  <c:v>0.90909090909090906</c:v>
                </c:pt>
                <c:pt idx="24109">
                  <c:v>0.5</c:v>
                </c:pt>
                <c:pt idx="24110">
                  <c:v>0.35294117647058826</c:v>
                </c:pt>
                <c:pt idx="24111">
                  <c:v>0.6470588235294118</c:v>
                </c:pt>
                <c:pt idx="24112">
                  <c:v>0.33333333333333331</c:v>
                </c:pt>
                <c:pt idx="24113">
                  <c:v>1.0909090909090908</c:v>
                </c:pt>
                <c:pt idx="24114">
                  <c:v>0.4375</c:v>
                </c:pt>
                <c:pt idx="24115">
                  <c:v>0.25</c:v>
                </c:pt>
                <c:pt idx="24116">
                  <c:v>0.7142857142857143</c:v>
                </c:pt>
                <c:pt idx="24117">
                  <c:v>1.0714285714285714</c:v>
                </c:pt>
                <c:pt idx="24118">
                  <c:v>0.6</c:v>
                </c:pt>
                <c:pt idx="24119">
                  <c:v>0.5625</c:v>
                </c:pt>
                <c:pt idx="24120">
                  <c:v>0.35</c:v>
                </c:pt>
                <c:pt idx="24121">
                  <c:v>8.6956521739130432E-2</c:v>
                </c:pt>
                <c:pt idx="24122">
                  <c:v>0.55555555555555558</c:v>
                </c:pt>
                <c:pt idx="24123">
                  <c:v>0.6470588235294118</c:v>
                </c:pt>
                <c:pt idx="24124">
                  <c:v>0.6470588235294118</c:v>
                </c:pt>
                <c:pt idx="24125">
                  <c:v>0.15384615384615385</c:v>
                </c:pt>
                <c:pt idx="24126">
                  <c:v>0.93333333333333335</c:v>
                </c:pt>
                <c:pt idx="24127">
                  <c:v>0.12</c:v>
                </c:pt>
                <c:pt idx="24128">
                  <c:v>0.76470588235294112</c:v>
                </c:pt>
                <c:pt idx="24129">
                  <c:v>0.76470588235294112</c:v>
                </c:pt>
                <c:pt idx="24130">
                  <c:v>0.44444444444444442</c:v>
                </c:pt>
                <c:pt idx="24131">
                  <c:v>0.15384615384615385</c:v>
                </c:pt>
                <c:pt idx="24132">
                  <c:v>0.61111111111111116</c:v>
                </c:pt>
                <c:pt idx="24133">
                  <c:v>1.0666666666666667</c:v>
                </c:pt>
                <c:pt idx="24134">
                  <c:v>0.2</c:v>
                </c:pt>
                <c:pt idx="24135">
                  <c:v>3.3333333333333333E-2</c:v>
                </c:pt>
                <c:pt idx="24136">
                  <c:v>1.0714285714285714</c:v>
                </c:pt>
                <c:pt idx="24137">
                  <c:v>0.68421052631578949</c:v>
                </c:pt>
                <c:pt idx="24138">
                  <c:v>0.8125</c:v>
                </c:pt>
                <c:pt idx="24139">
                  <c:v>0.8125</c:v>
                </c:pt>
                <c:pt idx="24140">
                  <c:v>1</c:v>
                </c:pt>
                <c:pt idx="24141">
                  <c:v>0.43478260869565216</c:v>
                </c:pt>
                <c:pt idx="24142">
                  <c:v>0.47058823529411764</c:v>
                </c:pt>
                <c:pt idx="24143">
                  <c:v>1</c:v>
                </c:pt>
                <c:pt idx="24144">
                  <c:v>0.3888888888888889</c:v>
                </c:pt>
                <c:pt idx="24145">
                  <c:v>1.1818181818181819</c:v>
                </c:pt>
                <c:pt idx="24146">
                  <c:v>0.57894736842105265</c:v>
                </c:pt>
                <c:pt idx="24147">
                  <c:v>3.4482758620689655E-2</c:v>
                </c:pt>
                <c:pt idx="24148">
                  <c:v>0.73333333333333328</c:v>
                </c:pt>
                <c:pt idx="24149">
                  <c:v>9.375E-2</c:v>
                </c:pt>
                <c:pt idx="24150">
                  <c:v>0.11538461538461539</c:v>
                </c:pt>
                <c:pt idx="24151">
                  <c:v>0.29166666666666669</c:v>
                </c:pt>
                <c:pt idx="24152">
                  <c:v>0.21739130434782608</c:v>
                </c:pt>
                <c:pt idx="24153">
                  <c:v>0.14285714285714285</c:v>
                </c:pt>
                <c:pt idx="24154">
                  <c:v>7.6923076923076927E-2</c:v>
                </c:pt>
                <c:pt idx="24155">
                  <c:v>0.30434782608695654</c:v>
                </c:pt>
                <c:pt idx="24156">
                  <c:v>0.21739130434782608</c:v>
                </c:pt>
                <c:pt idx="24157">
                  <c:v>0.75</c:v>
                </c:pt>
                <c:pt idx="24158">
                  <c:v>1</c:v>
                </c:pt>
                <c:pt idx="24159">
                  <c:v>0.10344827586206896</c:v>
                </c:pt>
                <c:pt idx="24160">
                  <c:v>0.36363636363636365</c:v>
                </c:pt>
                <c:pt idx="24161">
                  <c:v>0</c:v>
                </c:pt>
                <c:pt idx="24162">
                  <c:v>0.625</c:v>
                </c:pt>
                <c:pt idx="24163">
                  <c:v>0.12</c:v>
                </c:pt>
                <c:pt idx="24164">
                  <c:v>0.38095238095238093</c:v>
                </c:pt>
                <c:pt idx="24165">
                  <c:v>0.38095238095238093</c:v>
                </c:pt>
                <c:pt idx="24166">
                  <c:v>6.6666666666666666E-2</c:v>
                </c:pt>
                <c:pt idx="24167">
                  <c:v>0</c:v>
                </c:pt>
                <c:pt idx="24168">
                  <c:v>0.47619047619047616</c:v>
                </c:pt>
                <c:pt idx="24169">
                  <c:v>0.73333333333333328</c:v>
                </c:pt>
                <c:pt idx="24170">
                  <c:v>0</c:v>
                </c:pt>
                <c:pt idx="24171">
                  <c:v>0.28000000000000003</c:v>
                </c:pt>
                <c:pt idx="24172">
                  <c:v>0.31818181818181818</c:v>
                </c:pt>
                <c:pt idx="24173">
                  <c:v>0.31818181818181818</c:v>
                </c:pt>
                <c:pt idx="24174">
                  <c:v>3.2258064516129031E-2</c:v>
                </c:pt>
                <c:pt idx="24175">
                  <c:v>0.42105263157894735</c:v>
                </c:pt>
                <c:pt idx="24176">
                  <c:v>0</c:v>
                </c:pt>
                <c:pt idx="24177">
                  <c:v>9.0909090909090912E-2</c:v>
                </c:pt>
                <c:pt idx="24178">
                  <c:v>0.40909090909090912</c:v>
                </c:pt>
                <c:pt idx="24179">
                  <c:v>0</c:v>
                </c:pt>
                <c:pt idx="24180">
                  <c:v>3.4482758620689655E-2</c:v>
                </c:pt>
                <c:pt idx="24181">
                  <c:v>0.38095238095238093</c:v>
                </c:pt>
                <c:pt idx="24182">
                  <c:v>0.13636363636363635</c:v>
                </c:pt>
                <c:pt idx="24183">
                  <c:v>0</c:v>
                </c:pt>
                <c:pt idx="24184">
                  <c:v>0.18518518518518517</c:v>
                </c:pt>
                <c:pt idx="24185">
                  <c:v>0.29166666666666669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0.23076923076923078</c:v>
                </c:pt>
                <c:pt idx="24191">
                  <c:v>0.375</c:v>
                </c:pt>
                <c:pt idx="24192">
                  <c:v>1.1538461538461537</c:v>
                </c:pt>
                <c:pt idx="24193">
                  <c:v>0.5625</c:v>
                </c:pt>
                <c:pt idx="24194">
                  <c:v>0.8</c:v>
                </c:pt>
                <c:pt idx="24195">
                  <c:v>0.40909090909090912</c:v>
                </c:pt>
                <c:pt idx="24196">
                  <c:v>1.1428571428571428</c:v>
                </c:pt>
                <c:pt idx="24197">
                  <c:v>1.1538461538461537</c:v>
                </c:pt>
                <c:pt idx="24198">
                  <c:v>0.30434782608695654</c:v>
                </c:pt>
                <c:pt idx="24199">
                  <c:v>0.16</c:v>
                </c:pt>
                <c:pt idx="24200">
                  <c:v>0.6</c:v>
                </c:pt>
                <c:pt idx="24201">
                  <c:v>0.625</c:v>
                </c:pt>
                <c:pt idx="24202">
                  <c:v>1.0714285714285714</c:v>
                </c:pt>
                <c:pt idx="24203">
                  <c:v>0.14814814814814814</c:v>
                </c:pt>
                <c:pt idx="24204">
                  <c:v>0.25</c:v>
                </c:pt>
                <c:pt idx="24205">
                  <c:v>0.25</c:v>
                </c:pt>
                <c:pt idx="24206">
                  <c:v>1.0833333333333333</c:v>
                </c:pt>
                <c:pt idx="24207">
                  <c:v>0.5</c:v>
                </c:pt>
                <c:pt idx="24208">
                  <c:v>0.47368421052631576</c:v>
                </c:pt>
                <c:pt idx="24209">
                  <c:v>0.93333333333333335</c:v>
                </c:pt>
                <c:pt idx="24210">
                  <c:v>0.10714285714285714</c:v>
                </c:pt>
                <c:pt idx="24211">
                  <c:v>0</c:v>
                </c:pt>
                <c:pt idx="24212">
                  <c:v>0.4</c:v>
                </c:pt>
                <c:pt idx="24213">
                  <c:v>0.31818181818181818</c:v>
                </c:pt>
                <c:pt idx="24214">
                  <c:v>0.3888888888888889</c:v>
                </c:pt>
                <c:pt idx="24215">
                  <c:v>0</c:v>
                </c:pt>
                <c:pt idx="24216">
                  <c:v>0.15</c:v>
                </c:pt>
                <c:pt idx="24217">
                  <c:v>0.35</c:v>
                </c:pt>
                <c:pt idx="24218">
                  <c:v>0.22727272727272727</c:v>
                </c:pt>
                <c:pt idx="24219">
                  <c:v>0.29166666666666669</c:v>
                </c:pt>
                <c:pt idx="24220">
                  <c:v>0.2608695652173913</c:v>
                </c:pt>
                <c:pt idx="24221">
                  <c:v>0.31578947368421051</c:v>
                </c:pt>
                <c:pt idx="24222">
                  <c:v>3.3333333333333333E-2</c:v>
                </c:pt>
                <c:pt idx="24223">
                  <c:v>0.44444444444444442</c:v>
                </c:pt>
                <c:pt idx="24224">
                  <c:v>0.31818181818181818</c:v>
                </c:pt>
                <c:pt idx="24225">
                  <c:v>8.6956521739130432E-2</c:v>
                </c:pt>
                <c:pt idx="24226">
                  <c:v>3.125E-2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0</c:v>
                </c:pt>
                <c:pt idx="24241">
                  <c:v>0</c:v>
                </c:pt>
                <c:pt idx="24242">
                  <c:v>0</c:v>
                </c:pt>
                <c:pt idx="24243">
                  <c:v>0</c:v>
                </c:pt>
                <c:pt idx="24244">
                  <c:v>0</c:v>
                </c:pt>
                <c:pt idx="24245">
                  <c:v>0</c:v>
                </c:pt>
                <c:pt idx="24246">
                  <c:v>0</c:v>
                </c:pt>
                <c:pt idx="24247">
                  <c:v>0</c:v>
                </c:pt>
                <c:pt idx="24248">
                  <c:v>0</c:v>
                </c:pt>
                <c:pt idx="24249">
                  <c:v>0</c:v>
                </c:pt>
                <c:pt idx="24250">
                  <c:v>0</c:v>
                </c:pt>
                <c:pt idx="24251">
                  <c:v>0</c:v>
                </c:pt>
                <c:pt idx="24252">
                  <c:v>0</c:v>
                </c:pt>
                <c:pt idx="24253">
                  <c:v>1</c:v>
                </c:pt>
                <c:pt idx="24254">
                  <c:v>0</c:v>
                </c:pt>
                <c:pt idx="24255">
                  <c:v>0</c:v>
                </c:pt>
                <c:pt idx="24256">
                  <c:v>7.1428571428571425E-2</c:v>
                </c:pt>
                <c:pt idx="24257">
                  <c:v>0</c:v>
                </c:pt>
                <c:pt idx="24258">
                  <c:v>0</c:v>
                </c:pt>
                <c:pt idx="24259">
                  <c:v>0</c:v>
                </c:pt>
                <c:pt idx="24260">
                  <c:v>0.27272727272727271</c:v>
                </c:pt>
                <c:pt idx="24261">
                  <c:v>0</c:v>
                </c:pt>
                <c:pt idx="24262">
                  <c:v>0.125</c:v>
                </c:pt>
                <c:pt idx="24263">
                  <c:v>0.66666666666666663</c:v>
                </c:pt>
                <c:pt idx="24264">
                  <c:v>0</c:v>
                </c:pt>
                <c:pt idx="24265">
                  <c:v>0.76923076923076927</c:v>
                </c:pt>
                <c:pt idx="24266">
                  <c:v>0</c:v>
                </c:pt>
                <c:pt idx="24267">
                  <c:v>0.25</c:v>
                </c:pt>
                <c:pt idx="24268">
                  <c:v>0.1111111111111111</c:v>
                </c:pt>
                <c:pt idx="24269">
                  <c:v>0.76923076923076927</c:v>
                </c:pt>
                <c:pt idx="24270">
                  <c:v>0</c:v>
                </c:pt>
                <c:pt idx="24271">
                  <c:v>1.2</c:v>
                </c:pt>
                <c:pt idx="24272">
                  <c:v>1</c:v>
                </c:pt>
                <c:pt idx="24273">
                  <c:v>0.41176470588235292</c:v>
                </c:pt>
                <c:pt idx="24274">
                  <c:v>0.53333333333333333</c:v>
                </c:pt>
                <c:pt idx="24275">
                  <c:v>0.375</c:v>
                </c:pt>
                <c:pt idx="24276">
                  <c:v>0.91666666666666663</c:v>
                </c:pt>
                <c:pt idx="24277">
                  <c:v>0.41176470588235292</c:v>
                </c:pt>
                <c:pt idx="24278">
                  <c:v>1.0769230769230769</c:v>
                </c:pt>
                <c:pt idx="24279">
                  <c:v>0.6428571428571429</c:v>
                </c:pt>
                <c:pt idx="24280">
                  <c:v>1</c:v>
                </c:pt>
                <c:pt idx="24281">
                  <c:v>0.6470588235294118</c:v>
                </c:pt>
                <c:pt idx="24282">
                  <c:v>0.7857142857142857</c:v>
                </c:pt>
                <c:pt idx="24283">
                  <c:v>0.35</c:v>
                </c:pt>
                <c:pt idx="24284">
                  <c:v>0.4375</c:v>
                </c:pt>
                <c:pt idx="24285">
                  <c:v>0.125</c:v>
                </c:pt>
                <c:pt idx="24286">
                  <c:v>0.75</c:v>
                </c:pt>
                <c:pt idx="24287">
                  <c:v>0.23809523809523808</c:v>
                </c:pt>
                <c:pt idx="24288">
                  <c:v>1.0714285714285714</c:v>
                </c:pt>
                <c:pt idx="24289">
                  <c:v>0.6</c:v>
                </c:pt>
                <c:pt idx="24290">
                  <c:v>0.5625</c:v>
                </c:pt>
                <c:pt idx="24291">
                  <c:v>0.2</c:v>
                </c:pt>
                <c:pt idx="24292">
                  <c:v>0.70588235294117652</c:v>
                </c:pt>
                <c:pt idx="24293">
                  <c:v>0.8</c:v>
                </c:pt>
                <c:pt idx="24294">
                  <c:v>6.8965517241379309E-2</c:v>
                </c:pt>
                <c:pt idx="24295">
                  <c:v>0.40909090909090912</c:v>
                </c:pt>
                <c:pt idx="24296">
                  <c:v>0.23076923076923078</c:v>
                </c:pt>
                <c:pt idx="24297">
                  <c:v>0.17391304347826086</c:v>
                </c:pt>
                <c:pt idx="24298">
                  <c:v>0.1</c:v>
                </c:pt>
                <c:pt idx="24299">
                  <c:v>6.8965517241379309E-2</c:v>
                </c:pt>
                <c:pt idx="24300">
                  <c:v>0.28000000000000003</c:v>
                </c:pt>
                <c:pt idx="24301">
                  <c:v>0.40909090909090912</c:v>
                </c:pt>
                <c:pt idx="24302">
                  <c:v>0.58823529411764708</c:v>
                </c:pt>
                <c:pt idx="24303">
                  <c:v>0.8571428571428571</c:v>
                </c:pt>
                <c:pt idx="24304">
                  <c:v>0.12903225806451613</c:v>
                </c:pt>
                <c:pt idx="24305">
                  <c:v>7.1428571428571425E-2</c:v>
                </c:pt>
                <c:pt idx="24306">
                  <c:v>2.8571428571428571E-2</c:v>
                </c:pt>
                <c:pt idx="24307">
                  <c:v>3.4482758620689655E-2</c:v>
                </c:pt>
                <c:pt idx="24308">
                  <c:v>0.27272727272727271</c:v>
                </c:pt>
                <c:pt idx="24309">
                  <c:v>3.4482758620689655E-2</c:v>
                </c:pt>
                <c:pt idx="24310">
                  <c:v>0.29166666666666669</c:v>
                </c:pt>
                <c:pt idx="24311">
                  <c:v>0.8571428571428571</c:v>
                </c:pt>
                <c:pt idx="24312">
                  <c:v>0.21739130434782608</c:v>
                </c:pt>
                <c:pt idx="24313">
                  <c:v>0.13043478260869565</c:v>
                </c:pt>
                <c:pt idx="24314">
                  <c:v>0.42105263157894735</c:v>
                </c:pt>
                <c:pt idx="24315">
                  <c:v>0.14285714285714285</c:v>
                </c:pt>
                <c:pt idx="24316">
                  <c:v>0.625</c:v>
                </c:pt>
                <c:pt idx="24317">
                  <c:v>0.16</c:v>
                </c:pt>
                <c:pt idx="24318">
                  <c:v>7.6923076923076927E-2</c:v>
                </c:pt>
                <c:pt idx="24319">
                  <c:v>0.63157894736842102</c:v>
                </c:pt>
                <c:pt idx="24320">
                  <c:v>0.35</c:v>
                </c:pt>
                <c:pt idx="24321">
                  <c:v>7.407407407407407E-2</c:v>
                </c:pt>
                <c:pt idx="24322">
                  <c:v>0.73333333333333328</c:v>
                </c:pt>
                <c:pt idx="24323">
                  <c:v>0.47368421052631576</c:v>
                </c:pt>
                <c:pt idx="24324">
                  <c:v>1</c:v>
                </c:pt>
                <c:pt idx="24325">
                  <c:v>0.58823529411764708</c:v>
                </c:pt>
                <c:pt idx="24326">
                  <c:v>3.7037037037037035E-2</c:v>
                </c:pt>
                <c:pt idx="24327">
                  <c:v>0.04</c:v>
                </c:pt>
                <c:pt idx="24328">
                  <c:v>0</c:v>
                </c:pt>
                <c:pt idx="24329">
                  <c:v>0.55000000000000004</c:v>
                </c:pt>
                <c:pt idx="24330">
                  <c:v>0.33333333333333331</c:v>
                </c:pt>
                <c:pt idx="24331">
                  <c:v>0.12</c:v>
                </c:pt>
                <c:pt idx="24332">
                  <c:v>0.38095238095238093</c:v>
                </c:pt>
                <c:pt idx="24333">
                  <c:v>0.38095238095238093</c:v>
                </c:pt>
                <c:pt idx="24334">
                  <c:v>6.6666666666666666E-2</c:v>
                </c:pt>
                <c:pt idx="24335">
                  <c:v>0.6428571428571429</c:v>
                </c:pt>
                <c:pt idx="24336">
                  <c:v>0.12</c:v>
                </c:pt>
                <c:pt idx="24337">
                  <c:v>0.14285714285714285</c:v>
                </c:pt>
                <c:pt idx="24338">
                  <c:v>0.17391304347826086</c:v>
                </c:pt>
                <c:pt idx="24339">
                  <c:v>0</c:v>
                </c:pt>
                <c:pt idx="24340">
                  <c:v>0.28000000000000003</c:v>
                </c:pt>
                <c:pt idx="24341">
                  <c:v>3.4482758620689655E-2</c:v>
                </c:pt>
                <c:pt idx="24342">
                  <c:v>0.23076923076923078</c:v>
                </c:pt>
                <c:pt idx="24343">
                  <c:v>0.34782608695652173</c:v>
                </c:pt>
                <c:pt idx="24344">
                  <c:v>0.18518518518518517</c:v>
                </c:pt>
                <c:pt idx="24345">
                  <c:v>0.29166666666666669</c:v>
                </c:pt>
                <c:pt idx="24346">
                  <c:v>0.14285714285714285</c:v>
                </c:pt>
                <c:pt idx="24347">
                  <c:v>0</c:v>
                </c:pt>
                <c:pt idx="24348">
                  <c:v>0</c:v>
                </c:pt>
                <c:pt idx="24349">
                  <c:v>0</c:v>
                </c:pt>
                <c:pt idx="24350">
                  <c:v>0</c:v>
                </c:pt>
                <c:pt idx="24351">
                  <c:v>0</c:v>
                </c:pt>
                <c:pt idx="24352">
                  <c:v>1.0909090909090908</c:v>
                </c:pt>
                <c:pt idx="24353">
                  <c:v>0</c:v>
                </c:pt>
                <c:pt idx="24354">
                  <c:v>0.47058823529411764</c:v>
                </c:pt>
                <c:pt idx="24355">
                  <c:v>0.72222222222222221</c:v>
                </c:pt>
                <c:pt idx="24356">
                  <c:v>0.30434782608695654</c:v>
                </c:pt>
                <c:pt idx="24357">
                  <c:v>0.47058823529411764</c:v>
                </c:pt>
                <c:pt idx="24358">
                  <c:v>0.7142857142857143</c:v>
                </c:pt>
                <c:pt idx="24359">
                  <c:v>0.92307692307692313</c:v>
                </c:pt>
                <c:pt idx="24360">
                  <c:v>0.33333333333333331</c:v>
                </c:pt>
                <c:pt idx="24361">
                  <c:v>0.61111111111111116</c:v>
                </c:pt>
                <c:pt idx="24362">
                  <c:v>0.8666666666666667</c:v>
                </c:pt>
                <c:pt idx="24363">
                  <c:v>0.19047619047619047</c:v>
                </c:pt>
                <c:pt idx="24364">
                  <c:v>0.28000000000000003</c:v>
                </c:pt>
                <c:pt idx="24365">
                  <c:v>0.16666666666666666</c:v>
                </c:pt>
                <c:pt idx="24366">
                  <c:v>0.5</c:v>
                </c:pt>
                <c:pt idx="24367">
                  <c:v>3.3333333333333333E-2</c:v>
                </c:pt>
                <c:pt idx="24368">
                  <c:v>0.57894736842105265</c:v>
                </c:pt>
                <c:pt idx="24369">
                  <c:v>0</c:v>
                </c:pt>
                <c:pt idx="24370">
                  <c:v>0.125</c:v>
                </c:pt>
                <c:pt idx="24371">
                  <c:v>0.31818181818181818</c:v>
                </c:pt>
                <c:pt idx="24372">
                  <c:v>0.4</c:v>
                </c:pt>
                <c:pt idx="24373">
                  <c:v>0</c:v>
                </c:pt>
                <c:pt idx="24374">
                  <c:v>0.22727272727272727</c:v>
                </c:pt>
                <c:pt idx="24375">
                  <c:v>0.42857142857142855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0.77777777777777779</c:v>
                </c:pt>
                <c:pt idx="24398">
                  <c:v>0.3</c:v>
                </c:pt>
                <c:pt idx="24399">
                  <c:v>0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0.4</c:v>
                </c:pt>
                <c:pt idx="24405">
                  <c:v>0</c:v>
                </c:pt>
                <c:pt idx="24406">
                  <c:v>0.25</c:v>
                </c:pt>
                <c:pt idx="24407">
                  <c:v>1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0.6</c:v>
                </c:pt>
                <c:pt idx="24412">
                  <c:v>0.18181818181818182</c:v>
                </c:pt>
                <c:pt idx="24413">
                  <c:v>0.8</c:v>
                </c:pt>
                <c:pt idx="24414">
                  <c:v>0</c:v>
                </c:pt>
                <c:pt idx="24415">
                  <c:v>1</c:v>
                </c:pt>
                <c:pt idx="24416">
                  <c:v>0</c:v>
                </c:pt>
                <c:pt idx="24417">
                  <c:v>0.91666666666666663</c:v>
                </c:pt>
                <c:pt idx="24418">
                  <c:v>0</c:v>
                </c:pt>
                <c:pt idx="24419">
                  <c:v>0</c:v>
                </c:pt>
                <c:pt idx="24420">
                  <c:v>1.1818181818181819</c:v>
                </c:pt>
                <c:pt idx="24421">
                  <c:v>0.76923076923076927</c:v>
                </c:pt>
                <c:pt idx="24422">
                  <c:v>0</c:v>
                </c:pt>
                <c:pt idx="24423">
                  <c:v>0.46666666666666667</c:v>
                </c:pt>
                <c:pt idx="24424">
                  <c:v>0.75</c:v>
                </c:pt>
                <c:pt idx="24425">
                  <c:v>0.25</c:v>
                </c:pt>
                <c:pt idx="24426">
                  <c:v>0.83333333333333337</c:v>
                </c:pt>
                <c:pt idx="24427">
                  <c:v>0.5</c:v>
                </c:pt>
                <c:pt idx="24428">
                  <c:v>1.2</c:v>
                </c:pt>
                <c:pt idx="24429">
                  <c:v>0.63636363636363635</c:v>
                </c:pt>
                <c:pt idx="24430">
                  <c:v>1</c:v>
                </c:pt>
                <c:pt idx="24431">
                  <c:v>0.52941176470588236</c:v>
                </c:pt>
                <c:pt idx="24432">
                  <c:v>0.92307692307692313</c:v>
                </c:pt>
                <c:pt idx="24433">
                  <c:v>0.5714285714285714</c:v>
                </c:pt>
                <c:pt idx="24434">
                  <c:v>0.2857142857142857</c:v>
                </c:pt>
                <c:pt idx="24435">
                  <c:v>0.84615384615384615</c:v>
                </c:pt>
                <c:pt idx="24436">
                  <c:v>0.41176470588235292</c:v>
                </c:pt>
                <c:pt idx="24437">
                  <c:v>0.6428571428571429</c:v>
                </c:pt>
                <c:pt idx="24438">
                  <c:v>1</c:v>
                </c:pt>
                <c:pt idx="24439">
                  <c:v>0.12</c:v>
                </c:pt>
                <c:pt idx="24440">
                  <c:v>0.2857142857142857</c:v>
                </c:pt>
                <c:pt idx="24441">
                  <c:v>1</c:v>
                </c:pt>
                <c:pt idx="24442">
                  <c:v>0.53333333333333333</c:v>
                </c:pt>
                <c:pt idx="24443">
                  <c:v>0.7857142857142857</c:v>
                </c:pt>
                <c:pt idx="24444">
                  <c:v>0.35</c:v>
                </c:pt>
                <c:pt idx="24445">
                  <c:v>0</c:v>
                </c:pt>
                <c:pt idx="24446">
                  <c:v>0.75</c:v>
                </c:pt>
                <c:pt idx="24447">
                  <c:v>0.5</c:v>
                </c:pt>
                <c:pt idx="24448">
                  <c:v>0.58823529411764708</c:v>
                </c:pt>
                <c:pt idx="24449">
                  <c:v>0.9285714285714286</c:v>
                </c:pt>
                <c:pt idx="24450">
                  <c:v>0.16666666666666666</c:v>
                </c:pt>
                <c:pt idx="24451">
                  <c:v>0.83333333333333337</c:v>
                </c:pt>
                <c:pt idx="24452">
                  <c:v>1.1818181818181819</c:v>
                </c:pt>
                <c:pt idx="24453">
                  <c:v>0.22727272727272727</c:v>
                </c:pt>
                <c:pt idx="24454">
                  <c:v>0.25</c:v>
                </c:pt>
                <c:pt idx="24455">
                  <c:v>0.25</c:v>
                </c:pt>
                <c:pt idx="24456">
                  <c:v>6.8965517241379309E-2</c:v>
                </c:pt>
                <c:pt idx="24457">
                  <c:v>0.6470588235294118</c:v>
                </c:pt>
                <c:pt idx="24458">
                  <c:v>0.36</c:v>
                </c:pt>
                <c:pt idx="24459">
                  <c:v>0.15384615384615385</c:v>
                </c:pt>
                <c:pt idx="24460">
                  <c:v>7.6923076923076927E-2</c:v>
                </c:pt>
                <c:pt idx="24461">
                  <c:v>0.40909090909090912</c:v>
                </c:pt>
                <c:pt idx="24462">
                  <c:v>0.36842105263157893</c:v>
                </c:pt>
                <c:pt idx="24463">
                  <c:v>0.10714285714285714</c:v>
                </c:pt>
                <c:pt idx="24464">
                  <c:v>0.93333333333333335</c:v>
                </c:pt>
                <c:pt idx="24465">
                  <c:v>0.12</c:v>
                </c:pt>
                <c:pt idx="24466">
                  <c:v>0.5</c:v>
                </c:pt>
                <c:pt idx="24467">
                  <c:v>0.28000000000000003</c:v>
                </c:pt>
                <c:pt idx="24468">
                  <c:v>0</c:v>
                </c:pt>
                <c:pt idx="24469">
                  <c:v>0.31818181818181818</c:v>
                </c:pt>
                <c:pt idx="24470">
                  <c:v>0.20833333333333334</c:v>
                </c:pt>
                <c:pt idx="24471">
                  <c:v>5.8823529411764705E-2</c:v>
                </c:pt>
                <c:pt idx="24472">
                  <c:v>6.4516129032258063E-2</c:v>
                </c:pt>
                <c:pt idx="24473">
                  <c:v>0.25925925925925924</c:v>
                </c:pt>
                <c:pt idx="24474">
                  <c:v>0.16666666666666666</c:v>
                </c:pt>
                <c:pt idx="24475">
                  <c:v>0.24</c:v>
                </c:pt>
                <c:pt idx="24476">
                  <c:v>0</c:v>
                </c:pt>
                <c:pt idx="24477">
                  <c:v>0.61111111111111116</c:v>
                </c:pt>
                <c:pt idx="24478">
                  <c:v>0.23809523809523808</c:v>
                </c:pt>
                <c:pt idx="24479">
                  <c:v>0.69230769230769229</c:v>
                </c:pt>
                <c:pt idx="24480">
                  <c:v>0</c:v>
                </c:pt>
                <c:pt idx="24481">
                  <c:v>0.21739130434782608</c:v>
                </c:pt>
                <c:pt idx="24482">
                  <c:v>0.52631578947368418</c:v>
                </c:pt>
                <c:pt idx="24483">
                  <c:v>0.25</c:v>
                </c:pt>
                <c:pt idx="24484">
                  <c:v>0.52941176470588236</c:v>
                </c:pt>
                <c:pt idx="24485">
                  <c:v>7.6923076923076927E-2</c:v>
                </c:pt>
                <c:pt idx="24486">
                  <c:v>0.63157894736842102</c:v>
                </c:pt>
                <c:pt idx="24487">
                  <c:v>8.6956521739130432E-2</c:v>
                </c:pt>
                <c:pt idx="24488">
                  <c:v>0.04</c:v>
                </c:pt>
                <c:pt idx="24489">
                  <c:v>0.55000000000000004</c:v>
                </c:pt>
                <c:pt idx="24490">
                  <c:v>0.52631578947368418</c:v>
                </c:pt>
                <c:pt idx="24491">
                  <c:v>4.1666666666666664E-2</c:v>
                </c:pt>
                <c:pt idx="24492">
                  <c:v>0.35</c:v>
                </c:pt>
                <c:pt idx="24493">
                  <c:v>0.14285714285714285</c:v>
                </c:pt>
                <c:pt idx="24494">
                  <c:v>6.25E-2</c:v>
                </c:pt>
                <c:pt idx="24495">
                  <c:v>7.1428571428571425E-2</c:v>
                </c:pt>
                <c:pt idx="24496">
                  <c:v>0</c:v>
                </c:pt>
                <c:pt idx="24497">
                  <c:v>8.6956521739130432E-2</c:v>
                </c:pt>
                <c:pt idx="24498">
                  <c:v>0.23076923076923078</c:v>
                </c:pt>
                <c:pt idx="24499">
                  <c:v>0.34782608695652173</c:v>
                </c:pt>
                <c:pt idx="24500">
                  <c:v>0.18518518518518517</c:v>
                </c:pt>
                <c:pt idx="24501">
                  <c:v>8.3333333333333329E-2</c:v>
                </c:pt>
                <c:pt idx="24502">
                  <c:v>0</c:v>
                </c:pt>
                <c:pt idx="24503">
                  <c:v>0</c:v>
                </c:pt>
                <c:pt idx="24504">
                  <c:v>0</c:v>
                </c:pt>
                <c:pt idx="24505">
                  <c:v>9.0909090909090912E-2</c:v>
                </c:pt>
                <c:pt idx="24506">
                  <c:v>1</c:v>
                </c:pt>
                <c:pt idx="24507">
                  <c:v>0.88888888888888884</c:v>
                </c:pt>
                <c:pt idx="24508">
                  <c:v>0.23809523809523808</c:v>
                </c:pt>
                <c:pt idx="24509">
                  <c:v>0.2608695652173913</c:v>
                </c:pt>
                <c:pt idx="24510">
                  <c:v>1.0769230769230769</c:v>
                </c:pt>
                <c:pt idx="24511">
                  <c:v>0.55555555555555558</c:v>
                </c:pt>
                <c:pt idx="24512">
                  <c:v>1</c:v>
                </c:pt>
                <c:pt idx="24513">
                  <c:v>0</c:v>
                </c:pt>
                <c:pt idx="24514">
                  <c:v>1</c:v>
                </c:pt>
                <c:pt idx="24515">
                  <c:v>0</c:v>
                </c:pt>
                <c:pt idx="24516">
                  <c:v>0.36363636363636365</c:v>
                </c:pt>
                <c:pt idx="24517">
                  <c:v>0.26315789473684209</c:v>
                </c:pt>
                <c:pt idx="24518">
                  <c:v>0.66666666666666663</c:v>
                </c:pt>
                <c:pt idx="24519">
                  <c:v>0.2857142857142857</c:v>
                </c:pt>
                <c:pt idx="24520">
                  <c:v>0</c:v>
                </c:pt>
                <c:pt idx="24521">
                  <c:v>9.0909090909090912E-2</c:v>
                </c:pt>
                <c:pt idx="24522">
                  <c:v>0.2608695652173913</c:v>
                </c:pt>
                <c:pt idx="24523">
                  <c:v>0.36363636363636365</c:v>
                </c:pt>
                <c:pt idx="24524">
                  <c:v>0</c:v>
                </c:pt>
                <c:pt idx="24525">
                  <c:v>0</c:v>
                </c:pt>
                <c:pt idx="24526">
                  <c:v>0</c:v>
                </c:pt>
                <c:pt idx="24527">
                  <c:v>0</c:v>
                </c:pt>
                <c:pt idx="24528">
                  <c:v>0</c:v>
                </c:pt>
                <c:pt idx="24529">
                  <c:v>0</c:v>
                </c:pt>
                <c:pt idx="24530">
                  <c:v>0</c:v>
                </c:pt>
                <c:pt idx="24531">
                  <c:v>0</c:v>
                </c:pt>
                <c:pt idx="24532">
                  <c:v>0</c:v>
                </c:pt>
                <c:pt idx="24533">
                  <c:v>0</c:v>
                </c:pt>
                <c:pt idx="24534">
                  <c:v>0</c:v>
                </c:pt>
                <c:pt idx="24535">
                  <c:v>0</c:v>
                </c:pt>
                <c:pt idx="24536">
                  <c:v>0</c:v>
                </c:pt>
                <c:pt idx="24537">
                  <c:v>0</c:v>
                </c:pt>
                <c:pt idx="24538">
                  <c:v>0</c:v>
                </c:pt>
                <c:pt idx="24539">
                  <c:v>0</c:v>
                </c:pt>
                <c:pt idx="24540">
                  <c:v>0</c:v>
                </c:pt>
                <c:pt idx="24541">
                  <c:v>0</c:v>
                </c:pt>
                <c:pt idx="24542">
                  <c:v>0</c:v>
                </c:pt>
                <c:pt idx="24543">
                  <c:v>0</c:v>
                </c:pt>
                <c:pt idx="24544">
                  <c:v>0</c:v>
                </c:pt>
                <c:pt idx="24545">
                  <c:v>0</c:v>
                </c:pt>
                <c:pt idx="24546">
                  <c:v>0.22222222222222221</c:v>
                </c:pt>
                <c:pt idx="24547">
                  <c:v>0.22222222222222221</c:v>
                </c:pt>
                <c:pt idx="24548">
                  <c:v>0</c:v>
                </c:pt>
                <c:pt idx="24549">
                  <c:v>0</c:v>
                </c:pt>
                <c:pt idx="24550">
                  <c:v>0.2</c:v>
                </c:pt>
                <c:pt idx="24551">
                  <c:v>0.2</c:v>
                </c:pt>
                <c:pt idx="24552">
                  <c:v>0</c:v>
                </c:pt>
                <c:pt idx="24553">
                  <c:v>1.1000000000000001</c:v>
                </c:pt>
                <c:pt idx="24554">
                  <c:v>0.25</c:v>
                </c:pt>
                <c:pt idx="24555">
                  <c:v>0</c:v>
                </c:pt>
                <c:pt idx="24556">
                  <c:v>0.375</c:v>
                </c:pt>
                <c:pt idx="24557">
                  <c:v>0</c:v>
                </c:pt>
                <c:pt idx="24558">
                  <c:v>7.1428571428571425E-2</c:v>
                </c:pt>
                <c:pt idx="24559">
                  <c:v>0</c:v>
                </c:pt>
                <c:pt idx="24560">
                  <c:v>0.6</c:v>
                </c:pt>
                <c:pt idx="24561">
                  <c:v>1</c:v>
                </c:pt>
                <c:pt idx="24562">
                  <c:v>0.30769230769230771</c:v>
                </c:pt>
                <c:pt idx="24563">
                  <c:v>0</c:v>
                </c:pt>
                <c:pt idx="24564">
                  <c:v>1</c:v>
                </c:pt>
                <c:pt idx="24565">
                  <c:v>0.25</c:v>
                </c:pt>
                <c:pt idx="24566">
                  <c:v>0.75</c:v>
                </c:pt>
                <c:pt idx="24567">
                  <c:v>0.42857142857142855</c:v>
                </c:pt>
                <c:pt idx="24568">
                  <c:v>0.41176470588235292</c:v>
                </c:pt>
                <c:pt idx="24569">
                  <c:v>1.0769230769230769</c:v>
                </c:pt>
                <c:pt idx="24570">
                  <c:v>0.8666666666666667</c:v>
                </c:pt>
                <c:pt idx="24571">
                  <c:v>0.73333333333333328</c:v>
                </c:pt>
                <c:pt idx="24572">
                  <c:v>0.3</c:v>
                </c:pt>
                <c:pt idx="24573">
                  <c:v>1</c:v>
                </c:pt>
                <c:pt idx="24574">
                  <c:v>0.41176470588235292</c:v>
                </c:pt>
                <c:pt idx="24575">
                  <c:v>0.6428571428571429</c:v>
                </c:pt>
                <c:pt idx="24576">
                  <c:v>0.52631578947368418</c:v>
                </c:pt>
                <c:pt idx="24577">
                  <c:v>0.125</c:v>
                </c:pt>
                <c:pt idx="24578">
                  <c:v>8.6956521739130432E-2</c:v>
                </c:pt>
                <c:pt idx="24579">
                  <c:v>0.10714285714285714</c:v>
                </c:pt>
                <c:pt idx="24580">
                  <c:v>0.38095238095238093</c:v>
                </c:pt>
                <c:pt idx="24581">
                  <c:v>0.88235294117647056</c:v>
                </c:pt>
                <c:pt idx="24582">
                  <c:v>0.16666666666666666</c:v>
                </c:pt>
                <c:pt idx="24583">
                  <c:v>0.45</c:v>
                </c:pt>
                <c:pt idx="24584">
                  <c:v>0.45</c:v>
                </c:pt>
                <c:pt idx="24585">
                  <c:v>0.29166666666666669</c:v>
                </c:pt>
                <c:pt idx="24586">
                  <c:v>0.2</c:v>
                </c:pt>
                <c:pt idx="24587">
                  <c:v>0.8</c:v>
                </c:pt>
                <c:pt idx="24588">
                  <c:v>3.0303030303030304E-2</c:v>
                </c:pt>
                <c:pt idx="24589">
                  <c:v>1.0666666666666667</c:v>
                </c:pt>
                <c:pt idx="24590">
                  <c:v>0.8666666666666667</c:v>
                </c:pt>
                <c:pt idx="24591">
                  <c:v>0.28000000000000003</c:v>
                </c:pt>
                <c:pt idx="24592">
                  <c:v>0.8125</c:v>
                </c:pt>
                <c:pt idx="24593">
                  <c:v>0</c:v>
                </c:pt>
                <c:pt idx="24594">
                  <c:v>0.18518518518518517</c:v>
                </c:pt>
                <c:pt idx="24595">
                  <c:v>0.10714285714285714</c:v>
                </c:pt>
                <c:pt idx="24596">
                  <c:v>0.5</c:v>
                </c:pt>
                <c:pt idx="24597">
                  <c:v>0.36363636363636365</c:v>
                </c:pt>
                <c:pt idx="24598">
                  <c:v>0.33333333333333331</c:v>
                </c:pt>
                <c:pt idx="24599">
                  <c:v>0.45454545454545453</c:v>
                </c:pt>
                <c:pt idx="24600">
                  <c:v>0.42857142857142855</c:v>
                </c:pt>
                <c:pt idx="24601">
                  <c:v>0.30434782608695654</c:v>
                </c:pt>
                <c:pt idx="24602">
                  <c:v>0.63157894736842102</c:v>
                </c:pt>
                <c:pt idx="24603">
                  <c:v>0.39130434782608697</c:v>
                </c:pt>
                <c:pt idx="24604">
                  <c:v>3.5714285714285712E-2</c:v>
                </c:pt>
                <c:pt idx="24605">
                  <c:v>0.1111111111111111</c:v>
                </c:pt>
                <c:pt idx="24606">
                  <c:v>0.33333333333333331</c:v>
                </c:pt>
                <c:pt idx="24607">
                  <c:v>0</c:v>
                </c:pt>
                <c:pt idx="24608">
                  <c:v>0.28000000000000003</c:v>
                </c:pt>
                <c:pt idx="24609">
                  <c:v>0</c:v>
                </c:pt>
                <c:pt idx="24610">
                  <c:v>0.31818181818181818</c:v>
                </c:pt>
                <c:pt idx="24611">
                  <c:v>3.3333333333333333E-2</c:v>
                </c:pt>
                <c:pt idx="24612">
                  <c:v>0.31578947368421051</c:v>
                </c:pt>
                <c:pt idx="24613">
                  <c:v>3.7037037037037035E-2</c:v>
                </c:pt>
                <c:pt idx="24614">
                  <c:v>0</c:v>
                </c:pt>
                <c:pt idx="24615">
                  <c:v>0</c:v>
                </c:pt>
                <c:pt idx="24616">
                  <c:v>0</c:v>
                </c:pt>
                <c:pt idx="24617">
                  <c:v>0</c:v>
                </c:pt>
                <c:pt idx="24618">
                  <c:v>6.8965517241379309E-2</c:v>
                </c:pt>
                <c:pt idx="24619">
                  <c:v>0</c:v>
                </c:pt>
                <c:pt idx="24620">
                  <c:v>0</c:v>
                </c:pt>
                <c:pt idx="24621">
                  <c:v>0</c:v>
                </c:pt>
                <c:pt idx="24622">
                  <c:v>0</c:v>
                </c:pt>
                <c:pt idx="24623">
                  <c:v>0</c:v>
                </c:pt>
                <c:pt idx="24624">
                  <c:v>0</c:v>
                </c:pt>
                <c:pt idx="24625">
                  <c:v>0</c:v>
                </c:pt>
                <c:pt idx="24626">
                  <c:v>0.55555555555555558</c:v>
                </c:pt>
                <c:pt idx="24627">
                  <c:v>0</c:v>
                </c:pt>
                <c:pt idx="24628">
                  <c:v>0</c:v>
                </c:pt>
                <c:pt idx="24629">
                  <c:v>0.7857142857142857</c:v>
                </c:pt>
                <c:pt idx="24630">
                  <c:v>0.47368421052631576</c:v>
                </c:pt>
                <c:pt idx="24631">
                  <c:v>1</c:v>
                </c:pt>
                <c:pt idx="24632">
                  <c:v>1</c:v>
                </c:pt>
                <c:pt idx="24633">
                  <c:v>0.66666666666666663</c:v>
                </c:pt>
                <c:pt idx="24634">
                  <c:v>0.40909090909090912</c:v>
                </c:pt>
                <c:pt idx="24635">
                  <c:v>0</c:v>
                </c:pt>
                <c:pt idx="24636">
                  <c:v>4.3478260869565216E-2</c:v>
                </c:pt>
                <c:pt idx="24637">
                  <c:v>7.6923076923076927E-2</c:v>
                </c:pt>
                <c:pt idx="24638">
                  <c:v>0.2</c:v>
                </c:pt>
                <c:pt idx="24639">
                  <c:v>7.1428571428571425E-2</c:v>
                </c:pt>
                <c:pt idx="24640">
                  <c:v>4.1666666666666664E-2</c:v>
                </c:pt>
                <c:pt idx="24641">
                  <c:v>0</c:v>
                </c:pt>
                <c:pt idx="24642">
                  <c:v>3.8461538461538464E-2</c:v>
                </c:pt>
                <c:pt idx="24643">
                  <c:v>0</c:v>
                </c:pt>
                <c:pt idx="24644">
                  <c:v>0.13636363636363635</c:v>
                </c:pt>
                <c:pt idx="24645">
                  <c:v>0</c:v>
                </c:pt>
                <c:pt idx="24646">
                  <c:v>0</c:v>
                </c:pt>
                <c:pt idx="24647">
                  <c:v>0</c:v>
                </c:pt>
                <c:pt idx="24648">
                  <c:v>0</c:v>
                </c:pt>
                <c:pt idx="24649">
                  <c:v>0</c:v>
                </c:pt>
                <c:pt idx="24650">
                  <c:v>0</c:v>
                </c:pt>
                <c:pt idx="24651">
                  <c:v>0</c:v>
                </c:pt>
                <c:pt idx="24652">
                  <c:v>0</c:v>
                </c:pt>
                <c:pt idx="24653">
                  <c:v>0</c:v>
                </c:pt>
                <c:pt idx="24654">
                  <c:v>0</c:v>
                </c:pt>
                <c:pt idx="24655">
                  <c:v>0</c:v>
                </c:pt>
                <c:pt idx="24656">
                  <c:v>0</c:v>
                </c:pt>
                <c:pt idx="24657">
                  <c:v>0</c:v>
                </c:pt>
                <c:pt idx="24658">
                  <c:v>0</c:v>
                </c:pt>
                <c:pt idx="24659">
                  <c:v>0</c:v>
                </c:pt>
                <c:pt idx="24660">
                  <c:v>0</c:v>
                </c:pt>
                <c:pt idx="24661">
                  <c:v>0</c:v>
                </c:pt>
                <c:pt idx="24662">
                  <c:v>0</c:v>
                </c:pt>
                <c:pt idx="24663">
                  <c:v>0.7</c:v>
                </c:pt>
                <c:pt idx="24664">
                  <c:v>0</c:v>
                </c:pt>
                <c:pt idx="24665">
                  <c:v>0</c:v>
                </c:pt>
                <c:pt idx="24666">
                  <c:v>0.125</c:v>
                </c:pt>
                <c:pt idx="24667">
                  <c:v>0</c:v>
                </c:pt>
                <c:pt idx="24668">
                  <c:v>8.3333333333333329E-2</c:v>
                </c:pt>
                <c:pt idx="24669">
                  <c:v>0.5</c:v>
                </c:pt>
                <c:pt idx="24670">
                  <c:v>1.2</c:v>
                </c:pt>
                <c:pt idx="24671">
                  <c:v>0.22222222222222221</c:v>
                </c:pt>
                <c:pt idx="24672">
                  <c:v>0</c:v>
                </c:pt>
                <c:pt idx="24673">
                  <c:v>0</c:v>
                </c:pt>
                <c:pt idx="24674">
                  <c:v>0</c:v>
                </c:pt>
                <c:pt idx="24675">
                  <c:v>0</c:v>
                </c:pt>
                <c:pt idx="24676">
                  <c:v>0.2</c:v>
                </c:pt>
                <c:pt idx="24677">
                  <c:v>1.1000000000000001</c:v>
                </c:pt>
                <c:pt idx="24678">
                  <c:v>1.1000000000000001</c:v>
                </c:pt>
                <c:pt idx="24679">
                  <c:v>0</c:v>
                </c:pt>
                <c:pt idx="24680">
                  <c:v>0.41666666666666669</c:v>
                </c:pt>
                <c:pt idx="24681">
                  <c:v>7.1428571428571425E-2</c:v>
                </c:pt>
                <c:pt idx="24682">
                  <c:v>0</c:v>
                </c:pt>
                <c:pt idx="24683">
                  <c:v>0.5714285714285714</c:v>
                </c:pt>
                <c:pt idx="24684">
                  <c:v>1.1818181818181819</c:v>
                </c:pt>
                <c:pt idx="24685">
                  <c:v>0.66666666666666663</c:v>
                </c:pt>
                <c:pt idx="24686">
                  <c:v>0.5</c:v>
                </c:pt>
                <c:pt idx="24687">
                  <c:v>0.23529411764705882</c:v>
                </c:pt>
                <c:pt idx="24688">
                  <c:v>0.69230769230769229</c:v>
                </c:pt>
                <c:pt idx="24689">
                  <c:v>1</c:v>
                </c:pt>
                <c:pt idx="24690">
                  <c:v>0.8</c:v>
                </c:pt>
                <c:pt idx="24691">
                  <c:v>0</c:v>
                </c:pt>
                <c:pt idx="24692">
                  <c:v>0.75</c:v>
                </c:pt>
                <c:pt idx="24693">
                  <c:v>0.33333333333333331</c:v>
                </c:pt>
                <c:pt idx="24694">
                  <c:v>0.31578947368421051</c:v>
                </c:pt>
                <c:pt idx="24695">
                  <c:v>0.17391304347826086</c:v>
                </c:pt>
                <c:pt idx="24696">
                  <c:v>0.875</c:v>
                </c:pt>
                <c:pt idx="24697">
                  <c:v>0.13636363636363635</c:v>
                </c:pt>
                <c:pt idx="24698">
                  <c:v>3.5714285714285712E-2</c:v>
                </c:pt>
                <c:pt idx="24699">
                  <c:v>0.25</c:v>
                </c:pt>
                <c:pt idx="24700">
                  <c:v>1</c:v>
                </c:pt>
                <c:pt idx="24701">
                  <c:v>0.30434782608695654</c:v>
                </c:pt>
                <c:pt idx="24702">
                  <c:v>0.22727272727272727</c:v>
                </c:pt>
                <c:pt idx="24703">
                  <c:v>0.88235294117647056</c:v>
                </c:pt>
                <c:pt idx="24704">
                  <c:v>0.55555555555555558</c:v>
                </c:pt>
                <c:pt idx="24705">
                  <c:v>0.66666666666666663</c:v>
                </c:pt>
                <c:pt idx="24706">
                  <c:v>0.25</c:v>
                </c:pt>
                <c:pt idx="24707">
                  <c:v>0.14285714285714285</c:v>
                </c:pt>
                <c:pt idx="24708">
                  <c:v>0.55000000000000004</c:v>
                </c:pt>
                <c:pt idx="24709">
                  <c:v>0.36</c:v>
                </c:pt>
                <c:pt idx="24710">
                  <c:v>0.10714285714285714</c:v>
                </c:pt>
                <c:pt idx="24711">
                  <c:v>0.13636363636363635</c:v>
                </c:pt>
                <c:pt idx="24712">
                  <c:v>0</c:v>
                </c:pt>
                <c:pt idx="24713">
                  <c:v>0.5</c:v>
                </c:pt>
                <c:pt idx="24714">
                  <c:v>0.25925925925925924</c:v>
                </c:pt>
                <c:pt idx="24715">
                  <c:v>0.93333333333333335</c:v>
                </c:pt>
                <c:pt idx="24716">
                  <c:v>0.29166666666666669</c:v>
                </c:pt>
                <c:pt idx="24717">
                  <c:v>3.0303030303030304E-2</c:v>
                </c:pt>
                <c:pt idx="24718">
                  <c:v>0.70588235294117652</c:v>
                </c:pt>
                <c:pt idx="24719">
                  <c:v>0.58823529411764708</c:v>
                </c:pt>
                <c:pt idx="24720">
                  <c:v>0.23076923076923078</c:v>
                </c:pt>
                <c:pt idx="24721">
                  <c:v>0.42857142857142855</c:v>
                </c:pt>
                <c:pt idx="24722">
                  <c:v>0.3888888888888889</c:v>
                </c:pt>
                <c:pt idx="24723">
                  <c:v>3.125E-2</c:v>
                </c:pt>
                <c:pt idx="24724">
                  <c:v>0.4</c:v>
                </c:pt>
                <c:pt idx="24725">
                  <c:v>0.52380952380952384</c:v>
                </c:pt>
                <c:pt idx="24726">
                  <c:v>0</c:v>
                </c:pt>
                <c:pt idx="24727">
                  <c:v>0.8</c:v>
                </c:pt>
                <c:pt idx="24728">
                  <c:v>0.13636363636363635</c:v>
                </c:pt>
                <c:pt idx="24729">
                  <c:v>0.21739130434782608</c:v>
                </c:pt>
                <c:pt idx="24730">
                  <c:v>0.14285714285714285</c:v>
                </c:pt>
                <c:pt idx="24731">
                  <c:v>7.407407407407407E-2</c:v>
                </c:pt>
                <c:pt idx="24732">
                  <c:v>0.63157894736842102</c:v>
                </c:pt>
                <c:pt idx="24733">
                  <c:v>0.35</c:v>
                </c:pt>
                <c:pt idx="24734">
                  <c:v>0.39130434782608697</c:v>
                </c:pt>
                <c:pt idx="24735">
                  <c:v>0.42105263157894735</c:v>
                </c:pt>
                <c:pt idx="24736">
                  <c:v>0.55000000000000004</c:v>
                </c:pt>
                <c:pt idx="24737">
                  <c:v>0</c:v>
                </c:pt>
                <c:pt idx="24738">
                  <c:v>0</c:v>
                </c:pt>
                <c:pt idx="24739">
                  <c:v>0.33333333333333331</c:v>
                </c:pt>
                <c:pt idx="24740">
                  <c:v>0.04</c:v>
                </c:pt>
                <c:pt idx="24741">
                  <c:v>0.38095238095238093</c:v>
                </c:pt>
                <c:pt idx="24742">
                  <c:v>0.2857142857142857</c:v>
                </c:pt>
                <c:pt idx="24743">
                  <c:v>0.5</c:v>
                </c:pt>
                <c:pt idx="24744">
                  <c:v>0.35</c:v>
                </c:pt>
                <c:pt idx="24745">
                  <c:v>0.47619047619047616</c:v>
                </c:pt>
                <c:pt idx="24746">
                  <c:v>0.47619047619047616</c:v>
                </c:pt>
                <c:pt idx="24747">
                  <c:v>6.8965517241379309E-2</c:v>
                </c:pt>
                <c:pt idx="24748">
                  <c:v>0.28000000000000003</c:v>
                </c:pt>
                <c:pt idx="24749">
                  <c:v>0.28000000000000003</c:v>
                </c:pt>
                <c:pt idx="24750">
                  <c:v>0</c:v>
                </c:pt>
                <c:pt idx="24751">
                  <c:v>0</c:v>
                </c:pt>
                <c:pt idx="24752">
                  <c:v>0.13043478260869565</c:v>
                </c:pt>
                <c:pt idx="24753">
                  <c:v>0</c:v>
                </c:pt>
                <c:pt idx="24754">
                  <c:v>4.5454545454545456E-2</c:v>
                </c:pt>
                <c:pt idx="24755">
                  <c:v>0</c:v>
                </c:pt>
                <c:pt idx="24756">
                  <c:v>0.14285714285714285</c:v>
                </c:pt>
                <c:pt idx="24757">
                  <c:v>0</c:v>
                </c:pt>
                <c:pt idx="24758">
                  <c:v>0</c:v>
                </c:pt>
                <c:pt idx="24759">
                  <c:v>0</c:v>
                </c:pt>
                <c:pt idx="24760">
                  <c:v>0</c:v>
                </c:pt>
                <c:pt idx="24761">
                  <c:v>0</c:v>
                </c:pt>
                <c:pt idx="24762">
                  <c:v>0</c:v>
                </c:pt>
                <c:pt idx="24763">
                  <c:v>0</c:v>
                </c:pt>
                <c:pt idx="24764">
                  <c:v>0</c:v>
                </c:pt>
                <c:pt idx="24765">
                  <c:v>0</c:v>
                </c:pt>
                <c:pt idx="24766">
                  <c:v>0</c:v>
                </c:pt>
                <c:pt idx="24767">
                  <c:v>0</c:v>
                </c:pt>
                <c:pt idx="24768">
                  <c:v>0</c:v>
                </c:pt>
                <c:pt idx="24769">
                  <c:v>0</c:v>
                </c:pt>
                <c:pt idx="24770">
                  <c:v>1.3333333333333333</c:v>
                </c:pt>
                <c:pt idx="24771">
                  <c:v>0.58333333333333337</c:v>
                </c:pt>
                <c:pt idx="24772">
                  <c:v>0.53333333333333333</c:v>
                </c:pt>
                <c:pt idx="24773">
                  <c:v>0.36842105263157893</c:v>
                </c:pt>
                <c:pt idx="24774">
                  <c:v>6.25E-2</c:v>
                </c:pt>
                <c:pt idx="24775">
                  <c:v>0.2608695652173913</c:v>
                </c:pt>
                <c:pt idx="24776">
                  <c:v>9.375E-2</c:v>
                </c:pt>
                <c:pt idx="24777">
                  <c:v>0.42857142857142855</c:v>
                </c:pt>
                <c:pt idx="24778">
                  <c:v>0.26923076923076922</c:v>
                </c:pt>
                <c:pt idx="24779">
                  <c:v>0.75</c:v>
                </c:pt>
                <c:pt idx="24780">
                  <c:v>0.39130434782608697</c:v>
                </c:pt>
                <c:pt idx="24781">
                  <c:v>0.875</c:v>
                </c:pt>
                <c:pt idx="24782">
                  <c:v>0.10714285714285714</c:v>
                </c:pt>
                <c:pt idx="24783">
                  <c:v>0.4</c:v>
                </c:pt>
                <c:pt idx="24784">
                  <c:v>0</c:v>
                </c:pt>
                <c:pt idx="24785">
                  <c:v>0.26315789473684209</c:v>
                </c:pt>
                <c:pt idx="24786">
                  <c:v>0</c:v>
                </c:pt>
                <c:pt idx="24787">
                  <c:v>0.5</c:v>
                </c:pt>
                <c:pt idx="24788">
                  <c:v>0</c:v>
                </c:pt>
                <c:pt idx="24789">
                  <c:v>3.7037037037037035E-2</c:v>
                </c:pt>
                <c:pt idx="24790">
                  <c:v>4.1666666666666664E-2</c:v>
                </c:pt>
                <c:pt idx="24791">
                  <c:v>0</c:v>
                </c:pt>
                <c:pt idx="24792">
                  <c:v>0</c:v>
                </c:pt>
                <c:pt idx="24793">
                  <c:v>0</c:v>
                </c:pt>
                <c:pt idx="24794">
                  <c:v>0</c:v>
                </c:pt>
                <c:pt idx="24795">
                  <c:v>0</c:v>
                </c:pt>
                <c:pt idx="24796">
                  <c:v>0</c:v>
                </c:pt>
                <c:pt idx="24797">
                  <c:v>0</c:v>
                </c:pt>
                <c:pt idx="24798">
                  <c:v>0</c:v>
                </c:pt>
                <c:pt idx="24799">
                  <c:v>0</c:v>
                </c:pt>
                <c:pt idx="24800">
                  <c:v>0</c:v>
                </c:pt>
                <c:pt idx="24801">
                  <c:v>0</c:v>
                </c:pt>
                <c:pt idx="24802">
                  <c:v>0</c:v>
                </c:pt>
                <c:pt idx="24803">
                  <c:v>0</c:v>
                </c:pt>
                <c:pt idx="24804">
                  <c:v>0</c:v>
                </c:pt>
                <c:pt idx="24805">
                  <c:v>0</c:v>
                </c:pt>
                <c:pt idx="24806">
                  <c:v>0</c:v>
                </c:pt>
                <c:pt idx="24807">
                  <c:v>0</c:v>
                </c:pt>
                <c:pt idx="24808">
                  <c:v>0</c:v>
                </c:pt>
                <c:pt idx="24809">
                  <c:v>0</c:v>
                </c:pt>
                <c:pt idx="24810">
                  <c:v>0</c:v>
                </c:pt>
                <c:pt idx="24811">
                  <c:v>0</c:v>
                </c:pt>
                <c:pt idx="24812">
                  <c:v>0</c:v>
                </c:pt>
                <c:pt idx="24813">
                  <c:v>0</c:v>
                </c:pt>
                <c:pt idx="24814">
                  <c:v>8.3333333333333329E-2</c:v>
                </c:pt>
                <c:pt idx="24815">
                  <c:v>0</c:v>
                </c:pt>
                <c:pt idx="24816">
                  <c:v>0</c:v>
                </c:pt>
                <c:pt idx="24817">
                  <c:v>0</c:v>
                </c:pt>
                <c:pt idx="24818">
                  <c:v>0</c:v>
                </c:pt>
                <c:pt idx="24819">
                  <c:v>0.72727272727272729</c:v>
                </c:pt>
                <c:pt idx="24820">
                  <c:v>0</c:v>
                </c:pt>
                <c:pt idx="24821">
                  <c:v>0.14285714285714285</c:v>
                </c:pt>
                <c:pt idx="24822">
                  <c:v>0.18181818181818182</c:v>
                </c:pt>
                <c:pt idx="24823">
                  <c:v>0</c:v>
                </c:pt>
                <c:pt idx="24824">
                  <c:v>0</c:v>
                </c:pt>
                <c:pt idx="24825">
                  <c:v>0.1</c:v>
                </c:pt>
                <c:pt idx="24826">
                  <c:v>0.2857142857142857</c:v>
                </c:pt>
                <c:pt idx="24827">
                  <c:v>0.46666666666666667</c:v>
                </c:pt>
                <c:pt idx="24828">
                  <c:v>6.6666666666666666E-2</c:v>
                </c:pt>
                <c:pt idx="24829">
                  <c:v>0</c:v>
                </c:pt>
                <c:pt idx="24830">
                  <c:v>0.38461538461538464</c:v>
                </c:pt>
                <c:pt idx="24831">
                  <c:v>0.2</c:v>
                </c:pt>
                <c:pt idx="24832">
                  <c:v>0.7857142857142857</c:v>
                </c:pt>
                <c:pt idx="24833">
                  <c:v>0.3888888888888889</c:v>
                </c:pt>
                <c:pt idx="24834">
                  <c:v>7.1428571428571425E-2</c:v>
                </c:pt>
                <c:pt idx="24835">
                  <c:v>0.14285714285714285</c:v>
                </c:pt>
                <c:pt idx="24836">
                  <c:v>0.17647058823529413</c:v>
                </c:pt>
                <c:pt idx="24837">
                  <c:v>0.73333333333333328</c:v>
                </c:pt>
                <c:pt idx="24838">
                  <c:v>0.73333333333333328</c:v>
                </c:pt>
                <c:pt idx="24839">
                  <c:v>0.3888888888888889</c:v>
                </c:pt>
                <c:pt idx="24840">
                  <c:v>0.13043478260869565</c:v>
                </c:pt>
                <c:pt idx="24841">
                  <c:v>0.52631578947368418</c:v>
                </c:pt>
                <c:pt idx="24842">
                  <c:v>1</c:v>
                </c:pt>
                <c:pt idx="24843">
                  <c:v>0.69230769230769229</c:v>
                </c:pt>
                <c:pt idx="24844">
                  <c:v>0.5</c:v>
                </c:pt>
                <c:pt idx="24845">
                  <c:v>1</c:v>
                </c:pt>
                <c:pt idx="24846">
                  <c:v>0.25</c:v>
                </c:pt>
                <c:pt idx="24847">
                  <c:v>0.31578947368421051</c:v>
                </c:pt>
                <c:pt idx="24848">
                  <c:v>0.35</c:v>
                </c:pt>
                <c:pt idx="24849">
                  <c:v>0.7142857142857143</c:v>
                </c:pt>
                <c:pt idx="24850">
                  <c:v>0.14814814814814814</c:v>
                </c:pt>
                <c:pt idx="24851">
                  <c:v>0.16666666666666666</c:v>
                </c:pt>
                <c:pt idx="24852">
                  <c:v>1</c:v>
                </c:pt>
                <c:pt idx="24853">
                  <c:v>0.6470588235294118</c:v>
                </c:pt>
                <c:pt idx="24854">
                  <c:v>0.30434782608695654</c:v>
                </c:pt>
                <c:pt idx="24855">
                  <c:v>0.8</c:v>
                </c:pt>
                <c:pt idx="24856">
                  <c:v>0.38095238095238093</c:v>
                </c:pt>
                <c:pt idx="24857">
                  <c:v>0.14814814814814814</c:v>
                </c:pt>
                <c:pt idx="24858">
                  <c:v>0.39130434782608697</c:v>
                </c:pt>
                <c:pt idx="24859">
                  <c:v>0.25</c:v>
                </c:pt>
                <c:pt idx="24860">
                  <c:v>0.55000000000000004</c:v>
                </c:pt>
                <c:pt idx="24861">
                  <c:v>2.7777777777777776E-2</c:v>
                </c:pt>
                <c:pt idx="24862">
                  <c:v>0.15384615384615385</c:v>
                </c:pt>
                <c:pt idx="24863">
                  <c:v>0</c:v>
                </c:pt>
                <c:pt idx="24864">
                  <c:v>0</c:v>
                </c:pt>
                <c:pt idx="24865">
                  <c:v>0.36842105263157893</c:v>
                </c:pt>
                <c:pt idx="24866">
                  <c:v>0.5</c:v>
                </c:pt>
                <c:pt idx="24867">
                  <c:v>0.93333333333333335</c:v>
                </c:pt>
                <c:pt idx="24868">
                  <c:v>3.3333333333333333E-2</c:v>
                </c:pt>
                <c:pt idx="24869">
                  <c:v>0.12903225806451613</c:v>
                </c:pt>
                <c:pt idx="24870">
                  <c:v>0.3</c:v>
                </c:pt>
                <c:pt idx="24871">
                  <c:v>0.16</c:v>
                </c:pt>
                <c:pt idx="24872">
                  <c:v>3.125E-2</c:v>
                </c:pt>
                <c:pt idx="24873">
                  <c:v>0</c:v>
                </c:pt>
                <c:pt idx="24874">
                  <c:v>0.27272727272727271</c:v>
                </c:pt>
                <c:pt idx="24875">
                  <c:v>0.61111111111111116</c:v>
                </c:pt>
                <c:pt idx="24876">
                  <c:v>0.61111111111111116</c:v>
                </c:pt>
                <c:pt idx="24877">
                  <c:v>0.125</c:v>
                </c:pt>
                <c:pt idx="24878">
                  <c:v>0.58823529411764708</c:v>
                </c:pt>
                <c:pt idx="24879">
                  <c:v>0.2</c:v>
                </c:pt>
                <c:pt idx="24880">
                  <c:v>0.45454545454545453</c:v>
                </c:pt>
                <c:pt idx="24881">
                  <c:v>6.6666666666666666E-2</c:v>
                </c:pt>
                <c:pt idx="24882">
                  <c:v>0.26923076923076922</c:v>
                </c:pt>
                <c:pt idx="24883">
                  <c:v>0.2857142857142857</c:v>
                </c:pt>
                <c:pt idx="24884">
                  <c:v>8.6956521739130432E-2</c:v>
                </c:pt>
                <c:pt idx="24885">
                  <c:v>0.16666666666666666</c:v>
                </c:pt>
                <c:pt idx="24886">
                  <c:v>0.45</c:v>
                </c:pt>
                <c:pt idx="24887">
                  <c:v>0.42105263157894735</c:v>
                </c:pt>
                <c:pt idx="24888">
                  <c:v>0</c:v>
                </c:pt>
                <c:pt idx="24889">
                  <c:v>0.55000000000000004</c:v>
                </c:pt>
                <c:pt idx="24890">
                  <c:v>0.33333333333333331</c:v>
                </c:pt>
                <c:pt idx="24891">
                  <c:v>0</c:v>
                </c:pt>
                <c:pt idx="24892">
                  <c:v>0.28000000000000003</c:v>
                </c:pt>
                <c:pt idx="24893">
                  <c:v>0.23076923076923078</c:v>
                </c:pt>
                <c:pt idx="24894">
                  <c:v>0</c:v>
                </c:pt>
                <c:pt idx="24895">
                  <c:v>0.18518518518518517</c:v>
                </c:pt>
                <c:pt idx="24896">
                  <c:v>0</c:v>
                </c:pt>
                <c:pt idx="24897">
                  <c:v>0</c:v>
                </c:pt>
                <c:pt idx="24898">
                  <c:v>0</c:v>
                </c:pt>
                <c:pt idx="24899">
                  <c:v>0</c:v>
                </c:pt>
                <c:pt idx="24900">
                  <c:v>0</c:v>
                </c:pt>
                <c:pt idx="24901">
                  <c:v>0</c:v>
                </c:pt>
                <c:pt idx="24902">
                  <c:v>0</c:v>
                </c:pt>
                <c:pt idx="24903">
                  <c:v>0</c:v>
                </c:pt>
                <c:pt idx="24904">
                  <c:v>0</c:v>
                </c:pt>
                <c:pt idx="24905">
                  <c:v>0.75</c:v>
                </c:pt>
                <c:pt idx="24906">
                  <c:v>0.125</c:v>
                </c:pt>
                <c:pt idx="24907">
                  <c:v>0.42857142857142855</c:v>
                </c:pt>
                <c:pt idx="24908">
                  <c:v>3.4482758620689655E-2</c:v>
                </c:pt>
                <c:pt idx="24909">
                  <c:v>0.39130434782608697</c:v>
                </c:pt>
                <c:pt idx="24910">
                  <c:v>3.2258064516129031E-2</c:v>
                </c:pt>
                <c:pt idx="24911">
                  <c:v>3.125E-2</c:v>
                </c:pt>
                <c:pt idx="24912">
                  <c:v>0</c:v>
                </c:pt>
                <c:pt idx="24913">
                  <c:v>0</c:v>
                </c:pt>
                <c:pt idx="24914">
                  <c:v>0</c:v>
                </c:pt>
                <c:pt idx="24915">
                  <c:v>0</c:v>
                </c:pt>
                <c:pt idx="24916">
                  <c:v>0</c:v>
                </c:pt>
                <c:pt idx="24917">
                  <c:v>0</c:v>
                </c:pt>
                <c:pt idx="24918">
                  <c:v>0</c:v>
                </c:pt>
                <c:pt idx="24919">
                  <c:v>0</c:v>
                </c:pt>
                <c:pt idx="24920">
                  <c:v>0</c:v>
                </c:pt>
                <c:pt idx="24921">
                  <c:v>0</c:v>
                </c:pt>
                <c:pt idx="24922">
                  <c:v>0</c:v>
                </c:pt>
                <c:pt idx="24923">
                  <c:v>0</c:v>
                </c:pt>
                <c:pt idx="24924">
                  <c:v>0</c:v>
                </c:pt>
                <c:pt idx="24925">
                  <c:v>0</c:v>
                </c:pt>
                <c:pt idx="24926">
                  <c:v>0</c:v>
                </c:pt>
                <c:pt idx="24927">
                  <c:v>0</c:v>
                </c:pt>
                <c:pt idx="24928">
                  <c:v>0</c:v>
                </c:pt>
                <c:pt idx="24929">
                  <c:v>0</c:v>
                </c:pt>
                <c:pt idx="24930">
                  <c:v>0</c:v>
                </c:pt>
                <c:pt idx="24931">
                  <c:v>0</c:v>
                </c:pt>
                <c:pt idx="24932">
                  <c:v>0</c:v>
                </c:pt>
                <c:pt idx="24933">
                  <c:v>0</c:v>
                </c:pt>
                <c:pt idx="24934">
                  <c:v>1.1000000000000001</c:v>
                </c:pt>
                <c:pt idx="24935">
                  <c:v>0.875</c:v>
                </c:pt>
                <c:pt idx="24936">
                  <c:v>0</c:v>
                </c:pt>
                <c:pt idx="24937">
                  <c:v>0</c:v>
                </c:pt>
                <c:pt idx="24938">
                  <c:v>0</c:v>
                </c:pt>
                <c:pt idx="24939">
                  <c:v>1.1111111111111112</c:v>
                </c:pt>
                <c:pt idx="24940">
                  <c:v>0</c:v>
                </c:pt>
                <c:pt idx="24941">
                  <c:v>0</c:v>
                </c:pt>
                <c:pt idx="24942">
                  <c:v>0</c:v>
                </c:pt>
                <c:pt idx="24943">
                  <c:v>0.72727272727272729</c:v>
                </c:pt>
                <c:pt idx="24944">
                  <c:v>0.44444444444444442</c:v>
                </c:pt>
                <c:pt idx="24945">
                  <c:v>0</c:v>
                </c:pt>
                <c:pt idx="24946">
                  <c:v>0</c:v>
                </c:pt>
                <c:pt idx="24947">
                  <c:v>0.41666666666666669</c:v>
                </c:pt>
                <c:pt idx="24948">
                  <c:v>0</c:v>
                </c:pt>
                <c:pt idx="24949">
                  <c:v>0.66666666666666663</c:v>
                </c:pt>
                <c:pt idx="24950">
                  <c:v>0</c:v>
                </c:pt>
                <c:pt idx="24951">
                  <c:v>0.15384615384615385</c:v>
                </c:pt>
                <c:pt idx="24952">
                  <c:v>0.23076923076923078</c:v>
                </c:pt>
                <c:pt idx="24953">
                  <c:v>0.7857142857142857</c:v>
                </c:pt>
                <c:pt idx="24954">
                  <c:v>0.73333333333333328</c:v>
                </c:pt>
                <c:pt idx="24955">
                  <c:v>1</c:v>
                </c:pt>
                <c:pt idx="24956">
                  <c:v>0.17647058823529413</c:v>
                </c:pt>
                <c:pt idx="24957">
                  <c:v>0.41176470588235292</c:v>
                </c:pt>
                <c:pt idx="24958">
                  <c:v>0.8</c:v>
                </c:pt>
                <c:pt idx="24959">
                  <c:v>1</c:v>
                </c:pt>
                <c:pt idx="24960">
                  <c:v>0.625</c:v>
                </c:pt>
                <c:pt idx="24961">
                  <c:v>0.66666666666666663</c:v>
                </c:pt>
                <c:pt idx="24962">
                  <c:v>0.35</c:v>
                </c:pt>
                <c:pt idx="24963">
                  <c:v>1.1333333333333333</c:v>
                </c:pt>
                <c:pt idx="24964">
                  <c:v>1</c:v>
                </c:pt>
                <c:pt idx="24965">
                  <c:v>0.5</c:v>
                </c:pt>
                <c:pt idx="24966">
                  <c:v>0.6470588235294118</c:v>
                </c:pt>
                <c:pt idx="24967">
                  <c:v>0.14814814814814814</c:v>
                </c:pt>
                <c:pt idx="24968">
                  <c:v>0.93333333333333335</c:v>
                </c:pt>
                <c:pt idx="24969">
                  <c:v>0.75</c:v>
                </c:pt>
                <c:pt idx="24970">
                  <c:v>0.36363636363636365</c:v>
                </c:pt>
                <c:pt idx="24971">
                  <c:v>0.13043478260869565</c:v>
                </c:pt>
                <c:pt idx="24972">
                  <c:v>0.55000000000000004</c:v>
                </c:pt>
                <c:pt idx="24973">
                  <c:v>1</c:v>
                </c:pt>
                <c:pt idx="24974">
                  <c:v>0.19230769230769232</c:v>
                </c:pt>
                <c:pt idx="24975">
                  <c:v>0.30434782608695654</c:v>
                </c:pt>
                <c:pt idx="24976">
                  <c:v>0.18518518518518517</c:v>
                </c:pt>
                <c:pt idx="24977">
                  <c:v>0.44444444444444442</c:v>
                </c:pt>
                <c:pt idx="24978">
                  <c:v>0.14814814814814814</c:v>
                </c:pt>
                <c:pt idx="24979">
                  <c:v>6.4516129032258063E-2</c:v>
                </c:pt>
                <c:pt idx="24980">
                  <c:v>0.55000000000000004</c:v>
                </c:pt>
                <c:pt idx="24981">
                  <c:v>0.17391304347826086</c:v>
                </c:pt>
                <c:pt idx="24982">
                  <c:v>0.93333333333333335</c:v>
                </c:pt>
                <c:pt idx="24983">
                  <c:v>1.0666666666666667</c:v>
                </c:pt>
                <c:pt idx="24984">
                  <c:v>0.47619047619047616</c:v>
                </c:pt>
                <c:pt idx="24985">
                  <c:v>0.1111111111111111</c:v>
                </c:pt>
                <c:pt idx="24986">
                  <c:v>6.25E-2</c:v>
                </c:pt>
                <c:pt idx="24987">
                  <c:v>0.15</c:v>
                </c:pt>
                <c:pt idx="24988">
                  <c:v>0.9375</c:v>
                </c:pt>
                <c:pt idx="24989">
                  <c:v>0.40909090909090912</c:v>
                </c:pt>
                <c:pt idx="24990">
                  <c:v>0.33333333333333331</c:v>
                </c:pt>
                <c:pt idx="24991">
                  <c:v>0.58823529411764708</c:v>
                </c:pt>
                <c:pt idx="24992">
                  <c:v>0.82352941176470584</c:v>
                </c:pt>
                <c:pt idx="24993">
                  <c:v>0.24</c:v>
                </c:pt>
                <c:pt idx="24994">
                  <c:v>0.58823529411764708</c:v>
                </c:pt>
                <c:pt idx="24995">
                  <c:v>0.72222222222222221</c:v>
                </c:pt>
                <c:pt idx="24996">
                  <c:v>0.13636363636363635</c:v>
                </c:pt>
                <c:pt idx="24997">
                  <c:v>0.6875</c:v>
                </c:pt>
                <c:pt idx="24998">
                  <c:v>6.0606060606060608E-2</c:v>
                </c:pt>
                <c:pt idx="24999">
                  <c:v>0.5</c:v>
                </c:pt>
                <c:pt idx="25000">
                  <c:v>0.39130434782608697</c:v>
                </c:pt>
                <c:pt idx="25001">
                  <c:v>0</c:v>
                </c:pt>
                <c:pt idx="25002">
                  <c:v>0.33333333333333331</c:v>
                </c:pt>
                <c:pt idx="25003">
                  <c:v>0</c:v>
                </c:pt>
                <c:pt idx="25004">
                  <c:v>0</c:v>
                </c:pt>
                <c:pt idx="25005">
                  <c:v>0</c:v>
                </c:pt>
                <c:pt idx="25006">
                  <c:v>0</c:v>
                </c:pt>
                <c:pt idx="25007">
                  <c:v>0</c:v>
                </c:pt>
                <c:pt idx="25008">
                  <c:v>0</c:v>
                </c:pt>
                <c:pt idx="25009">
                  <c:v>0</c:v>
                </c:pt>
                <c:pt idx="25010">
                  <c:v>0</c:v>
                </c:pt>
                <c:pt idx="25011">
                  <c:v>0</c:v>
                </c:pt>
                <c:pt idx="25012">
                  <c:v>0</c:v>
                </c:pt>
                <c:pt idx="25013">
                  <c:v>0.75</c:v>
                </c:pt>
                <c:pt idx="25014">
                  <c:v>0.4375</c:v>
                </c:pt>
                <c:pt idx="25015">
                  <c:v>0.6470588235294118</c:v>
                </c:pt>
                <c:pt idx="25016">
                  <c:v>0.8</c:v>
                </c:pt>
                <c:pt idx="25017">
                  <c:v>0.2608695652173913</c:v>
                </c:pt>
                <c:pt idx="25018">
                  <c:v>1.1538461538461537</c:v>
                </c:pt>
                <c:pt idx="25019">
                  <c:v>0.36363636363636365</c:v>
                </c:pt>
                <c:pt idx="25020">
                  <c:v>0.1</c:v>
                </c:pt>
                <c:pt idx="25021">
                  <c:v>0.8571428571428571</c:v>
                </c:pt>
                <c:pt idx="25022">
                  <c:v>0.875</c:v>
                </c:pt>
                <c:pt idx="25023">
                  <c:v>0.16666666666666666</c:v>
                </c:pt>
                <c:pt idx="25024">
                  <c:v>0.61111111111111116</c:v>
                </c:pt>
                <c:pt idx="25025">
                  <c:v>8.3333333333333329E-2</c:v>
                </c:pt>
                <c:pt idx="25026">
                  <c:v>0</c:v>
                </c:pt>
                <c:pt idx="25027">
                  <c:v>0.28000000000000003</c:v>
                </c:pt>
                <c:pt idx="25028">
                  <c:v>7.6923076923076927E-2</c:v>
                </c:pt>
                <c:pt idx="25029">
                  <c:v>0.12</c:v>
                </c:pt>
                <c:pt idx="25030">
                  <c:v>0</c:v>
                </c:pt>
                <c:pt idx="25031">
                  <c:v>0</c:v>
                </c:pt>
                <c:pt idx="25032">
                  <c:v>0</c:v>
                </c:pt>
                <c:pt idx="25033">
                  <c:v>0</c:v>
                </c:pt>
                <c:pt idx="25034">
                  <c:v>0</c:v>
                </c:pt>
                <c:pt idx="25035">
                  <c:v>0</c:v>
                </c:pt>
                <c:pt idx="25036">
                  <c:v>0</c:v>
                </c:pt>
                <c:pt idx="25037">
                  <c:v>0</c:v>
                </c:pt>
                <c:pt idx="25038">
                  <c:v>0</c:v>
                </c:pt>
                <c:pt idx="25039">
                  <c:v>0</c:v>
                </c:pt>
                <c:pt idx="25040">
                  <c:v>0</c:v>
                </c:pt>
                <c:pt idx="25041">
                  <c:v>0</c:v>
                </c:pt>
                <c:pt idx="25042">
                  <c:v>0</c:v>
                </c:pt>
                <c:pt idx="25043">
                  <c:v>0.7</c:v>
                </c:pt>
                <c:pt idx="25044">
                  <c:v>0.7</c:v>
                </c:pt>
                <c:pt idx="25045">
                  <c:v>0</c:v>
                </c:pt>
                <c:pt idx="25046">
                  <c:v>0</c:v>
                </c:pt>
                <c:pt idx="25047">
                  <c:v>0</c:v>
                </c:pt>
                <c:pt idx="25048">
                  <c:v>0</c:v>
                </c:pt>
                <c:pt idx="25049">
                  <c:v>0</c:v>
                </c:pt>
                <c:pt idx="25050">
                  <c:v>0.2857142857142857</c:v>
                </c:pt>
                <c:pt idx="25051">
                  <c:v>0</c:v>
                </c:pt>
                <c:pt idx="25052">
                  <c:v>0.36363636363636365</c:v>
                </c:pt>
                <c:pt idx="25053">
                  <c:v>0</c:v>
                </c:pt>
                <c:pt idx="25054">
                  <c:v>0</c:v>
                </c:pt>
                <c:pt idx="25055">
                  <c:v>0</c:v>
                </c:pt>
                <c:pt idx="25056">
                  <c:v>0</c:v>
                </c:pt>
                <c:pt idx="25057">
                  <c:v>0.42857142857142855</c:v>
                </c:pt>
                <c:pt idx="25058">
                  <c:v>0</c:v>
                </c:pt>
                <c:pt idx="25059">
                  <c:v>0</c:v>
                </c:pt>
                <c:pt idx="25060">
                  <c:v>1.1111111111111112</c:v>
                </c:pt>
                <c:pt idx="25061">
                  <c:v>0.5714285714285714</c:v>
                </c:pt>
                <c:pt idx="25062">
                  <c:v>0.72727272727272729</c:v>
                </c:pt>
                <c:pt idx="25063">
                  <c:v>1.125</c:v>
                </c:pt>
                <c:pt idx="25064">
                  <c:v>0.53846153846153844</c:v>
                </c:pt>
                <c:pt idx="25065">
                  <c:v>0</c:v>
                </c:pt>
                <c:pt idx="25066">
                  <c:v>0.58333333333333337</c:v>
                </c:pt>
                <c:pt idx="25067">
                  <c:v>0.92307692307692313</c:v>
                </c:pt>
                <c:pt idx="25068">
                  <c:v>0.47058823529411764</c:v>
                </c:pt>
                <c:pt idx="25069">
                  <c:v>0.8571428571428571</c:v>
                </c:pt>
                <c:pt idx="25070">
                  <c:v>0.25</c:v>
                </c:pt>
                <c:pt idx="25071">
                  <c:v>0.35294117647058826</c:v>
                </c:pt>
                <c:pt idx="25072">
                  <c:v>0.75</c:v>
                </c:pt>
                <c:pt idx="25073">
                  <c:v>1.0909090909090908</c:v>
                </c:pt>
                <c:pt idx="25074">
                  <c:v>0.66666666666666663</c:v>
                </c:pt>
                <c:pt idx="25075">
                  <c:v>0.375</c:v>
                </c:pt>
                <c:pt idx="25076">
                  <c:v>1</c:v>
                </c:pt>
                <c:pt idx="25077">
                  <c:v>0.84615384615384615</c:v>
                </c:pt>
                <c:pt idx="25078">
                  <c:v>0.84615384615384615</c:v>
                </c:pt>
                <c:pt idx="25079">
                  <c:v>0.22222222222222221</c:v>
                </c:pt>
                <c:pt idx="25080">
                  <c:v>0.61111111111111116</c:v>
                </c:pt>
                <c:pt idx="25081">
                  <c:v>1.1428571428571428</c:v>
                </c:pt>
                <c:pt idx="25082">
                  <c:v>0.73333333333333328</c:v>
                </c:pt>
                <c:pt idx="25083">
                  <c:v>0.46153846153846156</c:v>
                </c:pt>
                <c:pt idx="25084">
                  <c:v>0.33333333333333331</c:v>
                </c:pt>
                <c:pt idx="25085">
                  <c:v>0.31578947368421051</c:v>
                </c:pt>
                <c:pt idx="25086">
                  <c:v>1.1818181818181819</c:v>
                </c:pt>
                <c:pt idx="25087">
                  <c:v>1</c:v>
                </c:pt>
                <c:pt idx="25088">
                  <c:v>0.3888888888888889</c:v>
                </c:pt>
                <c:pt idx="25089">
                  <c:v>0.8571428571428571</c:v>
                </c:pt>
                <c:pt idx="25090">
                  <c:v>0.66666666666666663</c:v>
                </c:pt>
                <c:pt idx="25091">
                  <c:v>0.42105263157894735</c:v>
                </c:pt>
                <c:pt idx="25092">
                  <c:v>1</c:v>
                </c:pt>
                <c:pt idx="25093">
                  <c:v>0.8666666666666667</c:v>
                </c:pt>
                <c:pt idx="25094">
                  <c:v>0.76923076923076927</c:v>
                </c:pt>
                <c:pt idx="25095">
                  <c:v>7.6923076923076927E-2</c:v>
                </c:pt>
                <c:pt idx="25096">
                  <c:v>0.82352941176470584</c:v>
                </c:pt>
                <c:pt idx="25097">
                  <c:v>7.407407407407407E-2</c:v>
                </c:pt>
                <c:pt idx="25098">
                  <c:v>0.63157894736842102</c:v>
                </c:pt>
                <c:pt idx="25099">
                  <c:v>0.52631578947368418</c:v>
                </c:pt>
                <c:pt idx="25100">
                  <c:v>1.1333333333333333</c:v>
                </c:pt>
                <c:pt idx="25101">
                  <c:v>0.73684210526315785</c:v>
                </c:pt>
                <c:pt idx="25102">
                  <c:v>1.0769230769230769</c:v>
                </c:pt>
                <c:pt idx="25103">
                  <c:v>3.3333333333333333E-2</c:v>
                </c:pt>
                <c:pt idx="25104">
                  <c:v>0.42105263157894735</c:v>
                </c:pt>
                <c:pt idx="25105">
                  <c:v>0.19230769230769232</c:v>
                </c:pt>
                <c:pt idx="25106">
                  <c:v>1.0769230769230769</c:v>
                </c:pt>
                <c:pt idx="25107">
                  <c:v>0.76470588235294112</c:v>
                </c:pt>
                <c:pt idx="25108">
                  <c:v>0.9285714285714286</c:v>
                </c:pt>
                <c:pt idx="25109">
                  <c:v>0.25</c:v>
                </c:pt>
                <c:pt idx="25110">
                  <c:v>0.9375</c:v>
                </c:pt>
                <c:pt idx="25111">
                  <c:v>0.58823529411764708</c:v>
                </c:pt>
                <c:pt idx="25112">
                  <c:v>0.40909090909090912</c:v>
                </c:pt>
                <c:pt idx="25113">
                  <c:v>6.4516129032258063E-2</c:v>
                </c:pt>
                <c:pt idx="25114">
                  <c:v>0.29166666666666669</c:v>
                </c:pt>
                <c:pt idx="25115">
                  <c:v>0.6</c:v>
                </c:pt>
                <c:pt idx="25116">
                  <c:v>0.6</c:v>
                </c:pt>
                <c:pt idx="25117">
                  <c:v>0.6875</c:v>
                </c:pt>
                <c:pt idx="25118">
                  <c:v>0.42857142857142855</c:v>
                </c:pt>
                <c:pt idx="25119">
                  <c:v>0.82352941176470584</c:v>
                </c:pt>
                <c:pt idx="25120">
                  <c:v>0.66666666666666663</c:v>
                </c:pt>
                <c:pt idx="25121">
                  <c:v>0.24</c:v>
                </c:pt>
                <c:pt idx="25122">
                  <c:v>0.52380952380952384</c:v>
                </c:pt>
                <c:pt idx="25123">
                  <c:v>0.52380952380952384</c:v>
                </c:pt>
                <c:pt idx="25124">
                  <c:v>0.18518518518518517</c:v>
                </c:pt>
                <c:pt idx="25125">
                  <c:v>0.4375</c:v>
                </c:pt>
                <c:pt idx="25126">
                  <c:v>0.58823529411764708</c:v>
                </c:pt>
                <c:pt idx="25127">
                  <c:v>4.5454545454545456E-2</c:v>
                </c:pt>
                <c:pt idx="25128">
                  <c:v>0.45454545454545453</c:v>
                </c:pt>
                <c:pt idx="25129">
                  <c:v>0.6875</c:v>
                </c:pt>
                <c:pt idx="25130">
                  <c:v>0</c:v>
                </c:pt>
                <c:pt idx="25131">
                  <c:v>0.26923076923076922</c:v>
                </c:pt>
                <c:pt idx="25132">
                  <c:v>3.3333333333333333E-2</c:v>
                </c:pt>
                <c:pt idx="25133">
                  <c:v>3.2258064516129031E-2</c:v>
                </c:pt>
                <c:pt idx="25134">
                  <c:v>0</c:v>
                </c:pt>
                <c:pt idx="25135">
                  <c:v>0.16666666666666666</c:v>
                </c:pt>
                <c:pt idx="25136">
                  <c:v>0.33333333333333331</c:v>
                </c:pt>
                <c:pt idx="25137">
                  <c:v>0.20833333333333334</c:v>
                </c:pt>
                <c:pt idx="25138">
                  <c:v>0.17391304347826086</c:v>
                </c:pt>
                <c:pt idx="25139">
                  <c:v>0</c:v>
                </c:pt>
                <c:pt idx="25140">
                  <c:v>6.25E-2</c:v>
                </c:pt>
                <c:pt idx="25141">
                  <c:v>0.28000000000000003</c:v>
                </c:pt>
                <c:pt idx="25142">
                  <c:v>0</c:v>
                </c:pt>
                <c:pt idx="25143">
                  <c:v>0</c:v>
                </c:pt>
                <c:pt idx="25144">
                  <c:v>0.25</c:v>
                </c:pt>
                <c:pt idx="25145">
                  <c:v>0</c:v>
                </c:pt>
                <c:pt idx="25146">
                  <c:v>0.15384615384615385</c:v>
                </c:pt>
                <c:pt idx="25147">
                  <c:v>0.8571428571428571</c:v>
                </c:pt>
                <c:pt idx="25148">
                  <c:v>1.0714285714285714</c:v>
                </c:pt>
                <c:pt idx="25149">
                  <c:v>0.8125</c:v>
                </c:pt>
                <c:pt idx="25150">
                  <c:v>0</c:v>
                </c:pt>
                <c:pt idx="25151">
                  <c:v>0.23809523809523808</c:v>
                </c:pt>
                <c:pt idx="25152">
                  <c:v>3.7037037037037035E-2</c:v>
                </c:pt>
                <c:pt idx="25153">
                  <c:v>0</c:v>
                </c:pt>
                <c:pt idx="25154">
                  <c:v>0.28000000000000003</c:v>
                </c:pt>
                <c:pt idx="25155">
                  <c:v>0.30434782608695654</c:v>
                </c:pt>
                <c:pt idx="25156">
                  <c:v>0.10714285714285714</c:v>
                </c:pt>
                <c:pt idx="25157">
                  <c:v>3.0303030303030304E-2</c:v>
                </c:pt>
                <c:pt idx="25158">
                  <c:v>0.2</c:v>
                </c:pt>
                <c:pt idx="25159">
                  <c:v>0</c:v>
                </c:pt>
                <c:pt idx="25160">
                  <c:v>0</c:v>
                </c:pt>
                <c:pt idx="25161">
                  <c:v>0</c:v>
                </c:pt>
                <c:pt idx="25162">
                  <c:v>0</c:v>
                </c:pt>
                <c:pt idx="25163">
                  <c:v>0</c:v>
                </c:pt>
                <c:pt idx="25164">
                  <c:v>0</c:v>
                </c:pt>
                <c:pt idx="25165">
                  <c:v>0</c:v>
                </c:pt>
                <c:pt idx="25166">
                  <c:v>0</c:v>
                </c:pt>
                <c:pt idx="25167">
                  <c:v>0</c:v>
                </c:pt>
                <c:pt idx="25168">
                  <c:v>0</c:v>
                </c:pt>
                <c:pt idx="25169">
                  <c:v>0</c:v>
                </c:pt>
                <c:pt idx="25170">
                  <c:v>0</c:v>
                </c:pt>
                <c:pt idx="25171">
                  <c:v>0</c:v>
                </c:pt>
                <c:pt idx="25172">
                  <c:v>0</c:v>
                </c:pt>
                <c:pt idx="25173">
                  <c:v>0</c:v>
                </c:pt>
                <c:pt idx="25174">
                  <c:v>0.88888888888888884</c:v>
                </c:pt>
                <c:pt idx="25175">
                  <c:v>0</c:v>
                </c:pt>
                <c:pt idx="25176">
                  <c:v>0</c:v>
                </c:pt>
                <c:pt idx="25177">
                  <c:v>0</c:v>
                </c:pt>
                <c:pt idx="25178">
                  <c:v>0</c:v>
                </c:pt>
                <c:pt idx="25179">
                  <c:v>0</c:v>
                </c:pt>
                <c:pt idx="25180">
                  <c:v>0</c:v>
                </c:pt>
                <c:pt idx="25181">
                  <c:v>0</c:v>
                </c:pt>
                <c:pt idx="25182">
                  <c:v>0</c:v>
                </c:pt>
                <c:pt idx="25183">
                  <c:v>0</c:v>
                </c:pt>
                <c:pt idx="25184">
                  <c:v>7.6923076923076927E-2</c:v>
                </c:pt>
                <c:pt idx="25185">
                  <c:v>0</c:v>
                </c:pt>
                <c:pt idx="25186">
                  <c:v>0</c:v>
                </c:pt>
                <c:pt idx="25187">
                  <c:v>0</c:v>
                </c:pt>
                <c:pt idx="25188">
                  <c:v>0.23076923076923078</c:v>
                </c:pt>
                <c:pt idx="25189">
                  <c:v>0.88888888888888884</c:v>
                </c:pt>
                <c:pt idx="25190">
                  <c:v>0</c:v>
                </c:pt>
                <c:pt idx="25191">
                  <c:v>0</c:v>
                </c:pt>
                <c:pt idx="25192">
                  <c:v>8.3333333333333329E-2</c:v>
                </c:pt>
                <c:pt idx="25193">
                  <c:v>0</c:v>
                </c:pt>
                <c:pt idx="25194">
                  <c:v>0.38461538461538464</c:v>
                </c:pt>
                <c:pt idx="25195">
                  <c:v>0</c:v>
                </c:pt>
                <c:pt idx="25196">
                  <c:v>0.90909090909090906</c:v>
                </c:pt>
                <c:pt idx="25197">
                  <c:v>0.2857142857142857</c:v>
                </c:pt>
                <c:pt idx="25198">
                  <c:v>0</c:v>
                </c:pt>
                <c:pt idx="25199">
                  <c:v>0</c:v>
                </c:pt>
                <c:pt idx="25200">
                  <c:v>0.23076923076923078</c:v>
                </c:pt>
                <c:pt idx="25201">
                  <c:v>0.47058823529411764</c:v>
                </c:pt>
                <c:pt idx="25202">
                  <c:v>1.1538461538461537</c:v>
                </c:pt>
                <c:pt idx="25203">
                  <c:v>1</c:v>
                </c:pt>
                <c:pt idx="25204">
                  <c:v>0</c:v>
                </c:pt>
                <c:pt idx="25205">
                  <c:v>1</c:v>
                </c:pt>
                <c:pt idx="25206">
                  <c:v>0.3888888888888889</c:v>
                </c:pt>
                <c:pt idx="25207">
                  <c:v>0.2857142857142857</c:v>
                </c:pt>
                <c:pt idx="25208">
                  <c:v>0.61111111111111116</c:v>
                </c:pt>
                <c:pt idx="25209">
                  <c:v>1.1428571428571428</c:v>
                </c:pt>
                <c:pt idx="25210">
                  <c:v>0.25</c:v>
                </c:pt>
                <c:pt idx="25211">
                  <c:v>0.91666666666666663</c:v>
                </c:pt>
                <c:pt idx="25212">
                  <c:v>0.33333333333333331</c:v>
                </c:pt>
                <c:pt idx="25213">
                  <c:v>0.72222222222222221</c:v>
                </c:pt>
                <c:pt idx="25214">
                  <c:v>0.33333333333333331</c:v>
                </c:pt>
                <c:pt idx="25215">
                  <c:v>0.2</c:v>
                </c:pt>
                <c:pt idx="25216">
                  <c:v>0.70588235294117652</c:v>
                </c:pt>
                <c:pt idx="25217">
                  <c:v>0.19230769230769232</c:v>
                </c:pt>
                <c:pt idx="25218">
                  <c:v>0.11538461538461539</c:v>
                </c:pt>
                <c:pt idx="25219">
                  <c:v>0.83333333333333337</c:v>
                </c:pt>
                <c:pt idx="25220">
                  <c:v>0.8666666666666667</c:v>
                </c:pt>
                <c:pt idx="25221">
                  <c:v>1.0833333333333333</c:v>
                </c:pt>
                <c:pt idx="25222">
                  <c:v>0.26923076923076922</c:v>
                </c:pt>
                <c:pt idx="25223">
                  <c:v>0.54545454545454541</c:v>
                </c:pt>
                <c:pt idx="25224">
                  <c:v>0.34615384615384615</c:v>
                </c:pt>
                <c:pt idx="25225">
                  <c:v>0.11538461538461539</c:v>
                </c:pt>
                <c:pt idx="25226">
                  <c:v>0.8666666666666667</c:v>
                </c:pt>
                <c:pt idx="25227">
                  <c:v>0.47826086956521741</c:v>
                </c:pt>
                <c:pt idx="25228">
                  <c:v>1.0769230769230769</c:v>
                </c:pt>
                <c:pt idx="25229">
                  <c:v>0.31818181818181818</c:v>
                </c:pt>
                <c:pt idx="25230">
                  <c:v>0.9285714285714286</c:v>
                </c:pt>
                <c:pt idx="25231">
                  <c:v>1.1538461538461537</c:v>
                </c:pt>
                <c:pt idx="25232">
                  <c:v>0.61111111111111116</c:v>
                </c:pt>
                <c:pt idx="25233">
                  <c:v>0.73333333333333328</c:v>
                </c:pt>
                <c:pt idx="25234">
                  <c:v>6.8965517241379309E-2</c:v>
                </c:pt>
                <c:pt idx="25235">
                  <c:v>0.31818181818181818</c:v>
                </c:pt>
                <c:pt idx="25236">
                  <c:v>0.16</c:v>
                </c:pt>
                <c:pt idx="25237">
                  <c:v>0.15384615384615385</c:v>
                </c:pt>
                <c:pt idx="25238">
                  <c:v>3.0303030303030304E-2</c:v>
                </c:pt>
                <c:pt idx="25239">
                  <c:v>0.17857142857142858</c:v>
                </c:pt>
                <c:pt idx="25240">
                  <c:v>0.6875</c:v>
                </c:pt>
                <c:pt idx="25241">
                  <c:v>6.25E-2</c:v>
                </c:pt>
                <c:pt idx="25242">
                  <c:v>0.16666666666666666</c:v>
                </c:pt>
                <c:pt idx="25243">
                  <c:v>0.9375</c:v>
                </c:pt>
                <c:pt idx="25244">
                  <c:v>7.407407407407407E-2</c:v>
                </c:pt>
                <c:pt idx="25245">
                  <c:v>0.23076923076923078</c:v>
                </c:pt>
                <c:pt idx="25246">
                  <c:v>0.23076923076923078</c:v>
                </c:pt>
                <c:pt idx="25247">
                  <c:v>0.2608695652173913</c:v>
                </c:pt>
                <c:pt idx="25248">
                  <c:v>0.375</c:v>
                </c:pt>
                <c:pt idx="25249">
                  <c:v>0.375</c:v>
                </c:pt>
                <c:pt idx="25250">
                  <c:v>0.92307692307692313</c:v>
                </c:pt>
                <c:pt idx="25251">
                  <c:v>0.42857142857142855</c:v>
                </c:pt>
                <c:pt idx="25252">
                  <c:v>0.18181818181818182</c:v>
                </c:pt>
                <c:pt idx="25253">
                  <c:v>0.82352941176470584</c:v>
                </c:pt>
                <c:pt idx="25254">
                  <c:v>3.5714285714285712E-2</c:v>
                </c:pt>
                <c:pt idx="25255">
                  <c:v>0.04</c:v>
                </c:pt>
                <c:pt idx="25256">
                  <c:v>0.36363636363636365</c:v>
                </c:pt>
                <c:pt idx="25257">
                  <c:v>0.36363636363636365</c:v>
                </c:pt>
                <c:pt idx="25258">
                  <c:v>6.4516129032258063E-2</c:v>
                </c:pt>
                <c:pt idx="25259">
                  <c:v>0.2</c:v>
                </c:pt>
                <c:pt idx="25260">
                  <c:v>0.08</c:v>
                </c:pt>
                <c:pt idx="25261">
                  <c:v>0</c:v>
                </c:pt>
                <c:pt idx="25262">
                  <c:v>6.8965517241379309E-2</c:v>
                </c:pt>
                <c:pt idx="25263">
                  <c:v>0</c:v>
                </c:pt>
                <c:pt idx="25264">
                  <c:v>2.9411764705882353E-2</c:v>
                </c:pt>
                <c:pt idx="25265">
                  <c:v>0</c:v>
                </c:pt>
                <c:pt idx="25266">
                  <c:v>4.5454545454545456E-2</c:v>
                </c:pt>
                <c:pt idx="25267">
                  <c:v>0</c:v>
                </c:pt>
                <c:pt idx="25268">
                  <c:v>0.16666666666666666</c:v>
                </c:pt>
                <c:pt idx="25269">
                  <c:v>0</c:v>
                </c:pt>
                <c:pt idx="25270">
                  <c:v>0</c:v>
                </c:pt>
                <c:pt idx="25271">
                  <c:v>0</c:v>
                </c:pt>
                <c:pt idx="25272">
                  <c:v>0</c:v>
                </c:pt>
                <c:pt idx="25273">
                  <c:v>0</c:v>
                </c:pt>
                <c:pt idx="25274">
                  <c:v>0</c:v>
                </c:pt>
                <c:pt idx="25275">
                  <c:v>0</c:v>
                </c:pt>
                <c:pt idx="25276">
                  <c:v>0.25</c:v>
                </c:pt>
                <c:pt idx="25277">
                  <c:v>0.55555555555555558</c:v>
                </c:pt>
                <c:pt idx="25278">
                  <c:v>0.8</c:v>
                </c:pt>
                <c:pt idx="25279">
                  <c:v>0.45454545454545453</c:v>
                </c:pt>
                <c:pt idx="25280">
                  <c:v>0.5</c:v>
                </c:pt>
                <c:pt idx="25281">
                  <c:v>0.625</c:v>
                </c:pt>
                <c:pt idx="25282">
                  <c:v>0.35</c:v>
                </c:pt>
                <c:pt idx="25283">
                  <c:v>0.20833333333333334</c:v>
                </c:pt>
                <c:pt idx="25284">
                  <c:v>0.5714285714285714</c:v>
                </c:pt>
                <c:pt idx="25285">
                  <c:v>0.34782608695652173</c:v>
                </c:pt>
                <c:pt idx="25286">
                  <c:v>0</c:v>
                </c:pt>
                <c:pt idx="25287">
                  <c:v>0.33333333333333331</c:v>
                </c:pt>
                <c:pt idx="25288">
                  <c:v>0.40909090909090912</c:v>
                </c:pt>
                <c:pt idx="25289">
                  <c:v>0.7857142857142857</c:v>
                </c:pt>
                <c:pt idx="25290">
                  <c:v>7.1428571428571425E-2</c:v>
                </c:pt>
                <c:pt idx="25291">
                  <c:v>0.1</c:v>
                </c:pt>
                <c:pt idx="25292">
                  <c:v>0.16</c:v>
                </c:pt>
                <c:pt idx="25293">
                  <c:v>0.8</c:v>
                </c:pt>
                <c:pt idx="25294">
                  <c:v>0.5625</c:v>
                </c:pt>
                <c:pt idx="25295">
                  <c:v>0</c:v>
                </c:pt>
                <c:pt idx="25296">
                  <c:v>0.39130434782608697</c:v>
                </c:pt>
                <c:pt idx="25297">
                  <c:v>0.45</c:v>
                </c:pt>
                <c:pt idx="25298">
                  <c:v>0.36363636363636365</c:v>
                </c:pt>
                <c:pt idx="25299">
                  <c:v>0.30434782608695654</c:v>
                </c:pt>
                <c:pt idx="25300">
                  <c:v>0.36842105263157893</c:v>
                </c:pt>
                <c:pt idx="25301">
                  <c:v>0.27272727272727271</c:v>
                </c:pt>
                <c:pt idx="25302">
                  <c:v>0.36363636363636365</c:v>
                </c:pt>
                <c:pt idx="25303">
                  <c:v>0.14814814814814814</c:v>
                </c:pt>
                <c:pt idx="25304">
                  <c:v>0</c:v>
                </c:pt>
                <c:pt idx="25305">
                  <c:v>6.25E-2</c:v>
                </c:pt>
                <c:pt idx="25306">
                  <c:v>9.0909090909090912E-2</c:v>
                </c:pt>
                <c:pt idx="25307">
                  <c:v>0.40909090909090912</c:v>
                </c:pt>
                <c:pt idx="25308">
                  <c:v>0</c:v>
                </c:pt>
                <c:pt idx="25309">
                  <c:v>0</c:v>
                </c:pt>
                <c:pt idx="25310">
                  <c:v>0</c:v>
                </c:pt>
                <c:pt idx="25311">
                  <c:v>0</c:v>
                </c:pt>
                <c:pt idx="25312">
                  <c:v>0</c:v>
                </c:pt>
                <c:pt idx="25313">
                  <c:v>0</c:v>
                </c:pt>
                <c:pt idx="25314">
                  <c:v>0</c:v>
                </c:pt>
                <c:pt idx="25315">
                  <c:v>0</c:v>
                </c:pt>
                <c:pt idx="25316">
                  <c:v>0</c:v>
                </c:pt>
                <c:pt idx="25317">
                  <c:v>0</c:v>
                </c:pt>
                <c:pt idx="25318">
                  <c:v>0</c:v>
                </c:pt>
                <c:pt idx="25319">
                  <c:v>0</c:v>
                </c:pt>
                <c:pt idx="25320">
                  <c:v>0</c:v>
                </c:pt>
                <c:pt idx="25321">
                  <c:v>0</c:v>
                </c:pt>
                <c:pt idx="25322">
                  <c:v>0</c:v>
                </c:pt>
                <c:pt idx="25323">
                  <c:v>0</c:v>
                </c:pt>
                <c:pt idx="25324">
                  <c:v>0</c:v>
                </c:pt>
                <c:pt idx="25325">
                  <c:v>0</c:v>
                </c:pt>
                <c:pt idx="25326">
                  <c:v>0</c:v>
                </c:pt>
                <c:pt idx="25327">
                  <c:v>0</c:v>
                </c:pt>
                <c:pt idx="25328">
                  <c:v>0</c:v>
                </c:pt>
                <c:pt idx="25329">
                  <c:v>0</c:v>
                </c:pt>
                <c:pt idx="25330">
                  <c:v>0</c:v>
                </c:pt>
                <c:pt idx="25331">
                  <c:v>0.16666666666666666</c:v>
                </c:pt>
                <c:pt idx="25332">
                  <c:v>0</c:v>
                </c:pt>
                <c:pt idx="25333">
                  <c:v>0</c:v>
                </c:pt>
                <c:pt idx="25334">
                  <c:v>0</c:v>
                </c:pt>
                <c:pt idx="25335">
                  <c:v>0.11764705882352941</c:v>
                </c:pt>
                <c:pt idx="25336">
                  <c:v>0</c:v>
                </c:pt>
                <c:pt idx="25337">
                  <c:v>0</c:v>
                </c:pt>
                <c:pt idx="25338">
                  <c:v>0</c:v>
                </c:pt>
                <c:pt idx="25339">
                  <c:v>0</c:v>
                </c:pt>
                <c:pt idx="25340">
                  <c:v>0</c:v>
                </c:pt>
                <c:pt idx="25341">
                  <c:v>0</c:v>
                </c:pt>
                <c:pt idx="25342">
                  <c:v>0.23076923076923078</c:v>
                </c:pt>
                <c:pt idx="25343">
                  <c:v>0.88888888888888884</c:v>
                </c:pt>
                <c:pt idx="25344">
                  <c:v>0</c:v>
                </c:pt>
                <c:pt idx="25345">
                  <c:v>0.84615384615384615</c:v>
                </c:pt>
                <c:pt idx="25346">
                  <c:v>0.13333333333333333</c:v>
                </c:pt>
                <c:pt idx="25347">
                  <c:v>0.54545454545454541</c:v>
                </c:pt>
                <c:pt idx="25348">
                  <c:v>0</c:v>
                </c:pt>
                <c:pt idx="25349">
                  <c:v>0.5625</c:v>
                </c:pt>
                <c:pt idx="25350">
                  <c:v>0.5714285714285714</c:v>
                </c:pt>
                <c:pt idx="25351">
                  <c:v>0.2</c:v>
                </c:pt>
                <c:pt idx="25352">
                  <c:v>0.72727272727272729</c:v>
                </c:pt>
                <c:pt idx="25353">
                  <c:v>0.33333333333333331</c:v>
                </c:pt>
                <c:pt idx="25354">
                  <c:v>1.0833333333333333</c:v>
                </c:pt>
                <c:pt idx="25355">
                  <c:v>1.0833333333333333</c:v>
                </c:pt>
                <c:pt idx="25356">
                  <c:v>1.1538461538461537</c:v>
                </c:pt>
                <c:pt idx="25357">
                  <c:v>0.4375</c:v>
                </c:pt>
                <c:pt idx="25358">
                  <c:v>0.70588235294117652</c:v>
                </c:pt>
                <c:pt idx="25359">
                  <c:v>0.8571428571428571</c:v>
                </c:pt>
                <c:pt idx="25360">
                  <c:v>0.70588235294117652</c:v>
                </c:pt>
                <c:pt idx="25361">
                  <c:v>0.3888888888888889</c:v>
                </c:pt>
                <c:pt idx="25362">
                  <c:v>0.8571428571428571</c:v>
                </c:pt>
                <c:pt idx="25363">
                  <c:v>0.7142857142857143</c:v>
                </c:pt>
                <c:pt idx="25364">
                  <c:v>1</c:v>
                </c:pt>
                <c:pt idx="25365">
                  <c:v>1.1428571428571428</c:v>
                </c:pt>
                <c:pt idx="25366">
                  <c:v>0.25</c:v>
                </c:pt>
                <c:pt idx="25367">
                  <c:v>0.91666666666666663</c:v>
                </c:pt>
                <c:pt idx="25368">
                  <c:v>0.58823529411764708</c:v>
                </c:pt>
                <c:pt idx="25369">
                  <c:v>0.11538461538461539</c:v>
                </c:pt>
                <c:pt idx="25370">
                  <c:v>0.73333333333333328</c:v>
                </c:pt>
                <c:pt idx="25371">
                  <c:v>0.2</c:v>
                </c:pt>
                <c:pt idx="25372">
                  <c:v>0.47619047619047616</c:v>
                </c:pt>
                <c:pt idx="25373">
                  <c:v>0.11538461538461539</c:v>
                </c:pt>
                <c:pt idx="25374">
                  <c:v>0.16666666666666666</c:v>
                </c:pt>
                <c:pt idx="25375">
                  <c:v>6.8965517241379309E-2</c:v>
                </c:pt>
                <c:pt idx="25376">
                  <c:v>0.21739130434782608</c:v>
                </c:pt>
                <c:pt idx="25377">
                  <c:v>0.61111111111111116</c:v>
                </c:pt>
                <c:pt idx="25378">
                  <c:v>0.34615384615384615</c:v>
                </c:pt>
                <c:pt idx="25379">
                  <c:v>0.14814814814814814</c:v>
                </c:pt>
                <c:pt idx="25380">
                  <c:v>1.1428571428571428</c:v>
                </c:pt>
                <c:pt idx="25381">
                  <c:v>0.30434782608695654</c:v>
                </c:pt>
                <c:pt idx="25382">
                  <c:v>0.10344827586206896</c:v>
                </c:pt>
                <c:pt idx="25383">
                  <c:v>0.32</c:v>
                </c:pt>
                <c:pt idx="25384">
                  <c:v>0.19230769230769232</c:v>
                </c:pt>
                <c:pt idx="25385">
                  <c:v>9.6774193548387094E-2</c:v>
                </c:pt>
                <c:pt idx="25386">
                  <c:v>0.8125</c:v>
                </c:pt>
                <c:pt idx="25387">
                  <c:v>0.38095238095238093</c:v>
                </c:pt>
                <c:pt idx="25388">
                  <c:v>0.2857142857142857</c:v>
                </c:pt>
                <c:pt idx="25389">
                  <c:v>0</c:v>
                </c:pt>
                <c:pt idx="25390">
                  <c:v>0.30434782608695654</c:v>
                </c:pt>
                <c:pt idx="25391">
                  <c:v>0</c:v>
                </c:pt>
                <c:pt idx="25392">
                  <c:v>0.17857142857142858</c:v>
                </c:pt>
                <c:pt idx="25393">
                  <c:v>0.55555555555555558</c:v>
                </c:pt>
                <c:pt idx="25394">
                  <c:v>0.57894736842105265</c:v>
                </c:pt>
                <c:pt idx="25395">
                  <c:v>0.58823529411764708</c:v>
                </c:pt>
                <c:pt idx="25396">
                  <c:v>0.22727272727272727</c:v>
                </c:pt>
                <c:pt idx="25397">
                  <c:v>0.11538461538461539</c:v>
                </c:pt>
                <c:pt idx="25398">
                  <c:v>0.68421052631578949</c:v>
                </c:pt>
                <c:pt idx="25399">
                  <c:v>0.43478260869565216</c:v>
                </c:pt>
                <c:pt idx="25400">
                  <c:v>0.52631578947368418</c:v>
                </c:pt>
                <c:pt idx="25401">
                  <c:v>0.20833333333333334</c:v>
                </c:pt>
                <c:pt idx="25402">
                  <c:v>0.5</c:v>
                </c:pt>
                <c:pt idx="25403">
                  <c:v>0.625</c:v>
                </c:pt>
                <c:pt idx="25404">
                  <c:v>0.4</c:v>
                </c:pt>
                <c:pt idx="25405">
                  <c:v>0.40909090909090912</c:v>
                </c:pt>
                <c:pt idx="25406">
                  <c:v>0.17391304347826086</c:v>
                </c:pt>
                <c:pt idx="25407">
                  <c:v>7.407407407407407E-2</c:v>
                </c:pt>
                <c:pt idx="25408">
                  <c:v>0.29166666666666669</c:v>
                </c:pt>
                <c:pt idx="25409">
                  <c:v>3.0303030303030304E-2</c:v>
                </c:pt>
                <c:pt idx="25410">
                  <c:v>0.6</c:v>
                </c:pt>
                <c:pt idx="25411">
                  <c:v>0.375</c:v>
                </c:pt>
                <c:pt idx="25412">
                  <c:v>0.375</c:v>
                </c:pt>
                <c:pt idx="25413">
                  <c:v>3.8461538461538464E-2</c:v>
                </c:pt>
                <c:pt idx="25414">
                  <c:v>0.42857142857142855</c:v>
                </c:pt>
                <c:pt idx="25415">
                  <c:v>4.3478260869565216E-2</c:v>
                </c:pt>
                <c:pt idx="25416">
                  <c:v>0</c:v>
                </c:pt>
                <c:pt idx="25417">
                  <c:v>0.23809523809523808</c:v>
                </c:pt>
                <c:pt idx="25418">
                  <c:v>0.32</c:v>
                </c:pt>
                <c:pt idx="25419">
                  <c:v>7.1428571428571425E-2</c:v>
                </c:pt>
                <c:pt idx="25420">
                  <c:v>6.8965517241379309E-2</c:v>
                </c:pt>
                <c:pt idx="25421">
                  <c:v>0.26923076923076922</c:v>
                </c:pt>
                <c:pt idx="25422">
                  <c:v>0</c:v>
                </c:pt>
                <c:pt idx="25423">
                  <c:v>0.33333333333333331</c:v>
                </c:pt>
                <c:pt idx="25424">
                  <c:v>0.08</c:v>
                </c:pt>
                <c:pt idx="25425">
                  <c:v>0</c:v>
                </c:pt>
                <c:pt idx="25426">
                  <c:v>0</c:v>
                </c:pt>
                <c:pt idx="25427">
                  <c:v>0</c:v>
                </c:pt>
                <c:pt idx="25428">
                  <c:v>0</c:v>
                </c:pt>
                <c:pt idx="25429">
                  <c:v>0.4</c:v>
                </c:pt>
                <c:pt idx="25430">
                  <c:v>0</c:v>
                </c:pt>
                <c:pt idx="25431">
                  <c:v>0.47368421052631576</c:v>
                </c:pt>
                <c:pt idx="25432">
                  <c:v>0.19230769230769232</c:v>
                </c:pt>
                <c:pt idx="25433">
                  <c:v>0.43478260869565216</c:v>
                </c:pt>
                <c:pt idx="25434">
                  <c:v>0</c:v>
                </c:pt>
                <c:pt idx="25435">
                  <c:v>0.58823529411764708</c:v>
                </c:pt>
                <c:pt idx="25436">
                  <c:v>1.1428571428571428</c:v>
                </c:pt>
                <c:pt idx="25437">
                  <c:v>0.73333333333333328</c:v>
                </c:pt>
                <c:pt idx="25438">
                  <c:v>0</c:v>
                </c:pt>
                <c:pt idx="25439">
                  <c:v>0</c:v>
                </c:pt>
                <c:pt idx="25440">
                  <c:v>0.6875</c:v>
                </c:pt>
                <c:pt idx="25441">
                  <c:v>7.6923076923076927E-2</c:v>
                </c:pt>
                <c:pt idx="25442">
                  <c:v>0.17857142857142858</c:v>
                </c:pt>
                <c:pt idx="25443">
                  <c:v>0.47619047619047616</c:v>
                </c:pt>
                <c:pt idx="25444">
                  <c:v>7.1428571428571425E-2</c:v>
                </c:pt>
                <c:pt idx="25445">
                  <c:v>0.04</c:v>
                </c:pt>
                <c:pt idx="25446">
                  <c:v>0</c:v>
                </c:pt>
                <c:pt idx="25447">
                  <c:v>0</c:v>
                </c:pt>
                <c:pt idx="25448">
                  <c:v>0</c:v>
                </c:pt>
                <c:pt idx="25449">
                  <c:v>0</c:v>
                </c:pt>
                <c:pt idx="25450">
                  <c:v>0</c:v>
                </c:pt>
                <c:pt idx="25451">
                  <c:v>0</c:v>
                </c:pt>
                <c:pt idx="25452">
                  <c:v>0</c:v>
                </c:pt>
                <c:pt idx="25453">
                  <c:v>0</c:v>
                </c:pt>
                <c:pt idx="25454">
                  <c:v>0</c:v>
                </c:pt>
                <c:pt idx="25455">
                  <c:v>0</c:v>
                </c:pt>
                <c:pt idx="25456">
                  <c:v>0</c:v>
                </c:pt>
                <c:pt idx="25457">
                  <c:v>0</c:v>
                </c:pt>
                <c:pt idx="25458">
                  <c:v>0</c:v>
                </c:pt>
                <c:pt idx="25459">
                  <c:v>0</c:v>
                </c:pt>
                <c:pt idx="25460">
                  <c:v>0</c:v>
                </c:pt>
                <c:pt idx="25461">
                  <c:v>0</c:v>
                </c:pt>
                <c:pt idx="25462">
                  <c:v>0</c:v>
                </c:pt>
                <c:pt idx="25463">
                  <c:v>0</c:v>
                </c:pt>
                <c:pt idx="25464">
                  <c:v>0</c:v>
                </c:pt>
                <c:pt idx="25465">
                  <c:v>0</c:v>
                </c:pt>
                <c:pt idx="25466">
                  <c:v>0</c:v>
                </c:pt>
                <c:pt idx="25467">
                  <c:v>0</c:v>
                </c:pt>
                <c:pt idx="25468">
                  <c:v>0</c:v>
                </c:pt>
                <c:pt idx="25469">
                  <c:v>0</c:v>
                </c:pt>
                <c:pt idx="25470">
                  <c:v>0.88888888888888884</c:v>
                </c:pt>
                <c:pt idx="25471">
                  <c:v>0</c:v>
                </c:pt>
                <c:pt idx="25472">
                  <c:v>0</c:v>
                </c:pt>
                <c:pt idx="25473">
                  <c:v>0</c:v>
                </c:pt>
                <c:pt idx="25474">
                  <c:v>0</c:v>
                </c:pt>
                <c:pt idx="25475">
                  <c:v>0</c:v>
                </c:pt>
                <c:pt idx="25476">
                  <c:v>0</c:v>
                </c:pt>
                <c:pt idx="25477">
                  <c:v>0</c:v>
                </c:pt>
                <c:pt idx="25478">
                  <c:v>0</c:v>
                </c:pt>
                <c:pt idx="25479">
                  <c:v>0.5</c:v>
                </c:pt>
                <c:pt idx="25480">
                  <c:v>0.90909090909090906</c:v>
                </c:pt>
                <c:pt idx="25481">
                  <c:v>0</c:v>
                </c:pt>
                <c:pt idx="25482">
                  <c:v>0</c:v>
                </c:pt>
                <c:pt idx="25483">
                  <c:v>0.53846153846153844</c:v>
                </c:pt>
                <c:pt idx="25484">
                  <c:v>0</c:v>
                </c:pt>
                <c:pt idx="25485">
                  <c:v>0</c:v>
                </c:pt>
                <c:pt idx="25486">
                  <c:v>0.9</c:v>
                </c:pt>
                <c:pt idx="25487">
                  <c:v>0</c:v>
                </c:pt>
                <c:pt idx="25488">
                  <c:v>0.46666666666666667</c:v>
                </c:pt>
                <c:pt idx="25489">
                  <c:v>0</c:v>
                </c:pt>
                <c:pt idx="25490">
                  <c:v>1.0909090909090908</c:v>
                </c:pt>
                <c:pt idx="25491">
                  <c:v>0.2</c:v>
                </c:pt>
                <c:pt idx="25492">
                  <c:v>0</c:v>
                </c:pt>
                <c:pt idx="25493">
                  <c:v>0.42857142857142855</c:v>
                </c:pt>
                <c:pt idx="25494">
                  <c:v>0</c:v>
                </c:pt>
                <c:pt idx="25495">
                  <c:v>0.1875</c:v>
                </c:pt>
                <c:pt idx="25496">
                  <c:v>1</c:v>
                </c:pt>
                <c:pt idx="25497">
                  <c:v>0.88888888888888884</c:v>
                </c:pt>
                <c:pt idx="25498">
                  <c:v>0.35294117647058826</c:v>
                </c:pt>
                <c:pt idx="25499">
                  <c:v>0.38461538461538464</c:v>
                </c:pt>
                <c:pt idx="25500">
                  <c:v>1.1000000000000001</c:v>
                </c:pt>
                <c:pt idx="25501">
                  <c:v>0.6875</c:v>
                </c:pt>
                <c:pt idx="25502">
                  <c:v>0.72727272727272729</c:v>
                </c:pt>
                <c:pt idx="25503">
                  <c:v>1.2</c:v>
                </c:pt>
                <c:pt idx="25504">
                  <c:v>0.66666666666666663</c:v>
                </c:pt>
                <c:pt idx="25505">
                  <c:v>0.58823529411764708</c:v>
                </c:pt>
                <c:pt idx="25506">
                  <c:v>1.1538461538461537</c:v>
                </c:pt>
                <c:pt idx="25507">
                  <c:v>0.6428571428571429</c:v>
                </c:pt>
                <c:pt idx="25508">
                  <c:v>0.36842105263157893</c:v>
                </c:pt>
                <c:pt idx="25509">
                  <c:v>0.75</c:v>
                </c:pt>
                <c:pt idx="25510">
                  <c:v>0.92307692307692313</c:v>
                </c:pt>
                <c:pt idx="25511">
                  <c:v>0.47058823529411764</c:v>
                </c:pt>
                <c:pt idx="25512">
                  <c:v>0.31578947368421051</c:v>
                </c:pt>
                <c:pt idx="25513">
                  <c:v>0.47368421052631576</c:v>
                </c:pt>
                <c:pt idx="25514">
                  <c:v>1.0833333333333333</c:v>
                </c:pt>
                <c:pt idx="25515">
                  <c:v>0.94117647058823528</c:v>
                </c:pt>
                <c:pt idx="25516">
                  <c:v>0.52631578947368418</c:v>
                </c:pt>
                <c:pt idx="25517">
                  <c:v>0.91666666666666663</c:v>
                </c:pt>
                <c:pt idx="25518">
                  <c:v>0.33333333333333331</c:v>
                </c:pt>
                <c:pt idx="25519">
                  <c:v>0.10344827586206896</c:v>
                </c:pt>
                <c:pt idx="25520">
                  <c:v>0.32</c:v>
                </c:pt>
                <c:pt idx="25521">
                  <c:v>0.32</c:v>
                </c:pt>
                <c:pt idx="25522">
                  <c:v>0.27272727272727271</c:v>
                </c:pt>
                <c:pt idx="25523">
                  <c:v>0.42105263157894735</c:v>
                </c:pt>
                <c:pt idx="25524">
                  <c:v>7.1428571428571425E-2</c:v>
                </c:pt>
                <c:pt idx="25525">
                  <c:v>0.93333333333333335</c:v>
                </c:pt>
                <c:pt idx="25526">
                  <c:v>0.29166666666666669</c:v>
                </c:pt>
                <c:pt idx="25527">
                  <c:v>0.6</c:v>
                </c:pt>
                <c:pt idx="25528">
                  <c:v>0.70588235294117652</c:v>
                </c:pt>
                <c:pt idx="25529">
                  <c:v>0.19230769230769232</c:v>
                </c:pt>
                <c:pt idx="25530">
                  <c:v>0.13043478260869565</c:v>
                </c:pt>
                <c:pt idx="25531">
                  <c:v>0</c:v>
                </c:pt>
                <c:pt idx="25532">
                  <c:v>0.13333333333333333</c:v>
                </c:pt>
                <c:pt idx="25533">
                  <c:v>9.6774193548387094E-2</c:v>
                </c:pt>
                <c:pt idx="25534">
                  <c:v>0.1111111111111111</c:v>
                </c:pt>
                <c:pt idx="25535">
                  <c:v>0.8</c:v>
                </c:pt>
                <c:pt idx="25536">
                  <c:v>0.40909090909090912</c:v>
                </c:pt>
                <c:pt idx="25537">
                  <c:v>0.76470588235294112</c:v>
                </c:pt>
                <c:pt idx="25538">
                  <c:v>0</c:v>
                </c:pt>
                <c:pt idx="25539">
                  <c:v>0.5</c:v>
                </c:pt>
                <c:pt idx="25540">
                  <c:v>0.57894736842105265</c:v>
                </c:pt>
                <c:pt idx="25541">
                  <c:v>0.47368421052631576</c:v>
                </c:pt>
                <c:pt idx="25542">
                  <c:v>1.0666666666666667</c:v>
                </c:pt>
                <c:pt idx="25543">
                  <c:v>9.0909090909090912E-2</c:v>
                </c:pt>
                <c:pt idx="25544">
                  <c:v>0.47619047619047616</c:v>
                </c:pt>
                <c:pt idx="25545">
                  <c:v>0.58823529411764708</c:v>
                </c:pt>
                <c:pt idx="25546">
                  <c:v>0.34782608695652173</c:v>
                </c:pt>
                <c:pt idx="25547">
                  <c:v>4.1666666666666664E-2</c:v>
                </c:pt>
                <c:pt idx="25548">
                  <c:v>0.43478260869565216</c:v>
                </c:pt>
                <c:pt idx="25549">
                  <c:v>0.40909090909090912</c:v>
                </c:pt>
                <c:pt idx="25550">
                  <c:v>3.0303030303030304E-2</c:v>
                </c:pt>
                <c:pt idx="25551">
                  <c:v>3.7037037037037035E-2</c:v>
                </c:pt>
                <c:pt idx="25552">
                  <c:v>0.375</c:v>
                </c:pt>
                <c:pt idx="25553">
                  <c:v>0.18181818181818182</c:v>
                </c:pt>
                <c:pt idx="25554">
                  <c:v>0.10714285714285714</c:v>
                </c:pt>
                <c:pt idx="25555">
                  <c:v>0.32</c:v>
                </c:pt>
                <c:pt idx="25556">
                  <c:v>0.14814814814814814</c:v>
                </c:pt>
                <c:pt idx="25557">
                  <c:v>0.14814814814814814</c:v>
                </c:pt>
                <c:pt idx="25558">
                  <c:v>0.10714285714285714</c:v>
                </c:pt>
                <c:pt idx="25559">
                  <c:v>0</c:v>
                </c:pt>
                <c:pt idx="25560">
                  <c:v>0</c:v>
                </c:pt>
                <c:pt idx="25561">
                  <c:v>0</c:v>
                </c:pt>
                <c:pt idx="25562">
                  <c:v>0</c:v>
                </c:pt>
                <c:pt idx="25563">
                  <c:v>0.1</c:v>
                </c:pt>
                <c:pt idx="25564">
                  <c:v>0</c:v>
                </c:pt>
                <c:pt idx="25565">
                  <c:v>0.41666666666666669</c:v>
                </c:pt>
                <c:pt idx="25566">
                  <c:v>0.27777777777777779</c:v>
                </c:pt>
                <c:pt idx="25567">
                  <c:v>0.625</c:v>
                </c:pt>
                <c:pt idx="25568">
                  <c:v>0.33333333333333331</c:v>
                </c:pt>
                <c:pt idx="25569">
                  <c:v>1</c:v>
                </c:pt>
                <c:pt idx="25570">
                  <c:v>0.2857142857142857</c:v>
                </c:pt>
                <c:pt idx="25571">
                  <c:v>0.13793103448275862</c:v>
                </c:pt>
                <c:pt idx="25572">
                  <c:v>0.16666666666666666</c:v>
                </c:pt>
                <c:pt idx="25573">
                  <c:v>0.66666666666666663</c:v>
                </c:pt>
                <c:pt idx="25574">
                  <c:v>2.8571428571428571E-2</c:v>
                </c:pt>
                <c:pt idx="25575">
                  <c:v>3.0303030303030304E-2</c:v>
                </c:pt>
                <c:pt idx="25576">
                  <c:v>0.11538461538461539</c:v>
                </c:pt>
                <c:pt idx="25577">
                  <c:v>9.375E-2</c:v>
                </c:pt>
                <c:pt idx="25578">
                  <c:v>0.72222222222222221</c:v>
                </c:pt>
                <c:pt idx="25579">
                  <c:v>6.6666666666666666E-2</c:v>
                </c:pt>
                <c:pt idx="25580">
                  <c:v>0.30434782608695654</c:v>
                </c:pt>
                <c:pt idx="25581">
                  <c:v>0.19047619047619047</c:v>
                </c:pt>
                <c:pt idx="25582">
                  <c:v>6.8965517241379309E-2</c:v>
                </c:pt>
                <c:pt idx="25583">
                  <c:v>0.10714285714285714</c:v>
                </c:pt>
                <c:pt idx="25584">
                  <c:v>6.8965517241379309E-2</c:v>
                </c:pt>
                <c:pt idx="25585">
                  <c:v>0</c:v>
                </c:pt>
                <c:pt idx="25586">
                  <c:v>0</c:v>
                </c:pt>
                <c:pt idx="25587">
                  <c:v>0</c:v>
                </c:pt>
                <c:pt idx="25588">
                  <c:v>0</c:v>
                </c:pt>
                <c:pt idx="25589">
                  <c:v>0</c:v>
                </c:pt>
                <c:pt idx="25590">
                  <c:v>0</c:v>
                </c:pt>
                <c:pt idx="25591">
                  <c:v>0</c:v>
                </c:pt>
                <c:pt idx="25592">
                  <c:v>0</c:v>
                </c:pt>
                <c:pt idx="25593">
                  <c:v>0.33333333333333331</c:v>
                </c:pt>
                <c:pt idx="25594">
                  <c:v>0</c:v>
                </c:pt>
                <c:pt idx="25595">
                  <c:v>0</c:v>
                </c:pt>
                <c:pt idx="25596">
                  <c:v>0.27272727272727271</c:v>
                </c:pt>
                <c:pt idx="25597">
                  <c:v>0</c:v>
                </c:pt>
                <c:pt idx="25598">
                  <c:v>0</c:v>
                </c:pt>
                <c:pt idx="25599">
                  <c:v>0</c:v>
                </c:pt>
                <c:pt idx="25600">
                  <c:v>0</c:v>
                </c:pt>
                <c:pt idx="25601">
                  <c:v>0</c:v>
                </c:pt>
                <c:pt idx="25602">
                  <c:v>0</c:v>
                </c:pt>
                <c:pt idx="25603">
                  <c:v>0</c:v>
                </c:pt>
                <c:pt idx="25604">
                  <c:v>0</c:v>
                </c:pt>
                <c:pt idx="25605">
                  <c:v>0.66666666666666663</c:v>
                </c:pt>
                <c:pt idx="25606">
                  <c:v>0</c:v>
                </c:pt>
                <c:pt idx="25607">
                  <c:v>0.3125</c:v>
                </c:pt>
                <c:pt idx="25608">
                  <c:v>0</c:v>
                </c:pt>
                <c:pt idx="25609">
                  <c:v>0.5</c:v>
                </c:pt>
                <c:pt idx="25610">
                  <c:v>0</c:v>
                </c:pt>
                <c:pt idx="25611">
                  <c:v>0.26666666666666666</c:v>
                </c:pt>
                <c:pt idx="25612">
                  <c:v>0</c:v>
                </c:pt>
                <c:pt idx="25613">
                  <c:v>0.90909090909090906</c:v>
                </c:pt>
                <c:pt idx="25614">
                  <c:v>1</c:v>
                </c:pt>
                <c:pt idx="25615">
                  <c:v>0.53846153846153844</c:v>
                </c:pt>
                <c:pt idx="25616">
                  <c:v>0.14285714285714285</c:v>
                </c:pt>
                <c:pt idx="25617">
                  <c:v>0.27272727272727271</c:v>
                </c:pt>
                <c:pt idx="25618">
                  <c:v>0.4</c:v>
                </c:pt>
                <c:pt idx="25619">
                  <c:v>1.0909090909090908</c:v>
                </c:pt>
                <c:pt idx="25620">
                  <c:v>1.1666666666666667</c:v>
                </c:pt>
                <c:pt idx="25621">
                  <c:v>0.2857142857142857</c:v>
                </c:pt>
                <c:pt idx="25622">
                  <c:v>0</c:v>
                </c:pt>
                <c:pt idx="25623">
                  <c:v>0.36363636363636365</c:v>
                </c:pt>
                <c:pt idx="25624">
                  <c:v>0.15789473684210525</c:v>
                </c:pt>
                <c:pt idx="25625">
                  <c:v>0.53333333333333333</c:v>
                </c:pt>
                <c:pt idx="25626">
                  <c:v>0.73333333333333328</c:v>
                </c:pt>
                <c:pt idx="25627">
                  <c:v>0.1111111111111111</c:v>
                </c:pt>
                <c:pt idx="25628">
                  <c:v>0.84615384615384615</c:v>
                </c:pt>
                <c:pt idx="25629">
                  <c:v>0.42857142857142855</c:v>
                </c:pt>
                <c:pt idx="25630">
                  <c:v>0.8666666666666667</c:v>
                </c:pt>
                <c:pt idx="25631">
                  <c:v>0.84615384615384615</c:v>
                </c:pt>
                <c:pt idx="25632">
                  <c:v>0.7142857142857143</c:v>
                </c:pt>
                <c:pt idx="25633">
                  <c:v>0.42105263157894735</c:v>
                </c:pt>
                <c:pt idx="25634">
                  <c:v>0.47058823529411764</c:v>
                </c:pt>
                <c:pt idx="25635">
                  <c:v>1</c:v>
                </c:pt>
                <c:pt idx="25636">
                  <c:v>0.75</c:v>
                </c:pt>
                <c:pt idx="25637">
                  <c:v>1.0909090909090908</c:v>
                </c:pt>
                <c:pt idx="25638">
                  <c:v>0.13043478260869565</c:v>
                </c:pt>
                <c:pt idx="25639">
                  <c:v>0.7142857142857143</c:v>
                </c:pt>
                <c:pt idx="25640">
                  <c:v>0.2608695652173913</c:v>
                </c:pt>
                <c:pt idx="25641">
                  <c:v>0.8125</c:v>
                </c:pt>
                <c:pt idx="25642">
                  <c:v>0.16</c:v>
                </c:pt>
                <c:pt idx="25643">
                  <c:v>0.16</c:v>
                </c:pt>
                <c:pt idx="25644">
                  <c:v>0.52380952380952384</c:v>
                </c:pt>
                <c:pt idx="25645">
                  <c:v>0.94117647058823528</c:v>
                </c:pt>
                <c:pt idx="25646">
                  <c:v>0.52631578947368418</c:v>
                </c:pt>
                <c:pt idx="25647">
                  <c:v>0.29166666666666669</c:v>
                </c:pt>
                <c:pt idx="25648">
                  <c:v>0.55555555555555558</c:v>
                </c:pt>
                <c:pt idx="25649">
                  <c:v>0.83333333333333337</c:v>
                </c:pt>
                <c:pt idx="25650">
                  <c:v>0.24</c:v>
                </c:pt>
                <c:pt idx="25651">
                  <c:v>2.9411764705882353E-2</c:v>
                </c:pt>
                <c:pt idx="25652">
                  <c:v>0.2857142857142857</c:v>
                </c:pt>
                <c:pt idx="25653">
                  <c:v>3.2258064516129031E-2</c:v>
                </c:pt>
                <c:pt idx="25654">
                  <c:v>0.10714285714285714</c:v>
                </c:pt>
                <c:pt idx="25655">
                  <c:v>0.44444444444444442</c:v>
                </c:pt>
                <c:pt idx="25656">
                  <c:v>0.875</c:v>
                </c:pt>
                <c:pt idx="25657">
                  <c:v>0.875</c:v>
                </c:pt>
                <c:pt idx="25658">
                  <c:v>0.5714285714285714</c:v>
                </c:pt>
                <c:pt idx="25659">
                  <c:v>0.66666666666666663</c:v>
                </c:pt>
                <c:pt idx="25660">
                  <c:v>0.66666666666666663</c:v>
                </c:pt>
                <c:pt idx="25661">
                  <c:v>0.22222222222222221</c:v>
                </c:pt>
                <c:pt idx="25662">
                  <c:v>0.25</c:v>
                </c:pt>
                <c:pt idx="25663">
                  <c:v>0.5</c:v>
                </c:pt>
                <c:pt idx="25664">
                  <c:v>7.6923076923076927E-2</c:v>
                </c:pt>
                <c:pt idx="25665">
                  <c:v>0.13043478260869565</c:v>
                </c:pt>
                <c:pt idx="25666">
                  <c:v>0.25</c:v>
                </c:pt>
                <c:pt idx="25667">
                  <c:v>6.4516129032258063E-2</c:v>
                </c:pt>
                <c:pt idx="25668">
                  <c:v>0.25925925925925924</c:v>
                </c:pt>
                <c:pt idx="25669">
                  <c:v>0.12903225806451613</c:v>
                </c:pt>
                <c:pt idx="25670">
                  <c:v>0.375</c:v>
                </c:pt>
                <c:pt idx="25671">
                  <c:v>0.21428571428571427</c:v>
                </c:pt>
                <c:pt idx="25672">
                  <c:v>0</c:v>
                </c:pt>
                <c:pt idx="25673">
                  <c:v>0.52380952380952384</c:v>
                </c:pt>
                <c:pt idx="25674">
                  <c:v>0.18518518518518517</c:v>
                </c:pt>
                <c:pt idx="25675">
                  <c:v>0.04</c:v>
                </c:pt>
                <c:pt idx="25676">
                  <c:v>0.32</c:v>
                </c:pt>
                <c:pt idx="25677">
                  <c:v>3.8461538461538464E-2</c:v>
                </c:pt>
                <c:pt idx="25678">
                  <c:v>0.36363636363636365</c:v>
                </c:pt>
                <c:pt idx="25679">
                  <c:v>0.2</c:v>
                </c:pt>
                <c:pt idx="25680">
                  <c:v>0</c:v>
                </c:pt>
                <c:pt idx="25681">
                  <c:v>5.5555555555555552E-2</c:v>
                </c:pt>
                <c:pt idx="25682">
                  <c:v>0.45454545454545453</c:v>
                </c:pt>
                <c:pt idx="25683">
                  <c:v>6.6666666666666666E-2</c:v>
                </c:pt>
                <c:pt idx="25684">
                  <c:v>0.26923076923076922</c:v>
                </c:pt>
                <c:pt idx="25685">
                  <c:v>7.407407407407407E-2</c:v>
                </c:pt>
                <c:pt idx="25686">
                  <c:v>0.20833333333333334</c:v>
                </c:pt>
                <c:pt idx="25687">
                  <c:v>0</c:v>
                </c:pt>
                <c:pt idx="25688">
                  <c:v>0.13793103448275862</c:v>
                </c:pt>
                <c:pt idx="25689">
                  <c:v>0</c:v>
                </c:pt>
                <c:pt idx="25690">
                  <c:v>0</c:v>
                </c:pt>
                <c:pt idx="25691">
                  <c:v>0</c:v>
                </c:pt>
                <c:pt idx="25692">
                  <c:v>0</c:v>
                </c:pt>
                <c:pt idx="25693">
                  <c:v>0</c:v>
                </c:pt>
                <c:pt idx="25694">
                  <c:v>0</c:v>
                </c:pt>
                <c:pt idx="25695">
                  <c:v>0</c:v>
                </c:pt>
                <c:pt idx="25696">
                  <c:v>0.44444444444444442</c:v>
                </c:pt>
                <c:pt idx="25697">
                  <c:v>0.90909090909090906</c:v>
                </c:pt>
                <c:pt idx="25698">
                  <c:v>0.5</c:v>
                </c:pt>
                <c:pt idx="25699">
                  <c:v>0.76923076923076927</c:v>
                </c:pt>
                <c:pt idx="25700">
                  <c:v>0.73333333333333328</c:v>
                </c:pt>
                <c:pt idx="25701">
                  <c:v>0.29166666666666669</c:v>
                </c:pt>
                <c:pt idx="25702">
                  <c:v>0.33333333333333331</c:v>
                </c:pt>
                <c:pt idx="25703">
                  <c:v>0.3</c:v>
                </c:pt>
                <c:pt idx="25704">
                  <c:v>0.70588235294117652</c:v>
                </c:pt>
                <c:pt idx="25705">
                  <c:v>0.57894736842105265</c:v>
                </c:pt>
                <c:pt idx="25706">
                  <c:v>0.375</c:v>
                </c:pt>
                <c:pt idx="25707">
                  <c:v>3.7037037037037035E-2</c:v>
                </c:pt>
                <c:pt idx="25708">
                  <c:v>0.22222222222222221</c:v>
                </c:pt>
                <c:pt idx="25709">
                  <c:v>0.25</c:v>
                </c:pt>
                <c:pt idx="25710">
                  <c:v>0.10714285714285714</c:v>
                </c:pt>
                <c:pt idx="25711">
                  <c:v>3.4482758620689655E-2</c:v>
                </c:pt>
                <c:pt idx="25712">
                  <c:v>0</c:v>
                </c:pt>
                <c:pt idx="25713">
                  <c:v>0</c:v>
                </c:pt>
                <c:pt idx="25714">
                  <c:v>0</c:v>
                </c:pt>
                <c:pt idx="25715">
                  <c:v>0</c:v>
                </c:pt>
                <c:pt idx="25716">
                  <c:v>0</c:v>
                </c:pt>
                <c:pt idx="25717">
                  <c:v>0</c:v>
                </c:pt>
                <c:pt idx="25718">
                  <c:v>0</c:v>
                </c:pt>
                <c:pt idx="25719">
                  <c:v>0</c:v>
                </c:pt>
                <c:pt idx="25720">
                  <c:v>0</c:v>
                </c:pt>
                <c:pt idx="25721">
                  <c:v>0</c:v>
                </c:pt>
                <c:pt idx="25722">
                  <c:v>0</c:v>
                </c:pt>
                <c:pt idx="25723">
                  <c:v>0</c:v>
                </c:pt>
                <c:pt idx="25724">
                  <c:v>0</c:v>
                </c:pt>
                <c:pt idx="25725">
                  <c:v>0</c:v>
                </c:pt>
                <c:pt idx="25726">
                  <c:v>0</c:v>
                </c:pt>
                <c:pt idx="25727">
                  <c:v>0</c:v>
                </c:pt>
                <c:pt idx="25728">
                  <c:v>0.55555555555555558</c:v>
                </c:pt>
                <c:pt idx="25729">
                  <c:v>0</c:v>
                </c:pt>
                <c:pt idx="25730">
                  <c:v>0</c:v>
                </c:pt>
                <c:pt idx="25731">
                  <c:v>0</c:v>
                </c:pt>
                <c:pt idx="25732">
                  <c:v>0</c:v>
                </c:pt>
                <c:pt idx="25733">
                  <c:v>0.5</c:v>
                </c:pt>
                <c:pt idx="25734">
                  <c:v>0</c:v>
                </c:pt>
                <c:pt idx="25735">
                  <c:v>0</c:v>
                </c:pt>
                <c:pt idx="25736">
                  <c:v>0</c:v>
                </c:pt>
                <c:pt idx="25737">
                  <c:v>0.4</c:v>
                </c:pt>
                <c:pt idx="25738">
                  <c:v>0.63636363636363635</c:v>
                </c:pt>
                <c:pt idx="25739">
                  <c:v>0</c:v>
                </c:pt>
                <c:pt idx="25740">
                  <c:v>0</c:v>
                </c:pt>
                <c:pt idx="25741">
                  <c:v>0.3125</c:v>
                </c:pt>
                <c:pt idx="25742">
                  <c:v>0.83333333333333337</c:v>
                </c:pt>
                <c:pt idx="25743">
                  <c:v>0</c:v>
                </c:pt>
                <c:pt idx="25744">
                  <c:v>1.2</c:v>
                </c:pt>
                <c:pt idx="25745">
                  <c:v>0.7142857142857143</c:v>
                </c:pt>
                <c:pt idx="25746">
                  <c:v>0</c:v>
                </c:pt>
                <c:pt idx="25747">
                  <c:v>0.4375</c:v>
                </c:pt>
                <c:pt idx="25748">
                  <c:v>0</c:v>
                </c:pt>
                <c:pt idx="25749">
                  <c:v>0.53846153846153844</c:v>
                </c:pt>
                <c:pt idx="25750">
                  <c:v>0</c:v>
                </c:pt>
                <c:pt idx="25751">
                  <c:v>1</c:v>
                </c:pt>
                <c:pt idx="25752">
                  <c:v>0.27777777777777779</c:v>
                </c:pt>
                <c:pt idx="25753">
                  <c:v>1</c:v>
                </c:pt>
                <c:pt idx="25754">
                  <c:v>0.84615384615384615</c:v>
                </c:pt>
                <c:pt idx="25755">
                  <c:v>0.7857142857142857</c:v>
                </c:pt>
                <c:pt idx="25756">
                  <c:v>0.73333333333333328</c:v>
                </c:pt>
                <c:pt idx="25757">
                  <c:v>0.47368421052631576</c:v>
                </c:pt>
                <c:pt idx="25758">
                  <c:v>0.93333333333333335</c:v>
                </c:pt>
                <c:pt idx="25759">
                  <c:v>0.84615384615384615</c:v>
                </c:pt>
                <c:pt idx="25760">
                  <c:v>0.76923076923076927</c:v>
                </c:pt>
                <c:pt idx="25761">
                  <c:v>0.3</c:v>
                </c:pt>
                <c:pt idx="25762">
                  <c:v>0.8125</c:v>
                </c:pt>
                <c:pt idx="25763">
                  <c:v>0.6875</c:v>
                </c:pt>
                <c:pt idx="25764">
                  <c:v>0.36842105263157893</c:v>
                </c:pt>
                <c:pt idx="25765">
                  <c:v>0.20833333333333334</c:v>
                </c:pt>
                <c:pt idx="25766">
                  <c:v>0.9375</c:v>
                </c:pt>
                <c:pt idx="25767">
                  <c:v>0.90909090909090906</c:v>
                </c:pt>
                <c:pt idx="25768">
                  <c:v>1.0625</c:v>
                </c:pt>
                <c:pt idx="25769">
                  <c:v>1.1538461538461537</c:v>
                </c:pt>
                <c:pt idx="25770">
                  <c:v>0.34782608695652173</c:v>
                </c:pt>
                <c:pt idx="25771">
                  <c:v>3.5714285714285712E-2</c:v>
                </c:pt>
                <c:pt idx="25772">
                  <c:v>3.4482758620689655E-2</c:v>
                </c:pt>
                <c:pt idx="25773">
                  <c:v>0.94117647058823528</c:v>
                </c:pt>
                <c:pt idx="25774">
                  <c:v>0.5</c:v>
                </c:pt>
                <c:pt idx="25775">
                  <c:v>3.125E-2</c:v>
                </c:pt>
                <c:pt idx="25776">
                  <c:v>0.40909090909090912</c:v>
                </c:pt>
                <c:pt idx="25777">
                  <c:v>0.29166666666666669</c:v>
                </c:pt>
                <c:pt idx="25778">
                  <c:v>0.70588235294117652</c:v>
                </c:pt>
                <c:pt idx="25779">
                  <c:v>0.4</c:v>
                </c:pt>
                <c:pt idx="25780">
                  <c:v>0.14285714285714285</c:v>
                </c:pt>
                <c:pt idx="25781">
                  <c:v>6.0606060606060608E-2</c:v>
                </c:pt>
                <c:pt idx="25782">
                  <c:v>0.30434782608695654</c:v>
                </c:pt>
                <c:pt idx="25783">
                  <c:v>0.34782608695652173</c:v>
                </c:pt>
                <c:pt idx="25784">
                  <c:v>3.125E-2</c:v>
                </c:pt>
                <c:pt idx="25785">
                  <c:v>0.35</c:v>
                </c:pt>
                <c:pt idx="25786">
                  <c:v>0.24</c:v>
                </c:pt>
                <c:pt idx="25787">
                  <c:v>0.15384615384615385</c:v>
                </c:pt>
                <c:pt idx="25788">
                  <c:v>0.22222222222222221</c:v>
                </c:pt>
                <c:pt idx="25789">
                  <c:v>3.5714285714285712E-2</c:v>
                </c:pt>
                <c:pt idx="25790">
                  <c:v>0.2857142857142857</c:v>
                </c:pt>
                <c:pt idx="25791">
                  <c:v>6.6666666666666666E-2</c:v>
                </c:pt>
                <c:pt idx="25792">
                  <c:v>0</c:v>
                </c:pt>
                <c:pt idx="25793">
                  <c:v>0.17857142857142858</c:v>
                </c:pt>
                <c:pt idx="25794">
                  <c:v>0.47619047619047616</c:v>
                </c:pt>
                <c:pt idx="25795">
                  <c:v>0.22727272727272727</c:v>
                </c:pt>
                <c:pt idx="25796">
                  <c:v>0.88235294117647056</c:v>
                </c:pt>
                <c:pt idx="25797">
                  <c:v>0</c:v>
                </c:pt>
                <c:pt idx="25798">
                  <c:v>0</c:v>
                </c:pt>
                <c:pt idx="25799">
                  <c:v>0.66666666666666663</c:v>
                </c:pt>
                <c:pt idx="25800">
                  <c:v>0.16</c:v>
                </c:pt>
                <c:pt idx="25801">
                  <c:v>0.40909090909090912</c:v>
                </c:pt>
                <c:pt idx="25802">
                  <c:v>0.77777777777777779</c:v>
                </c:pt>
                <c:pt idx="25803">
                  <c:v>0.5</c:v>
                </c:pt>
                <c:pt idx="25804">
                  <c:v>0.57894736842105265</c:v>
                </c:pt>
                <c:pt idx="25805">
                  <c:v>0.16666666666666666</c:v>
                </c:pt>
                <c:pt idx="25806">
                  <c:v>0.43478260869565216</c:v>
                </c:pt>
                <c:pt idx="25807">
                  <c:v>6.4516129032258063E-2</c:v>
                </c:pt>
                <c:pt idx="25808">
                  <c:v>0.47368421052631576</c:v>
                </c:pt>
                <c:pt idx="25809">
                  <c:v>3.0303030303030304E-2</c:v>
                </c:pt>
                <c:pt idx="25810">
                  <c:v>0.375</c:v>
                </c:pt>
                <c:pt idx="25811">
                  <c:v>0.21428571428571427</c:v>
                </c:pt>
                <c:pt idx="25812">
                  <c:v>0</c:v>
                </c:pt>
                <c:pt idx="25813">
                  <c:v>0.32</c:v>
                </c:pt>
                <c:pt idx="25814">
                  <c:v>0.38095238095238093</c:v>
                </c:pt>
                <c:pt idx="25815">
                  <c:v>0</c:v>
                </c:pt>
                <c:pt idx="25816">
                  <c:v>0</c:v>
                </c:pt>
                <c:pt idx="25817">
                  <c:v>6.4516129032258063E-2</c:v>
                </c:pt>
                <c:pt idx="25818">
                  <c:v>0</c:v>
                </c:pt>
                <c:pt idx="25819">
                  <c:v>0</c:v>
                </c:pt>
                <c:pt idx="25820">
                  <c:v>0.20833333333333334</c:v>
                </c:pt>
                <c:pt idx="25821">
                  <c:v>0</c:v>
                </c:pt>
                <c:pt idx="25822">
                  <c:v>0.17857142857142858</c:v>
                </c:pt>
                <c:pt idx="25823">
                  <c:v>0</c:v>
                </c:pt>
                <c:pt idx="25824">
                  <c:v>0</c:v>
                </c:pt>
                <c:pt idx="25825">
                  <c:v>0</c:v>
                </c:pt>
                <c:pt idx="25826">
                  <c:v>0.54545454545454541</c:v>
                </c:pt>
                <c:pt idx="25827">
                  <c:v>0.44444444444444442</c:v>
                </c:pt>
                <c:pt idx="25828">
                  <c:v>0.9</c:v>
                </c:pt>
                <c:pt idx="25829">
                  <c:v>0.73333333333333328</c:v>
                </c:pt>
                <c:pt idx="25830">
                  <c:v>0.52941176470588236</c:v>
                </c:pt>
                <c:pt idx="25831">
                  <c:v>0.10714285714285714</c:v>
                </c:pt>
                <c:pt idx="25832">
                  <c:v>0.14814814814814814</c:v>
                </c:pt>
                <c:pt idx="25833">
                  <c:v>0.47619047619047616</c:v>
                </c:pt>
                <c:pt idx="25834">
                  <c:v>0.3</c:v>
                </c:pt>
                <c:pt idx="25835">
                  <c:v>0.57894736842105265</c:v>
                </c:pt>
                <c:pt idx="25836">
                  <c:v>0.57894736842105265</c:v>
                </c:pt>
                <c:pt idx="25837">
                  <c:v>6.25E-2</c:v>
                </c:pt>
                <c:pt idx="25838">
                  <c:v>7.1428571428571425E-2</c:v>
                </c:pt>
                <c:pt idx="25839">
                  <c:v>0.82352941176470584</c:v>
                </c:pt>
                <c:pt idx="25840">
                  <c:v>0.5</c:v>
                </c:pt>
                <c:pt idx="25841">
                  <c:v>3.0303030303030304E-2</c:v>
                </c:pt>
                <c:pt idx="25842">
                  <c:v>0.1</c:v>
                </c:pt>
                <c:pt idx="25843">
                  <c:v>0.34782608695652173</c:v>
                </c:pt>
                <c:pt idx="25844">
                  <c:v>0.5</c:v>
                </c:pt>
                <c:pt idx="25845">
                  <c:v>0</c:v>
                </c:pt>
                <c:pt idx="25846">
                  <c:v>0</c:v>
                </c:pt>
                <c:pt idx="25847">
                  <c:v>0</c:v>
                </c:pt>
                <c:pt idx="25848">
                  <c:v>0</c:v>
                </c:pt>
                <c:pt idx="25849">
                  <c:v>0</c:v>
                </c:pt>
                <c:pt idx="25850">
                  <c:v>0</c:v>
                </c:pt>
                <c:pt idx="25851">
                  <c:v>0</c:v>
                </c:pt>
                <c:pt idx="25852">
                  <c:v>0</c:v>
                </c:pt>
                <c:pt idx="25853">
                  <c:v>0</c:v>
                </c:pt>
                <c:pt idx="25854">
                  <c:v>0</c:v>
                </c:pt>
                <c:pt idx="25855">
                  <c:v>0</c:v>
                </c:pt>
                <c:pt idx="25856">
                  <c:v>0</c:v>
                </c:pt>
                <c:pt idx="25857">
                  <c:v>0</c:v>
                </c:pt>
                <c:pt idx="25858">
                  <c:v>0</c:v>
                </c:pt>
                <c:pt idx="25859">
                  <c:v>0</c:v>
                </c:pt>
                <c:pt idx="25860">
                  <c:v>0</c:v>
                </c:pt>
                <c:pt idx="25861">
                  <c:v>0</c:v>
                </c:pt>
                <c:pt idx="25862">
                  <c:v>7.1428571428571425E-2</c:v>
                </c:pt>
                <c:pt idx="25863">
                  <c:v>0.26666666666666666</c:v>
                </c:pt>
                <c:pt idx="25864">
                  <c:v>0</c:v>
                </c:pt>
                <c:pt idx="25865">
                  <c:v>0</c:v>
                </c:pt>
                <c:pt idx="25866">
                  <c:v>0.81818181818181823</c:v>
                </c:pt>
                <c:pt idx="25867">
                  <c:v>0.33333333333333331</c:v>
                </c:pt>
                <c:pt idx="25868">
                  <c:v>0.8</c:v>
                </c:pt>
                <c:pt idx="25869">
                  <c:v>0.27272727272727271</c:v>
                </c:pt>
                <c:pt idx="25870">
                  <c:v>5.2631578947368418E-2</c:v>
                </c:pt>
                <c:pt idx="25871">
                  <c:v>0</c:v>
                </c:pt>
                <c:pt idx="25872">
                  <c:v>0.4</c:v>
                </c:pt>
                <c:pt idx="25873">
                  <c:v>1</c:v>
                </c:pt>
                <c:pt idx="25874">
                  <c:v>1</c:v>
                </c:pt>
                <c:pt idx="25875">
                  <c:v>0.5</c:v>
                </c:pt>
                <c:pt idx="25876">
                  <c:v>1</c:v>
                </c:pt>
                <c:pt idx="25877">
                  <c:v>0.15789473684210525</c:v>
                </c:pt>
                <c:pt idx="25878">
                  <c:v>0</c:v>
                </c:pt>
                <c:pt idx="25879">
                  <c:v>1.1818181818181819</c:v>
                </c:pt>
                <c:pt idx="25880">
                  <c:v>0.66666666666666663</c:v>
                </c:pt>
                <c:pt idx="25881">
                  <c:v>0</c:v>
                </c:pt>
                <c:pt idx="25882">
                  <c:v>0.1111111111111111</c:v>
                </c:pt>
                <c:pt idx="25883">
                  <c:v>0</c:v>
                </c:pt>
                <c:pt idx="25884">
                  <c:v>0.13333333333333333</c:v>
                </c:pt>
                <c:pt idx="25885">
                  <c:v>0</c:v>
                </c:pt>
                <c:pt idx="25886">
                  <c:v>0.7857142857142857</c:v>
                </c:pt>
                <c:pt idx="25887">
                  <c:v>0</c:v>
                </c:pt>
                <c:pt idx="25888">
                  <c:v>0.6</c:v>
                </c:pt>
                <c:pt idx="25889">
                  <c:v>0.8571428571428571</c:v>
                </c:pt>
                <c:pt idx="25890">
                  <c:v>0.14285714285714285</c:v>
                </c:pt>
                <c:pt idx="25891">
                  <c:v>0.3888888888888889</c:v>
                </c:pt>
                <c:pt idx="25892">
                  <c:v>0.8571428571428571</c:v>
                </c:pt>
                <c:pt idx="25893">
                  <c:v>0.36842105263157893</c:v>
                </c:pt>
                <c:pt idx="25894">
                  <c:v>0.57894736842105265</c:v>
                </c:pt>
                <c:pt idx="25895">
                  <c:v>0.47368421052631576</c:v>
                </c:pt>
                <c:pt idx="25896">
                  <c:v>1.0666666666666667</c:v>
                </c:pt>
                <c:pt idx="25897">
                  <c:v>0.93333333333333335</c:v>
                </c:pt>
                <c:pt idx="25898">
                  <c:v>1.1538461538461537</c:v>
                </c:pt>
                <c:pt idx="25899">
                  <c:v>1.2</c:v>
                </c:pt>
                <c:pt idx="25900">
                  <c:v>0.22727272727272727</c:v>
                </c:pt>
                <c:pt idx="25901">
                  <c:v>0.9375</c:v>
                </c:pt>
                <c:pt idx="25902">
                  <c:v>1</c:v>
                </c:pt>
                <c:pt idx="25903">
                  <c:v>7.1428571428571425E-2</c:v>
                </c:pt>
                <c:pt idx="25904">
                  <c:v>0.63157894736842102</c:v>
                </c:pt>
                <c:pt idx="25905">
                  <c:v>0.6</c:v>
                </c:pt>
                <c:pt idx="25906">
                  <c:v>1.0625</c:v>
                </c:pt>
                <c:pt idx="25907">
                  <c:v>0.47058823529411764</c:v>
                </c:pt>
                <c:pt idx="25908">
                  <c:v>0.7</c:v>
                </c:pt>
                <c:pt idx="25909">
                  <c:v>0.82352941176470584</c:v>
                </c:pt>
                <c:pt idx="25910">
                  <c:v>0.36363636363636365</c:v>
                </c:pt>
                <c:pt idx="25911">
                  <c:v>0.5</c:v>
                </c:pt>
                <c:pt idx="25912">
                  <c:v>0.42105263157894735</c:v>
                </c:pt>
                <c:pt idx="25913">
                  <c:v>0.29166666666666669</c:v>
                </c:pt>
                <c:pt idx="25914">
                  <c:v>0.42105263157894735</c:v>
                </c:pt>
                <c:pt idx="25915">
                  <c:v>0.8666666666666667</c:v>
                </c:pt>
                <c:pt idx="25916">
                  <c:v>0.13793103448275862</c:v>
                </c:pt>
                <c:pt idx="25917">
                  <c:v>0.52380952380952384</c:v>
                </c:pt>
                <c:pt idx="25918">
                  <c:v>0.10344827586206896</c:v>
                </c:pt>
                <c:pt idx="25919">
                  <c:v>0.45</c:v>
                </c:pt>
                <c:pt idx="25920">
                  <c:v>6.0606060606060608E-2</c:v>
                </c:pt>
                <c:pt idx="25921">
                  <c:v>0.42857142857142855</c:v>
                </c:pt>
                <c:pt idx="25922">
                  <c:v>0.2857142857142857</c:v>
                </c:pt>
                <c:pt idx="25923">
                  <c:v>0.88235294117647056</c:v>
                </c:pt>
                <c:pt idx="25924">
                  <c:v>0.39130434782608697</c:v>
                </c:pt>
                <c:pt idx="25925">
                  <c:v>0.66666666666666663</c:v>
                </c:pt>
                <c:pt idx="25926">
                  <c:v>0.77777777777777779</c:v>
                </c:pt>
                <c:pt idx="25927">
                  <c:v>0.5</c:v>
                </c:pt>
                <c:pt idx="25928">
                  <c:v>0.11538461538461539</c:v>
                </c:pt>
                <c:pt idx="25929">
                  <c:v>3.3333333333333333E-2</c:v>
                </c:pt>
                <c:pt idx="25930">
                  <c:v>0.55555555555555558</c:v>
                </c:pt>
                <c:pt idx="25931">
                  <c:v>0.68421052631578949</c:v>
                </c:pt>
                <c:pt idx="25932">
                  <c:v>0.16666666666666666</c:v>
                </c:pt>
                <c:pt idx="25933">
                  <c:v>0.43478260869565216</c:v>
                </c:pt>
                <c:pt idx="25934">
                  <c:v>0.6470588235294118</c:v>
                </c:pt>
                <c:pt idx="25935">
                  <c:v>0.17391304347826086</c:v>
                </c:pt>
                <c:pt idx="25936">
                  <c:v>0.47368421052631576</c:v>
                </c:pt>
                <c:pt idx="25937">
                  <c:v>7.1428571428571425E-2</c:v>
                </c:pt>
                <c:pt idx="25938">
                  <c:v>0.6</c:v>
                </c:pt>
                <c:pt idx="25939">
                  <c:v>0.04</c:v>
                </c:pt>
                <c:pt idx="25940">
                  <c:v>0.23076923076923078</c:v>
                </c:pt>
                <c:pt idx="25941">
                  <c:v>0.375</c:v>
                </c:pt>
                <c:pt idx="25942">
                  <c:v>0</c:v>
                </c:pt>
                <c:pt idx="25943">
                  <c:v>0.21428571428571427</c:v>
                </c:pt>
                <c:pt idx="25944">
                  <c:v>0.10344827586206896</c:v>
                </c:pt>
                <c:pt idx="25945">
                  <c:v>0.32</c:v>
                </c:pt>
                <c:pt idx="25946">
                  <c:v>0.17241379310344829</c:v>
                </c:pt>
                <c:pt idx="25947">
                  <c:v>0.26923076923076922</c:v>
                </c:pt>
                <c:pt idx="25948">
                  <c:v>0.13333333333333333</c:v>
                </c:pt>
                <c:pt idx="25949">
                  <c:v>0.22222222222222221</c:v>
                </c:pt>
                <c:pt idx="25950">
                  <c:v>0</c:v>
                </c:pt>
                <c:pt idx="25951">
                  <c:v>0</c:v>
                </c:pt>
                <c:pt idx="25952">
                  <c:v>0</c:v>
                </c:pt>
                <c:pt idx="25953">
                  <c:v>0</c:v>
                </c:pt>
                <c:pt idx="25954">
                  <c:v>0</c:v>
                </c:pt>
                <c:pt idx="25955">
                  <c:v>0</c:v>
                </c:pt>
                <c:pt idx="25956">
                  <c:v>0</c:v>
                </c:pt>
                <c:pt idx="25957">
                  <c:v>0.42857142857142855</c:v>
                </c:pt>
                <c:pt idx="25958">
                  <c:v>6.6666666666666666E-2</c:v>
                </c:pt>
                <c:pt idx="25959">
                  <c:v>1.0833333333333333</c:v>
                </c:pt>
                <c:pt idx="25960">
                  <c:v>0.92307692307692313</c:v>
                </c:pt>
                <c:pt idx="25961">
                  <c:v>0.52941176470588236</c:v>
                </c:pt>
                <c:pt idx="25962">
                  <c:v>1.0714285714285714</c:v>
                </c:pt>
                <c:pt idx="25963">
                  <c:v>1.0714285714285714</c:v>
                </c:pt>
                <c:pt idx="25964">
                  <c:v>9.6774193548387094E-2</c:v>
                </c:pt>
                <c:pt idx="25965">
                  <c:v>0.8</c:v>
                </c:pt>
                <c:pt idx="25966">
                  <c:v>0.9375</c:v>
                </c:pt>
                <c:pt idx="25967">
                  <c:v>0.82352941176470584</c:v>
                </c:pt>
                <c:pt idx="25968">
                  <c:v>0.15789473684210525</c:v>
                </c:pt>
                <c:pt idx="25969">
                  <c:v>0</c:v>
                </c:pt>
                <c:pt idx="25970">
                  <c:v>0.26923076923076922</c:v>
                </c:pt>
                <c:pt idx="25971">
                  <c:v>0.1111111111111111</c:v>
                </c:pt>
                <c:pt idx="25972">
                  <c:v>0.24</c:v>
                </c:pt>
                <c:pt idx="25973">
                  <c:v>0</c:v>
                </c:pt>
                <c:pt idx="25974">
                  <c:v>0</c:v>
                </c:pt>
                <c:pt idx="25975">
                  <c:v>0</c:v>
                </c:pt>
                <c:pt idx="25976">
                  <c:v>0</c:v>
                </c:pt>
                <c:pt idx="25977">
                  <c:v>0</c:v>
                </c:pt>
                <c:pt idx="25978">
                  <c:v>0</c:v>
                </c:pt>
                <c:pt idx="25979">
                  <c:v>0</c:v>
                </c:pt>
                <c:pt idx="25980">
                  <c:v>0</c:v>
                </c:pt>
                <c:pt idx="25981">
                  <c:v>0</c:v>
                </c:pt>
                <c:pt idx="25982">
                  <c:v>0</c:v>
                </c:pt>
                <c:pt idx="25983">
                  <c:v>0</c:v>
                </c:pt>
                <c:pt idx="25984">
                  <c:v>0</c:v>
                </c:pt>
                <c:pt idx="25985">
                  <c:v>0</c:v>
                </c:pt>
                <c:pt idx="25986">
                  <c:v>0</c:v>
                </c:pt>
                <c:pt idx="25987">
                  <c:v>0</c:v>
                </c:pt>
                <c:pt idx="25988">
                  <c:v>0</c:v>
                </c:pt>
                <c:pt idx="25989">
                  <c:v>0</c:v>
                </c:pt>
                <c:pt idx="25990">
                  <c:v>0</c:v>
                </c:pt>
                <c:pt idx="25991">
                  <c:v>0</c:v>
                </c:pt>
                <c:pt idx="25992">
                  <c:v>0</c:v>
                </c:pt>
                <c:pt idx="25993">
                  <c:v>0</c:v>
                </c:pt>
                <c:pt idx="25994">
                  <c:v>0</c:v>
                </c:pt>
                <c:pt idx="25995">
                  <c:v>0</c:v>
                </c:pt>
                <c:pt idx="25996">
                  <c:v>1</c:v>
                </c:pt>
                <c:pt idx="25997">
                  <c:v>0.4</c:v>
                </c:pt>
                <c:pt idx="25998">
                  <c:v>0</c:v>
                </c:pt>
                <c:pt idx="25999">
                  <c:v>0</c:v>
                </c:pt>
                <c:pt idx="26000">
                  <c:v>0</c:v>
                </c:pt>
                <c:pt idx="26001">
                  <c:v>0</c:v>
                </c:pt>
                <c:pt idx="26002">
                  <c:v>0</c:v>
                </c:pt>
                <c:pt idx="26003">
                  <c:v>7.1428571428571425E-2</c:v>
                </c:pt>
                <c:pt idx="26004">
                  <c:v>0</c:v>
                </c:pt>
                <c:pt idx="26005">
                  <c:v>0.6</c:v>
                </c:pt>
                <c:pt idx="26006">
                  <c:v>0.33333333333333331</c:v>
                </c:pt>
                <c:pt idx="26007">
                  <c:v>0</c:v>
                </c:pt>
                <c:pt idx="26008">
                  <c:v>0.55555555555555558</c:v>
                </c:pt>
                <c:pt idx="26009">
                  <c:v>0</c:v>
                </c:pt>
                <c:pt idx="26010">
                  <c:v>0.8</c:v>
                </c:pt>
                <c:pt idx="26011">
                  <c:v>1</c:v>
                </c:pt>
                <c:pt idx="26012">
                  <c:v>7.6923076923076927E-2</c:v>
                </c:pt>
                <c:pt idx="26013">
                  <c:v>0</c:v>
                </c:pt>
                <c:pt idx="26014">
                  <c:v>0.7857142857142857</c:v>
                </c:pt>
                <c:pt idx="26015">
                  <c:v>0</c:v>
                </c:pt>
                <c:pt idx="26016">
                  <c:v>0.5</c:v>
                </c:pt>
                <c:pt idx="26017">
                  <c:v>0.41176470588235292</c:v>
                </c:pt>
                <c:pt idx="26018">
                  <c:v>0.8571428571428571</c:v>
                </c:pt>
                <c:pt idx="26019">
                  <c:v>0.44444444444444442</c:v>
                </c:pt>
                <c:pt idx="26020">
                  <c:v>1.0714285714285714</c:v>
                </c:pt>
                <c:pt idx="26021">
                  <c:v>1</c:v>
                </c:pt>
                <c:pt idx="26022">
                  <c:v>4.5454545454545456E-2</c:v>
                </c:pt>
                <c:pt idx="26023">
                  <c:v>0.36842105263157893</c:v>
                </c:pt>
                <c:pt idx="26024">
                  <c:v>1.0833333333333333</c:v>
                </c:pt>
                <c:pt idx="26025">
                  <c:v>0.47058823529411764</c:v>
                </c:pt>
                <c:pt idx="26026">
                  <c:v>0.13636363636363635</c:v>
                </c:pt>
                <c:pt idx="26027">
                  <c:v>0.57894736842105265</c:v>
                </c:pt>
                <c:pt idx="26028">
                  <c:v>1.0666666666666667</c:v>
                </c:pt>
                <c:pt idx="26029">
                  <c:v>0.55555555555555558</c:v>
                </c:pt>
                <c:pt idx="26030">
                  <c:v>0.57894736842105265</c:v>
                </c:pt>
                <c:pt idx="26031">
                  <c:v>1.2</c:v>
                </c:pt>
                <c:pt idx="26032">
                  <c:v>0.31818181818181818</c:v>
                </c:pt>
                <c:pt idx="26033">
                  <c:v>0.45454545454545453</c:v>
                </c:pt>
                <c:pt idx="26034">
                  <c:v>0.43478260869565216</c:v>
                </c:pt>
                <c:pt idx="26035">
                  <c:v>0.5</c:v>
                </c:pt>
                <c:pt idx="26036">
                  <c:v>0.5</c:v>
                </c:pt>
                <c:pt idx="26037">
                  <c:v>0.15384615384615385</c:v>
                </c:pt>
                <c:pt idx="26038">
                  <c:v>1</c:v>
                </c:pt>
                <c:pt idx="26039">
                  <c:v>0.20833333333333334</c:v>
                </c:pt>
                <c:pt idx="26040">
                  <c:v>1.0625</c:v>
                </c:pt>
                <c:pt idx="26041">
                  <c:v>0.875</c:v>
                </c:pt>
                <c:pt idx="26042">
                  <c:v>0.82352941176470584</c:v>
                </c:pt>
                <c:pt idx="26043">
                  <c:v>0.70588235294117652</c:v>
                </c:pt>
                <c:pt idx="26044">
                  <c:v>0.1111111111111111</c:v>
                </c:pt>
                <c:pt idx="26045">
                  <c:v>0.34782608695652173</c:v>
                </c:pt>
                <c:pt idx="26046">
                  <c:v>0.68421052631578949</c:v>
                </c:pt>
                <c:pt idx="26047">
                  <c:v>1</c:v>
                </c:pt>
                <c:pt idx="26048">
                  <c:v>0.6</c:v>
                </c:pt>
                <c:pt idx="26049">
                  <c:v>0.47619047619047616</c:v>
                </c:pt>
                <c:pt idx="26050">
                  <c:v>0.14285714285714285</c:v>
                </c:pt>
                <c:pt idx="26051">
                  <c:v>0.375</c:v>
                </c:pt>
                <c:pt idx="26052">
                  <c:v>0.2413793103448276</c:v>
                </c:pt>
                <c:pt idx="26053">
                  <c:v>3.125E-2</c:v>
                </c:pt>
                <c:pt idx="26054">
                  <c:v>0.10344827586206896</c:v>
                </c:pt>
                <c:pt idx="26055">
                  <c:v>0.88235294117647056</c:v>
                </c:pt>
                <c:pt idx="26056">
                  <c:v>0.39130434782608697</c:v>
                </c:pt>
                <c:pt idx="26057">
                  <c:v>7.1428571428571425E-2</c:v>
                </c:pt>
                <c:pt idx="26058">
                  <c:v>0.5714285714285714</c:v>
                </c:pt>
                <c:pt idx="26059">
                  <c:v>0.5714285714285714</c:v>
                </c:pt>
                <c:pt idx="26060">
                  <c:v>0.6470588235294118</c:v>
                </c:pt>
                <c:pt idx="26061">
                  <c:v>0.77777777777777779</c:v>
                </c:pt>
                <c:pt idx="26062">
                  <c:v>0.75</c:v>
                </c:pt>
                <c:pt idx="26063">
                  <c:v>0.30769230769230771</c:v>
                </c:pt>
                <c:pt idx="26064">
                  <c:v>0.30769230769230771</c:v>
                </c:pt>
                <c:pt idx="26065">
                  <c:v>0.34782608695652173</c:v>
                </c:pt>
                <c:pt idx="26066">
                  <c:v>0.34782608695652173</c:v>
                </c:pt>
                <c:pt idx="26067">
                  <c:v>0.68421052631578949</c:v>
                </c:pt>
                <c:pt idx="26068">
                  <c:v>6.8965517241379309E-2</c:v>
                </c:pt>
                <c:pt idx="26069">
                  <c:v>0.43478260869565216</c:v>
                </c:pt>
                <c:pt idx="26070">
                  <c:v>0.6470588235294118</c:v>
                </c:pt>
                <c:pt idx="26071">
                  <c:v>0.25925925925925924</c:v>
                </c:pt>
                <c:pt idx="26072">
                  <c:v>0</c:v>
                </c:pt>
                <c:pt idx="26073">
                  <c:v>3.0303030303030304E-2</c:v>
                </c:pt>
                <c:pt idx="26074">
                  <c:v>5.2631578947368418E-2</c:v>
                </c:pt>
                <c:pt idx="26075">
                  <c:v>3.2258064516129031E-2</c:v>
                </c:pt>
                <c:pt idx="26076">
                  <c:v>0.34782608695652173</c:v>
                </c:pt>
                <c:pt idx="26077">
                  <c:v>3.125E-2</c:v>
                </c:pt>
                <c:pt idx="26078">
                  <c:v>0.21428571428571427</c:v>
                </c:pt>
                <c:pt idx="26079">
                  <c:v>9.375E-2</c:v>
                </c:pt>
                <c:pt idx="26080">
                  <c:v>3.4482758620689655E-2</c:v>
                </c:pt>
                <c:pt idx="26081">
                  <c:v>0</c:v>
                </c:pt>
                <c:pt idx="26082">
                  <c:v>0</c:v>
                </c:pt>
                <c:pt idx="26083">
                  <c:v>0</c:v>
                </c:pt>
                <c:pt idx="26084">
                  <c:v>0</c:v>
                </c:pt>
                <c:pt idx="26085">
                  <c:v>0</c:v>
                </c:pt>
                <c:pt idx="26086">
                  <c:v>0</c:v>
                </c:pt>
                <c:pt idx="26087">
                  <c:v>0</c:v>
                </c:pt>
                <c:pt idx="26088">
                  <c:v>0</c:v>
                </c:pt>
                <c:pt idx="26089">
                  <c:v>0</c:v>
                </c:pt>
                <c:pt idx="26090">
                  <c:v>0.14285714285714285</c:v>
                </c:pt>
                <c:pt idx="26091">
                  <c:v>1.125</c:v>
                </c:pt>
                <c:pt idx="26092">
                  <c:v>0</c:v>
                </c:pt>
                <c:pt idx="26093">
                  <c:v>0</c:v>
                </c:pt>
                <c:pt idx="26094">
                  <c:v>0.29411764705882354</c:v>
                </c:pt>
                <c:pt idx="26095">
                  <c:v>1.1818181818181819</c:v>
                </c:pt>
                <c:pt idx="26096">
                  <c:v>1.1428571428571428</c:v>
                </c:pt>
                <c:pt idx="26097">
                  <c:v>0.44444444444444442</c:v>
                </c:pt>
                <c:pt idx="26098">
                  <c:v>0.75</c:v>
                </c:pt>
                <c:pt idx="26099">
                  <c:v>0.9375</c:v>
                </c:pt>
                <c:pt idx="26100">
                  <c:v>1</c:v>
                </c:pt>
                <c:pt idx="26101">
                  <c:v>0.9375</c:v>
                </c:pt>
                <c:pt idx="26102">
                  <c:v>0</c:v>
                </c:pt>
                <c:pt idx="26103">
                  <c:v>0.29166666666666669</c:v>
                </c:pt>
                <c:pt idx="26104">
                  <c:v>0.66666666666666663</c:v>
                </c:pt>
                <c:pt idx="26105">
                  <c:v>4.1666666666666664E-2</c:v>
                </c:pt>
                <c:pt idx="26106">
                  <c:v>0.29166666666666669</c:v>
                </c:pt>
                <c:pt idx="26107">
                  <c:v>0.36363636363636365</c:v>
                </c:pt>
                <c:pt idx="26108">
                  <c:v>0.08</c:v>
                </c:pt>
                <c:pt idx="26109">
                  <c:v>0.20833333333333334</c:v>
                </c:pt>
                <c:pt idx="26110">
                  <c:v>6.4516129032258063E-2</c:v>
                </c:pt>
                <c:pt idx="26111">
                  <c:v>0.29166666666666669</c:v>
                </c:pt>
                <c:pt idx="26112">
                  <c:v>0</c:v>
                </c:pt>
                <c:pt idx="26113">
                  <c:v>0</c:v>
                </c:pt>
                <c:pt idx="26114">
                  <c:v>0</c:v>
                </c:pt>
                <c:pt idx="26115">
                  <c:v>0</c:v>
                </c:pt>
                <c:pt idx="26116">
                  <c:v>0</c:v>
                </c:pt>
                <c:pt idx="26117">
                  <c:v>0</c:v>
                </c:pt>
                <c:pt idx="26118">
                  <c:v>0</c:v>
                </c:pt>
                <c:pt idx="26119">
                  <c:v>0</c:v>
                </c:pt>
                <c:pt idx="26120">
                  <c:v>0</c:v>
                </c:pt>
                <c:pt idx="26121">
                  <c:v>0</c:v>
                </c:pt>
                <c:pt idx="26122">
                  <c:v>0</c:v>
                </c:pt>
                <c:pt idx="26123">
                  <c:v>0</c:v>
                </c:pt>
                <c:pt idx="26124">
                  <c:v>0</c:v>
                </c:pt>
                <c:pt idx="26125">
                  <c:v>0</c:v>
                </c:pt>
                <c:pt idx="26126">
                  <c:v>0</c:v>
                </c:pt>
                <c:pt idx="26127">
                  <c:v>0</c:v>
                </c:pt>
                <c:pt idx="26128">
                  <c:v>0</c:v>
                </c:pt>
                <c:pt idx="26129">
                  <c:v>0</c:v>
                </c:pt>
                <c:pt idx="26130">
                  <c:v>0</c:v>
                </c:pt>
                <c:pt idx="26131">
                  <c:v>0</c:v>
                </c:pt>
                <c:pt idx="26132">
                  <c:v>0</c:v>
                </c:pt>
                <c:pt idx="26133">
                  <c:v>7.1428571428571425E-2</c:v>
                </c:pt>
                <c:pt idx="26134">
                  <c:v>0</c:v>
                </c:pt>
                <c:pt idx="26135">
                  <c:v>0.6</c:v>
                </c:pt>
                <c:pt idx="26136">
                  <c:v>0</c:v>
                </c:pt>
                <c:pt idx="26137">
                  <c:v>0</c:v>
                </c:pt>
                <c:pt idx="26138">
                  <c:v>0</c:v>
                </c:pt>
                <c:pt idx="26139">
                  <c:v>0</c:v>
                </c:pt>
                <c:pt idx="26140">
                  <c:v>0</c:v>
                </c:pt>
                <c:pt idx="26141">
                  <c:v>0</c:v>
                </c:pt>
                <c:pt idx="26142">
                  <c:v>0</c:v>
                </c:pt>
                <c:pt idx="26143">
                  <c:v>0</c:v>
                </c:pt>
                <c:pt idx="26144">
                  <c:v>0</c:v>
                </c:pt>
                <c:pt idx="26145">
                  <c:v>0</c:v>
                </c:pt>
                <c:pt idx="26146">
                  <c:v>1</c:v>
                </c:pt>
                <c:pt idx="26147">
                  <c:v>0.30769230769230771</c:v>
                </c:pt>
                <c:pt idx="26148">
                  <c:v>0</c:v>
                </c:pt>
                <c:pt idx="26149">
                  <c:v>0</c:v>
                </c:pt>
                <c:pt idx="26150">
                  <c:v>1</c:v>
                </c:pt>
                <c:pt idx="26151">
                  <c:v>0.1111111111111111</c:v>
                </c:pt>
                <c:pt idx="26152">
                  <c:v>0.63636363636363635</c:v>
                </c:pt>
                <c:pt idx="26153">
                  <c:v>0</c:v>
                </c:pt>
                <c:pt idx="26154">
                  <c:v>5.8823529411764705E-2</c:v>
                </c:pt>
                <c:pt idx="26155">
                  <c:v>0</c:v>
                </c:pt>
                <c:pt idx="26156">
                  <c:v>0</c:v>
                </c:pt>
                <c:pt idx="26157">
                  <c:v>0.17647058823529413</c:v>
                </c:pt>
                <c:pt idx="26158">
                  <c:v>0.33333333333333331</c:v>
                </c:pt>
                <c:pt idx="26159">
                  <c:v>0</c:v>
                </c:pt>
                <c:pt idx="26160">
                  <c:v>0.84615384615384615</c:v>
                </c:pt>
                <c:pt idx="26161">
                  <c:v>0.41176470588235292</c:v>
                </c:pt>
                <c:pt idx="26162">
                  <c:v>0.8571428571428571</c:v>
                </c:pt>
                <c:pt idx="26163">
                  <c:v>0.8</c:v>
                </c:pt>
                <c:pt idx="26164">
                  <c:v>0.5625</c:v>
                </c:pt>
                <c:pt idx="26165">
                  <c:v>0.52941176470588236</c:v>
                </c:pt>
                <c:pt idx="26166">
                  <c:v>0.77777777777777779</c:v>
                </c:pt>
                <c:pt idx="26167">
                  <c:v>0.36842105263157893</c:v>
                </c:pt>
                <c:pt idx="26168">
                  <c:v>1.0833333333333333</c:v>
                </c:pt>
                <c:pt idx="26169">
                  <c:v>0.47058823529411764</c:v>
                </c:pt>
                <c:pt idx="26170">
                  <c:v>0.2857142857142857</c:v>
                </c:pt>
                <c:pt idx="26171">
                  <c:v>1</c:v>
                </c:pt>
                <c:pt idx="26172">
                  <c:v>0.61111111111111116</c:v>
                </c:pt>
                <c:pt idx="26173">
                  <c:v>0.47368421052631576</c:v>
                </c:pt>
                <c:pt idx="26174">
                  <c:v>1.0666666666666667</c:v>
                </c:pt>
                <c:pt idx="26175">
                  <c:v>0.1111111111111111</c:v>
                </c:pt>
                <c:pt idx="26176">
                  <c:v>0.72222222222222221</c:v>
                </c:pt>
                <c:pt idx="26177">
                  <c:v>0.31818181818181818</c:v>
                </c:pt>
                <c:pt idx="26178">
                  <c:v>0.3888888888888889</c:v>
                </c:pt>
                <c:pt idx="26179">
                  <c:v>0.66666666666666663</c:v>
                </c:pt>
                <c:pt idx="26180">
                  <c:v>0.45454545454545453</c:v>
                </c:pt>
                <c:pt idx="26181">
                  <c:v>0.1111111111111111</c:v>
                </c:pt>
                <c:pt idx="26182">
                  <c:v>0.34782608695652173</c:v>
                </c:pt>
                <c:pt idx="26183">
                  <c:v>0.78947368421052633</c:v>
                </c:pt>
                <c:pt idx="26184">
                  <c:v>0.9375</c:v>
                </c:pt>
                <c:pt idx="26185">
                  <c:v>0.15384615384615385</c:v>
                </c:pt>
                <c:pt idx="26186">
                  <c:v>0.52173913043478259</c:v>
                </c:pt>
                <c:pt idx="26187">
                  <c:v>0.70588235294117652</c:v>
                </c:pt>
                <c:pt idx="26188">
                  <c:v>0.23076923076923078</c:v>
                </c:pt>
                <c:pt idx="26189">
                  <c:v>0.12903225806451613</c:v>
                </c:pt>
                <c:pt idx="26190">
                  <c:v>1.0666666666666667</c:v>
                </c:pt>
                <c:pt idx="26191">
                  <c:v>0.1</c:v>
                </c:pt>
                <c:pt idx="26192">
                  <c:v>0.1111111111111111</c:v>
                </c:pt>
                <c:pt idx="26193">
                  <c:v>0.18518518518518517</c:v>
                </c:pt>
                <c:pt idx="26194">
                  <c:v>1</c:v>
                </c:pt>
                <c:pt idx="26195">
                  <c:v>0</c:v>
                </c:pt>
                <c:pt idx="26196">
                  <c:v>0.19230769230769232</c:v>
                </c:pt>
                <c:pt idx="26197">
                  <c:v>0.57894736842105265</c:v>
                </c:pt>
                <c:pt idx="26198">
                  <c:v>6.0606060606060608E-2</c:v>
                </c:pt>
                <c:pt idx="26199">
                  <c:v>3.125E-2</c:v>
                </c:pt>
                <c:pt idx="26200">
                  <c:v>1.1333333333333333</c:v>
                </c:pt>
                <c:pt idx="26201">
                  <c:v>1</c:v>
                </c:pt>
                <c:pt idx="26202">
                  <c:v>0.45454545454545453</c:v>
                </c:pt>
                <c:pt idx="26203">
                  <c:v>0.1111111111111111</c:v>
                </c:pt>
                <c:pt idx="26204">
                  <c:v>0</c:v>
                </c:pt>
                <c:pt idx="26205">
                  <c:v>0.16129032258064516</c:v>
                </c:pt>
                <c:pt idx="26206">
                  <c:v>0.88235294117647056</c:v>
                </c:pt>
                <c:pt idx="26207">
                  <c:v>7.1428571428571425E-2</c:v>
                </c:pt>
                <c:pt idx="26208">
                  <c:v>0.5714285714285714</c:v>
                </c:pt>
                <c:pt idx="26209">
                  <c:v>0.5714285714285714</c:v>
                </c:pt>
                <c:pt idx="26210">
                  <c:v>0.2857142857142857</c:v>
                </c:pt>
                <c:pt idx="26211">
                  <c:v>0.13793103448275862</c:v>
                </c:pt>
                <c:pt idx="26212">
                  <c:v>0.13793103448275862</c:v>
                </c:pt>
                <c:pt idx="26213">
                  <c:v>0.15384615384615385</c:v>
                </c:pt>
                <c:pt idx="26214">
                  <c:v>0.8571428571428571</c:v>
                </c:pt>
                <c:pt idx="26215">
                  <c:v>3.4482758620689655E-2</c:v>
                </c:pt>
                <c:pt idx="26216">
                  <c:v>0.38095238095238093</c:v>
                </c:pt>
                <c:pt idx="26217">
                  <c:v>0.5</c:v>
                </c:pt>
                <c:pt idx="26218">
                  <c:v>4.7619047619047616E-2</c:v>
                </c:pt>
                <c:pt idx="26219">
                  <c:v>3.8461538461538464E-2</c:v>
                </c:pt>
                <c:pt idx="26220">
                  <c:v>0.36363636363636365</c:v>
                </c:pt>
                <c:pt idx="26221">
                  <c:v>0.34782608695652173</c:v>
                </c:pt>
                <c:pt idx="26222">
                  <c:v>0.34782608695652173</c:v>
                </c:pt>
                <c:pt idx="26223">
                  <c:v>6.25E-2</c:v>
                </c:pt>
                <c:pt idx="26224">
                  <c:v>8.3333333333333329E-2</c:v>
                </c:pt>
                <c:pt idx="26225">
                  <c:v>0.45</c:v>
                </c:pt>
                <c:pt idx="26226">
                  <c:v>0.5625</c:v>
                </c:pt>
                <c:pt idx="26227">
                  <c:v>6.8965517241379309E-2</c:v>
                </c:pt>
                <c:pt idx="26228">
                  <c:v>0</c:v>
                </c:pt>
                <c:pt idx="26229">
                  <c:v>0</c:v>
                </c:pt>
                <c:pt idx="26230">
                  <c:v>0</c:v>
                </c:pt>
                <c:pt idx="26231">
                  <c:v>6.6666666666666666E-2</c:v>
                </c:pt>
                <c:pt idx="26232">
                  <c:v>6.4516129032258063E-2</c:v>
                </c:pt>
                <c:pt idx="26233">
                  <c:v>0.25925925925925924</c:v>
                </c:pt>
                <c:pt idx="26234">
                  <c:v>0.13636363636363635</c:v>
                </c:pt>
                <c:pt idx="26235">
                  <c:v>0</c:v>
                </c:pt>
                <c:pt idx="26236">
                  <c:v>0</c:v>
                </c:pt>
                <c:pt idx="26237">
                  <c:v>0</c:v>
                </c:pt>
                <c:pt idx="26238">
                  <c:v>0</c:v>
                </c:pt>
                <c:pt idx="26239">
                  <c:v>0</c:v>
                </c:pt>
                <c:pt idx="26240">
                  <c:v>0</c:v>
                </c:pt>
                <c:pt idx="26241">
                  <c:v>0</c:v>
                </c:pt>
                <c:pt idx="26242">
                  <c:v>0</c:v>
                </c:pt>
                <c:pt idx="26243">
                  <c:v>0</c:v>
                </c:pt>
                <c:pt idx="26244">
                  <c:v>0.88888888888888884</c:v>
                </c:pt>
                <c:pt idx="26245">
                  <c:v>0</c:v>
                </c:pt>
                <c:pt idx="26246">
                  <c:v>0.5</c:v>
                </c:pt>
                <c:pt idx="26247">
                  <c:v>0</c:v>
                </c:pt>
                <c:pt idx="26248">
                  <c:v>6.6666666666666666E-2</c:v>
                </c:pt>
                <c:pt idx="26249">
                  <c:v>1.1000000000000001</c:v>
                </c:pt>
                <c:pt idx="26250">
                  <c:v>0.30769230769230771</c:v>
                </c:pt>
                <c:pt idx="26251">
                  <c:v>0.83333333333333337</c:v>
                </c:pt>
                <c:pt idx="26252">
                  <c:v>1</c:v>
                </c:pt>
                <c:pt idx="26253">
                  <c:v>6.8965517241379309E-2</c:v>
                </c:pt>
                <c:pt idx="26254">
                  <c:v>0.72222222222222221</c:v>
                </c:pt>
                <c:pt idx="26255">
                  <c:v>1</c:v>
                </c:pt>
                <c:pt idx="26256">
                  <c:v>1.2142857142857142</c:v>
                </c:pt>
                <c:pt idx="26257">
                  <c:v>0.63157894736842102</c:v>
                </c:pt>
                <c:pt idx="26258">
                  <c:v>0.33333333333333331</c:v>
                </c:pt>
                <c:pt idx="26259">
                  <c:v>0.6</c:v>
                </c:pt>
                <c:pt idx="26260">
                  <c:v>0</c:v>
                </c:pt>
                <c:pt idx="26261">
                  <c:v>0.2608695652173913</c:v>
                </c:pt>
                <c:pt idx="26262">
                  <c:v>0.17391304347826086</c:v>
                </c:pt>
                <c:pt idx="26263">
                  <c:v>0.29166666666666669</c:v>
                </c:pt>
                <c:pt idx="26264">
                  <c:v>0.08</c:v>
                </c:pt>
                <c:pt idx="26265">
                  <c:v>0</c:v>
                </c:pt>
                <c:pt idx="26266">
                  <c:v>0</c:v>
                </c:pt>
                <c:pt idx="26267">
                  <c:v>0</c:v>
                </c:pt>
                <c:pt idx="26268">
                  <c:v>7.1428571428571425E-2</c:v>
                </c:pt>
                <c:pt idx="26269">
                  <c:v>5.5555555555555552E-2</c:v>
                </c:pt>
                <c:pt idx="26270">
                  <c:v>0.20833333333333334</c:v>
                </c:pt>
                <c:pt idx="26271">
                  <c:v>0</c:v>
                </c:pt>
                <c:pt idx="26272">
                  <c:v>0.39130434782608697</c:v>
                </c:pt>
                <c:pt idx="26273">
                  <c:v>0</c:v>
                </c:pt>
                <c:pt idx="26274">
                  <c:v>0</c:v>
                </c:pt>
                <c:pt idx="26275">
                  <c:v>0</c:v>
                </c:pt>
                <c:pt idx="26276">
                  <c:v>0</c:v>
                </c:pt>
                <c:pt idx="26277">
                  <c:v>0</c:v>
                </c:pt>
                <c:pt idx="26278">
                  <c:v>0</c:v>
                </c:pt>
                <c:pt idx="26279">
                  <c:v>0</c:v>
                </c:pt>
                <c:pt idx="26280">
                  <c:v>0</c:v>
                </c:pt>
                <c:pt idx="26281">
                  <c:v>0</c:v>
                </c:pt>
                <c:pt idx="26282">
                  <c:v>0</c:v>
                </c:pt>
                <c:pt idx="26283">
                  <c:v>0</c:v>
                </c:pt>
                <c:pt idx="26284">
                  <c:v>0</c:v>
                </c:pt>
                <c:pt idx="26285">
                  <c:v>0</c:v>
                </c:pt>
                <c:pt idx="26286">
                  <c:v>0</c:v>
                </c:pt>
                <c:pt idx="26287">
                  <c:v>0</c:v>
                </c:pt>
                <c:pt idx="26288">
                  <c:v>0</c:v>
                </c:pt>
                <c:pt idx="26289">
                  <c:v>0</c:v>
                </c:pt>
                <c:pt idx="26290">
                  <c:v>0</c:v>
                </c:pt>
                <c:pt idx="26291">
                  <c:v>0</c:v>
                </c:pt>
                <c:pt idx="26292">
                  <c:v>0</c:v>
                </c:pt>
                <c:pt idx="26293">
                  <c:v>0</c:v>
                </c:pt>
                <c:pt idx="26294">
                  <c:v>7.1428571428571425E-2</c:v>
                </c:pt>
                <c:pt idx="26295">
                  <c:v>0</c:v>
                </c:pt>
                <c:pt idx="26296">
                  <c:v>0</c:v>
                </c:pt>
                <c:pt idx="26297">
                  <c:v>0</c:v>
                </c:pt>
                <c:pt idx="26298">
                  <c:v>0</c:v>
                </c:pt>
                <c:pt idx="26299">
                  <c:v>0</c:v>
                </c:pt>
                <c:pt idx="26300">
                  <c:v>0</c:v>
                </c:pt>
                <c:pt idx="26301">
                  <c:v>1</c:v>
                </c:pt>
                <c:pt idx="26302">
                  <c:v>8.3333333333333329E-2</c:v>
                </c:pt>
                <c:pt idx="26303">
                  <c:v>0.22222222222222221</c:v>
                </c:pt>
                <c:pt idx="26304">
                  <c:v>0</c:v>
                </c:pt>
                <c:pt idx="26305">
                  <c:v>0.30769230769230771</c:v>
                </c:pt>
                <c:pt idx="26306">
                  <c:v>0</c:v>
                </c:pt>
                <c:pt idx="26307">
                  <c:v>1</c:v>
                </c:pt>
                <c:pt idx="26308">
                  <c:v>0.83333333333333337</c:v>
                </c:pt>
                <c:pt idx="26309">
                  <c:v>0.25</c:v>
                </c:pt>
                <c:pt idx="26310">
                  <c:v>0</c:v>
                </c:pt>
                <c:pt idx="26311">
                  <c:v>0</c:v>
                </c:pt>
                <c:pt idx="26312">
                  <c:v>0.33333333333333331</c:v>
                </c:pt>
                <c:pt idx="26313">
                  <c:v>0</c:v>
                </c:pt>
                <c:pt idx="26314">
                  <c:v>0</c:v>
                </c:pt>
                <c:pt idx="26315">
                  <c:v>0.8</c:v>
                </c:pt>
                <c:pt idx="26316">
                  <c:v>1.1666666666666667</c:v>
                </c:pt>
                <c:pt idx="26317">
                  <c:v>0.52941176470588236</c:v>
                </c:pt>
                <c:pt idx="26318">
                  <c:v>0.35714285714285715</c:v>
                </c:pt>
                <c:pt idx="26319">
                  <c:v>0.125</c:v>
                </c:pt>
                <c:pt idx="26320">
                  <c:v>0</c:v>
                </c:pt>
                <c:pt idx="26321">
                  <c:v>0</c:v>
                </c:pt>
                <c:pt idx="26322">
                  <c:v>1.1818181818181819</c:v>
                </c:pt>
                <c:pt idx="26323">
                  <c:v>0.84615384615384615</c:v>
                </c:pt>
                <c:pt idx="26324">
                  <c:v>0.47058823529411764</c:v>
                </c:pt>
                <c:pt idx="26325">
                  <c:v>0.5625</c:v>
                </c:pt>
                <c:pt idx="26326">
                  <c:v>0.75</c:v>
                </c:pt>
                <c:pt idx="26327">
                  <c:v>0.44444444444444442</c:v>
                </c:pt>
                <c:pt idx="26328">
                  <c:v>0.66666666666666663</c:v>
                </c:pt>
                <c:pt idx="26329">
                  <c:v>1</c:v>
                </c:pt>
                <c:pt idx="26330">
                  <c:v>0.15384615384615385</c:v>
                </c:pt>
                <c:pt idx="26331">
                  <c:v>0.31818181818181818</c:v>
                </c:pt>
                <c:pt idx="26332">
                  <c:v>0.125</c:v>
                </c:pt>
                <c:pt idx="26333">
                  <c:v>0.8</c:v>
                </c:pt>
                <c:pt idx="26334">
                  <c:v>0.5</c:v>
                </c:pt>
                <c:pt idx="26335">
                  <c:v>1.0666666666666667</c:v>
                </c:pt>
                <c:pt idx="26336">
                  <c:v>0.2</c:v>
                </c:pt>
                <c:pt idx="26337">
                  <c:v>0.84615384615384615</c:v>
                </c:pt>
                <c:pt idx="26338">
                  <c:v>3.4482758620689655E-2</c:v>
                </c:pt>
                <c:pt idx="26339">
                  <c:v>0.1111111111111111</c:v>
                </c:pt>
                <c:pt idx="26340">
                  <c:v>0.78947368421052633</c:v>
                </c:pt>
                <c:pt idx="26341">
                  <c:v>0.8125</c:v>
                </c:pt>
                <c:pt idx="26342">
                  <c:v>0.52173913043478259</c:v>
                </c:pt>
                <c:pt idx="26343">
                  <c:v>0.52173913043478259</c:v>
                </c:pt>
                <c:pt idx="26344">
                  <c:v>0.23076923076923078</c:v>
                </c:pt>
                <c:pt idx="26345">
                  <c:v>0.57894736842105265</c:v>
                </c:pt>
                <c:pt idx="26346">
                  <c:v>0.33333333333333331</c:v>
                </c:pt>
                <c:pt idx="26347">
                  <c:v>0.42857142857142855</c:v>
                </c:pt>
                <c:pt idx="26348">
                  <c:v>1</c:v>
                </c:pt>
                <c:pt idx="26349">
                  <c:v>0.8125</c:v>
                </c:pt>
                <c:pt idx="26350">
                  <c:v>0.45833333333333331</c:v>
                </c:pt>
                <c:pt idx="26351">
                  <c:v>0.29166666666666669</c:v>
                </c:pt>
                <c:pt idx="26352">
                  <c:v>1.1000000000000001</c:v>
                </c:pt>
                <c:pt idx="26353">
                  <c:v>0.14285714285714285</c:v>
                </c:pt>
                <c:pt idx="26354">
                  <c:v>0.28000000000000003</c:v>
                </c:pt>
                <c:pt idx="26355">
                  <c:v>0.66666666666666663</c:v>
                </c:pt>
                <c:pt idx="26356">
                  <c:v>0.63157894736842102</c:v>
                </c:pt>
                <c:pt idx="26357">
                  <c:v>0.52631578947368418</c:v>
                </c:pt>
                <c:pt idx="26358">
                  <c:v>0.13793103448275862</c:v>
                </c:pt>
                <c:pt idx="26359">
                  <c:v>0.55000000000000004</c:v>
                </c:pt>
                <c:pt idx="26360">
                  <c:v>1</c:v>
                </c:pt>
                <c:pt idx="26361">
                  <c:v>0.44444444444444442</c:v>
                </c:pt>
                <c:pt idx="26362">
                  <c:v>0.45454545454545453</c:v>
                </c:pt>
                <c:pt idx="26363">
                  <c:v>0.1111111111111111</c:v>
                </c:pt>
                <c:pt idx="26364">
                  <c:v>0.65</c:v>
                </c:pt>
                <c:pt idx="26365">
                  <c:v>0.65</c:v>
                </c:pt>
                <c:pt idx="26366">
                  <c:v>0.63157894736842102</c:v>
                </c:pt>
                <c:pt idx="26367">
                  <c:v>0.41666666666666669</c:v>
                </c:pt>
                <c:pt idx="26368">
                  <c:v>0.47619047619047616</c:v>
                </c:pt>
                <c:pt idx="26369">
                  <c:v>0.47619047619047616</c:v>
                </c:pt>
                <c:pt idx="26370">
                  <c:v>0.88235294117647056</c:v>
                </c:pt>
                <c:pt idx="26371">
                  <c:v>0.39130434782608697</c:v>
                </c:pt>
                <c:pt idx="26372">
                  <c:v>7.1428571428571425E-2</c:v>
                </c:pt>
                <c:pt idx="26373">
                  <c:v>0.58823529411764708</c:v>
                </c:pt>
                <c:pt idx="26374">
                  <c:v>2.9411764705882353E-2</c:v>
                </c:pt>
                <c:pt idx="26375">
                  <c:v>0.13793103448275862</c:v>
                </c:pt>
                <c:pt idx="26376">
                  <c:v>0.36</c:v>
                </c:pt>
                <c:pt idx="26377">
                  <c:v>3.7037037037037035E-2</c:v>
                </c:pt>
                <c:pt idx="26378">
                  <c:v>0.17391304347826086</c:v>
                </c:pt>
                <c:pt idx="26379">
                  <c:v>0.15384615384615385</c:v>
                </c:pt>
                <c:pt idx="26380">
                  <c:v>0</c:v>
                </c:pt>
                <c:pt idx="26381">
                  <c:v>0.2608695652173913</c:v>
                </c:pt>
                <c:pt idx="26382">
                  <c:v>0.83333333333333337</c:v>
                </c:pt>
                <c:pt idx="26383">
                  <c:v>3.4482758620689655E-2</c:v>
                </c:pt>
                <c:pt idx="26384">
                  <c:v>5.8823529411764705E-2</c:v>
                </c:pt>
                <c:pt idx="26385">
                  <c:v>9.0909090909090912E-2</c:v>
                </c:pt>
                <c:pt idx="26386">
                  <c:v>0.10344827586206896</c:v>
                </c:pt>
                <c:pt idx="26387">
                  <c:v>0.22727272727272727</c:v>
                </c:pt>
                <c:pt idx="26388">
                  <c:v>3.8461538461538464E-2</c:v>
                </c:pt>
                <c:pt idx="26389">
                  <c:v>0.16666666666666666</c:v>
                </c:pt>
                <c:pt idx="26390">
                  <c:v>0</c:v>
                </c:pt>
                <c:pt idx="26391">
                  <c:v>0.32</c:v>
                </c:pt>
                <c:pt idx="26392">
                  <c:v>7.6923076923076927E-2</c:v>
                </c:pt>
                <c:pt idx="26393">
                  <c:v>0</c:v>
                </c:pt>
                <c:pt idx="26394">
                  <c:v>7.6923076923076927E-2</c:v>
                </c:pt>
                <c:pt idx="26395">
                  <c:v>0</c:v>
                </c:pt>
                <c:pt idx="26396">
                  <c:v>0.23076923076923078</c:v>
                </c:pt>
                <c:pt idx="26397">
                  <c:v>0.33333333333333331</c:v>
                </c:pt>
                <c:pt idx="26398">
                  <c:v>1</c:v>
                </c:pt>
                <c:pt idx="26399">
                  <c:v>0.36363636363636365</c:v>
                </c:pt>
                <c:pt idx="26400">
                  <c:v>0.38461538461538464</c:v>
                </c:pt>
                <c:pt idx="26401">
                  <c:v>0.13333333333333333</c:v>
                </c:pt>
                <c:pt idx="26402">
                  <c:v>0.14814814814814814</c:v>
                </c:pt>
                <c:pt idx="26403">
                  <c:v>0.93333333333333335</c:v>
                </c:pt>
                <c:pt idx="26404">
                  <c:v>0.57894736842105265</c:v>
                </c:pt>
                <c:pt idx="26405">
                  <c:v>0.47058823529411764</c:v>
                </c:pt>
                <c:pt idx="26406">
                  <c:v>0</c:v>
                </c:pt>
                <c:pt idx="26407">
                  <c:v>0.6470588235294118</c:v>
                </c:pt>
                <c:pt idx="26408">
                  <c:v>3.5714285714285712E-2</c:v>
                </c:pt>
                <c:pt idx="26409">
                  <c:v>0.40909090909090912</c:v>
                </c:pt>
                <c:pt idx="26410">
                  <c:v>0.25925925925925924</c:v>
                </c:pt>
                <c:pt idx="26411">
                  <c:v>0.14285714285714285</c:v>
                </c:pt>
                <c:pt idx="26412">
                  <c:v>0</c:v>
                </c:pt>
                <c:pt idx="26413">
                  <c:v>4.1666666666666664E-2</c:v>
                </c:pt>
                <c:pt idx="26414">
                  <c:v>0.27272727272727271</c:v>
                </c:pt>
                <c:pt idx="26415">
                  <c:v>0.5</c:v>
                </c:pt>
                <c:pt idx="26416">
                  <c:v>0.23809523809523808</c:v>
                </c:pt>
                <c:pt idx="26417">
                  <c:v>3.5714285714285712E-2</c:v>
                </c:pt>
                <c:pt idx="26418">
                  <c:v>6.25E-2</c:v>
                </c:pt>
                <c:pt idx="26419">
                  <c:v>6.4516129032258063E-2</c:v>
                </c:pt>
                <c:pt idx="26420">
                  <c:v>3.8461538461538464E-2</c:v>
                </c:pt>
                <c:pt idx="26421">
                  <c:v>0.33333333333333331</c:v>
                </c:pt>
                <c:pt idx="26422">
                  <c:v>0</c:v>
                </c:pt>
                <c:pt idx="26423">
                  <c:v>0</c:v>
                </c:pt>
                <c:pt idx="26424">
                  <c:v>0</c:v>
                </c:pt>
                <c:pt idx="26425">
                  <c:v>0</c:v>
                </c:pt>
                <c:pt idx="26426">
                  <c:v>0</c:v>
                </c:pt>
                <c:pt idx="26427">
                  <c:v>0</c:v>
                </c:pt>
                <c:pt idx="26428">
                  <c:v>0</c:v>
                </c:pt>
                <c:pt idx="26429">
                  <c:v>0</c:v>
                </c:pt>
                <c:pt idx="26430">
                  <c:v>0</c:v>
                </c:pt>
                <c:pt idx="26431">
                  <c:v>0</c:v>
                </c:pt>
                <c:pt idx="26432">
                  <c:v>0</c:v>
                </c:pt>
                <c:pt idx="26433">
                  <c:v>0</c:v>
                </c:pt>
                <c:pt idx="26434">
                  <c:v>0</c:v>
                </c:pt>
                <c:pt idx="26435">
                  <c:v>0</c:v>
                </c:pt>
                <c:pt idx="26436">
                  <c:v>0</c:v>
                </c:pt>
                <c:pt idx="26437">
                  <c:v>0.15384615384615385</c:v>
                </c:pt>
                <c:pt idx="26438">
                  <c:v>0</c:v>
                </c:pt>
                <c:pt idx="26439">
                  <c:v>0</c:v>
                </c:pt>
                <c:pt idx="26440">
                  <c:v>0</c:v>
                </c:pt>
                <c:pt idx="26441">
                  <c:v>0</c:v>
                </c:pt>
                <c:pt idx="26442">
                  <c:v>0</c:v>
                </c:pt>
                <c:pt idx="26443">
                  <c:v>0.30769230769230771</c:v>
                </c:pt>
                <c:pt idx="26444">
                  <c:v>0</c:v>
                </c:pt>
                <c:pt idx="26445">
                  <c:v>0</c:v>
                </c:pt>
                <c:pt idx="26446">
                  <c:v>0</c:v>
                </c:pt>
                <c:pt idx="26447">
                  <c:v>0</c:v>
                </c:pt>
                <c:pt idx="26448">
                  <c:v>0</c:v>
                </c:pt>
                <c:pt idx="26449">
                  <c:v>0</c:v>
                </c:pt>
                <c:pt idx="26450">
                  <c:v>0.46153846153846156</c:v>
                </c:pt>
                <c:pt idx="26451">
                  <c:v>7.1428571428571425E-2</c:v>
                </c:pt>
                <c:pt idx="26452">
                  <c:v>0.6</c:v>
                </c:pt>
                <c:pt idx="26453">
                  <c:v>0.18181818181818182</c:v>
                </c:pt>
                <c:pt idx="26454">
                  <c:v>0.18181818181818182</c:v>
                </c:pt>
                <c:pt idx="26455">
                  <c:v>0</c:v>
                </c:pt>
                <c:pt idx="26456">
                  <c:v>0</c:v>
                </c:pt>
                <c:pt idx="26457">
                  <c:v>0</c:v>
                </c:pt>
                <c:pt idx="26458">
                  <c:v>0.17647058823529413</c:v>
                </c:pt>
                <c:pt idx="26459">
                  <c:v>0.61538461538461542</c:v>
                </c:pt>
                <c:pt idx="26460">
                  <c:v>0</c:v>
                </c:pt>
                <c:pt idx="26461">
                  <c:v>0</c:v>
                </c:pt>
                <c:pt idx="26462">
                  <c:v>0.15384615384615385</c:v>
                </c:pt>
                <c:pt idx="26463">
                  <c:v>0</c:v>
                </c:pt>
                <c:pt idx="26464">
                  <c:v>6.6666666666666666E-2</c:v>
                </c:pt>
                <c:pt idx="26465">
                  <c:v>0</c:v>
                </c:pt>
                <c:pt idx="26466">
                  <c:v>0.25</c:v>
                </c:pt>
                <c:pt idx="26467">
                  <c:v>0.22222222222222221</c:v>
                </c:pt>
                <c:pt idx="26468">
                  <c:v>0.30769230769230771</c:v>
                </c:pt>
                <c:pt idx="26469">
                  <c:v>0.41176470588235292</c:v>
                </c:pt>
                <c:pt idx="26470">
                  <c:v>0.41176470588235292</c:v>
                </c:pt>
                <c:pt idx="26471">
                  <c:v>0.83333333333333337</c:v>
                </c:pt>
                <c:pt idx="26472">
                  <c:v>0.1111111111111111</c:v>
                </c:pt>
                <c:pt idx="26473">
                  <c:v>0.92307692307692313</c:v>
                </c:pt>
                <c:pt idx="26474">
                  <c:v>1.2</c:v>
                </c:pt>
                <c:pt idx="26475">
                  <c:v>1.2</c:v>
                </c:pt>
                <c:pt idx="26476">
                  <c:v>0.375</c:v>
                </c:pt>
                <c:pt idx="26477">
                  <c:v>0.625</c:v>
                </c:pt>
                <c:pt idx="26478">
                  <c:v>0.33333333333333331</c:v>
                </c:pt>
                <c:pt idx="26479">
                  <c:v>0.4</c:v>
                </c:pt>
                <c:pt idx="26480">
                  <c:v>1.1818181818181819</c:v>
                </c:pt>
                <c:pt idx="26481">
                  <c:v>0.91666666666666663</c:v>
                </c:pt>
                <c:pt idx="26482">
                  <c:v>0.35</c:v>
                </c:pt>
                <c:pt idx="26483">
                  <c:v>0.7857142857142857</c:v>
                </c:pt>
                <c:pt idx="26484">
                  <c:v>0.5</c:v>
                </c:pt>
                <c:pt idx="26485">
                  <c:v>0.76470588235294112</c:v>
                </c:pt>
                <c:pt idx="26486">
                  <c:v>0.7857142857142857</c:v>
                </c:pt>
                <c:pt idx="26487">
                  <c:v>0.35</c:v>
                </c:pt>
                <c:pt idx="26488">
                  <c:v>0.66666666666666663</c:v>
                </c:pt>
                <c:pt idx="26489">
                  <c:v>1.1538461538461537</c:v>
                </c:pt>
                <c:pt idx="26490">
                  <c:v>1.0714285714285714</c:v>
                </c:pt>
                <c:pt idx="26491">
                  <c:v>0.7857142857142857</c:v>
                </c:pt>
                <c:pt idx="26492">
                  <c:v>0.35</c:v>
                </c:pt>
                <c:pt idx="26493">
                  <c:v>0.75</c:v>
                </c:pt>
                <c:pt idx="26494">
                  <c:v>0.70588235294117652</c:v>
                </c:pt>
                <c:pt idx="26495">
                  <c:v>1.0714285714285714</c:v>
                </c:pt>
                <c:pt idx="26496">
                  <c:v>0.66666666666666663</c:v>
                </c:pt>
                <c:pt idx="26497">
                  <c:v>0.3</c:v>
                </c:pt>
                <c:pt idx="26498">
                  <c:v>1</c:v>
                </c:pt>
                <c:pt idx="26499">
                  <c:v>0.6470588235294118</c:v>
                </c:pt>
                <c:pt idx="26500">
                  <c:v>0.31818181818181818</c:v>
                </c:pt>
                <c:pt idx="26501">
                  <c:v>0.66666666666666663</c:v>
                </c:pt>
                <c:pt idx="26502">
                  <c:v>0.36842105263157893</c:v>
                </c:pt>
                <c:pt idx="26503">
                  <c:v>0.8</c:v>
                </c:pt>
                <c:pt idx="26504">
                  <c:v>0.76470588235294112</c:v>
                </c:pt>
                <c:pt idx="26505">
                  <c:v>0.15384615384615385</c:v>
                </c:pt>
                <c:pt idx="26506">
                  <c:v>0.88888888888888884</c:v>
                </c:pt>
                <c:pt idx="26507">
                  <c:v>0.2608695652173913</c:v>
                </c:pt>
                <c:pt idx="26508">
                  <c:v>0.57894736842105265</c:v>
                </c:pt>
                <c:pt idx="26509">
                  <c:v>1.2</c:v>
                </c:pt>
                <c:pt idx="26510">
                  <c:v>0</c:v>
                </c:pt>
                <c:pt idx="26511">
                  <c:v>0.28000000000000003</c:v>
                </c:pt>
                <c:pt idx="26512">
                  <c:v>0.1</c:v>
                </c:pt>
                <c:pt idx="26513">
                  <c:v>0.52631578947368418</c:v>
                </c:pt>
                <c:pt idx="26514">
                  <c:v>0.36</c:v>
                </c:pt>
                <c:pt idx="26515">
                  <c:v>0.52173913043478259</c:v>
                </c:pt>
                <c:pt idx="26516">
                  <c:v>0.52173913043478259</c:v>
                </c:pt>
                <c:pt idx="26517">
                  <c:v>0.1111111111111111</c:v>
                </c:pt>
                <c:pt idx="26518">
                  <c:v>1.0833333333333333</c:v>
                </c:pt>
                <c:pt idx="26519">
                  <c:v>0.58823529411764708</c:v>
                </c:pt>
                <c:pt idx="26520">
                  <c:v>0.45454545454545453</c:v>
                </c:pt>
                <c:pt idx="26521">
                  <c:v>0.21739130434782608</c:v>
                </c:pt>
                <c:pt idx="26522">
                  <c:v>0.75</c:v>
                </c:pt>
                <c:pt idx="26523">
                  <c:v>0.24</c:v>
                </c:pt>
                <c:pt idx="26524">
                  <c:v>0.12121212121212122</c:v>
                </c:pt>
                <c:pt idx="26525">
                  <c:v>0.73684210526315785</c:v>
                </c:pt>
                <c:pt idx="26526">
                  <c:v>3.0303030303030304E-2</c:v>
                </c:pt>
                <c:pt idx="26527">
                  <c:v>0.25</c:v>
                </c:pt>
                <c:pt idx="26528">
                  <c:v>0.45454545454545453</c:v>
                </c:pt>
                <c:pt idx="26529">
                  <c:v>0.33333333333333331</c:v>
                </c:pt>
                <c:pt idx="26530">
                  <c:v>0.41666666666666669</c:v>
                </c:pt>
                <c:pt idx="26531">
                  <c:v>0.39130434782608697</c:v>
                </c:pt>
                <c:pt idx="26532">
                  <c:v>0.28000000000000003</c:v>
                </c:pt>
                <c:pt idx="26533">
                  <c:v>2.9411764705882353E-2</c:v>
                </c:pt>
                <c:pt idx="26534">
                  <c:v>0.36</c:v>
                </c:pt>
                <c:pt idx="26535">
                  <c:v>0.40909090909090912</c:v>
                </c:pt>
                <c:pt idx="26536">
                  <c:v>0.52631578947368418</c:v>
                </c:pt>
                <c:pt idx="26537">
                  <c:v>3.5714285714285712E-2</c:v>
                </c:pt>
                <c:pt idx="26538">
                  <c:v>0.5</c:v>
                </c:pt>
                <c:pt idx="26539">
                  <c:v>0.10344827586206896</c:v>
                </c:pt>
                <c:pt idx="26540">
                  <c:v>0.30769230769230771</c:v>
                </c:pt>
                <c:pt idx="26541">
                  <c:v>0.25925925925925924</c:v>
                </c:pt>
                <c:pt idx="26542">
                  <c:v>0.21428571428571427</c:v>
                </c:pt>
                <c:pt idx="26543">
                  <c:v>0.10344827586206896</c:v>
                </c:pt>
                <c:pt idx="26544">
                  <c:v>0</c:v>
                </c:pt>
                <c:pt idx="26545">
                  <c:v>0</c:v>
                </c:pt>
                <c:pt idx="26546">
                  <c:v>0</c:v>
                </c:pt>
                <c:pt idx="26547">
                  <c:v>0.5</c:v>
                </c:pt>
                <c:pt idx="26548">
                  <c:v>0</c:v>
                </c:pt>
                <c:pt idx="26549">
                  <c:v>0</c:v>
                </c:pt>
                <c:pt idx="26550">
                  <c:v>0.83333333333333337</c:v>
                </c:pt>
                <c:pt idx="26551">
                  <c:v>0.42857142857142855</c:v>
                </c:pt>
                <c:pt idx="26552">
                  <c:v>0.875</c:v>
                </c:pt>
                <c:pt idx="26553">
                  <c:v>0.2413793103448276</c:v>
                </c:pt>
                <c:pt idx="26554">
                  <c:v>0.42105263157894735</c:v>
                </c:pt>
                <c:pt idx="26555">
                  <c:v>0.47619047619047616</c:v>
                </c:pt>
                <c:pt idx="26556">
                  <c:v>0</c:v>
                </c:pt>
                <c:pt idx="26557">
                  <c:v>0.5</c:v>
                </c:pt>
                <c:pt idx="26558">
                  <c:v>6.6666666666666666E-2</c:v>
                </c:pt>
                <c:pt idx="26559">
                  <c:v>0</c:v>
                </c:pt>
                <c:pt idx="26560">
                  <c:v>0</c:v>
                </c:pt>
                <c:pt idx="26561">
                  <c:v>0</c:v>
                </c:pt>
                <c:pt idx="26562">
                  <c:v>0</c:v>
                </c:pt>
                <c:pt idx="26563">
                  <c:v>0</c:v>
                </c:pt>
                <c:pt idx="26564">
                  <c:v>0</c:v>
                </c:pt>
                <c:pt idx="26565">
                  <c:v>0</c:v>
                </c:pt>
                <c:pt idx="26566">
                  <c:v>0</c:v>
                </c:pt>
                <c:pt idx="26567">
                  <c:v>0</c:v>
                </c:pt>
                <c:pt idx="26568">
                  <c:v>0</c:v>
                </c:pt>
                <c:pt idx="26569">
                  <c:v>0</c:v>
                </c:pt>
                <c:pt idx="26570">
                  <c:v>0</c:v>
                </c:pt>
                <c:pt idx="26571">
                  <c:v>0</c:v>
                </c:pt>
                <c:pt idx="26572">
                  <c:v>0</c:v>
                </c:pt>
                <c:pt idx="26573">
                  <c:v>0</c:v>
                </c:pt>
                <c:pt idx="26574">
                  <c:v>0</c:v>
                </c:pt>
                <c:pt idx="26575">
                  <c:v>0</c:v>
                </c:pt>
                <c:pt idx="26576">
                  <c:v>0</c:v>
                </c:pt>
                <c:pt idx="26577">
                  <c:v>0</c:v>
                </c:pt>
                <c:pt idx="26578">
                  <c:v>0</c:v>
                </c:pt>
                <c:pt idx="26579">
                  <c:v>0</c:v>
                </c:pt>
                <c:pt idx="26580">
                  <c:v>0</c:v>
                </c:pt>
                <c:pt idx="26581">
                  <c:v>0</c:v>
                </c:pt>
                <c:pt idx="26582">
                  <c:v>0</c:v>
                </c:pt>
                <c:pt idx="26583">
                  <c:v>0</c:v>
                </c:pt>
                <c:pt idx="26584">
                  <c:v>0</c:v>
                </c:pt>
                <c:pt idx="26585">
                  <c:v>0</c:v>
                </c:pt>
                <c:pt idx="26586">
                  <c:v>0</c:v>
                </c:pt>
                <c:pt idx="26587">
                  <c:v>0</c:v>
                </c:pt>
                <c:pt idx="26588">
                  <c:v>5.8823529411764705E-2</c:v>
                </c:pt>
                <c:pt idx="26589">
                  <c:v>5.8823529411764705E-2</c:v>
                </c:pt>
                <c:pt idx="26590">
                  <c:v>0</c:v>
                </c:pt>
                <c:pt idx="26591">
                  <c:v>0</c:v>
                </c:pt>
                <c:pt idx="26592">
                  <c:v>0.17647058823529413</c:v>
                </c:pt>
                <c:pt idx="26593">
                  <c:v>0.9</c:v>
                </c:pt>
                <c:pt idx="26594">
                  <c:v>0</c:v>
                </c:pt>
                <c:pt idx="26595">
                  <c:v>0</c:v>
                </c:pt>
                <c:pt idx="26596">
                  <c:v>0.53333333333333333</c:v>
                </c:pt>
                <c:pt idx="26597">
                  <c:v>0</c:v>
                </c:pt>
                <c:pt idx="26598">
                  <c:v>1.1818181818181819</c:v>
                </c:pt>
                <c:pt idx="26599">
                  <c:v>0</c:v>
                </c:pt>
                <c:pt idx="26600">
                  <c:v>0.35714285714285715</c:v>
                </c:pt>
                <c:pt idx="26601">
                  <c:v>1</c:v>
                </c:pt>
                <c:pt idx="26602">
                  <c:v>0.875</c:v>
                </c:pt>
                <c:pt idx="26603">
                  <c:v>0.25</c:v>
                </c:pt>
                <c:pt idx="26604">
                  <c:v>0.92307692307692313</c:v>
                </c:pt>
                <c:pt idx="26605">
                  <c:v>0.5</c:v>
                </c:pt>
                <c:pt idx="26606">
                  <c:v>0.13333333333333333</c:v>
                </c:pt>
                <c:pt idx="26607">
                  <c:v>0.35</c:v>
                </c:pt>
                <c:pt idx="26608">
                  <c:v>0.73333333333333328</c:v>
                </c:pt>
                <c:pt idx="26609">
                  <c:v>0.7142857142857143</c:v>
                </c:pt>
                <c:pt idx="26610">
                  <c:v>0.76470588235294112</c:v>
                </c:pt>
                <c:pt idx="26611">
                  <c:v>0.7857142857142857</c:v>
                </c:pt>
                <c:pt idx="26612">
                  <c:v>0.20833333333333334</c:v>
                </c:pt>
                <c:pt idx="26613">
                  <c:v>0.75</c:v>
                </c:pt>
                <c:pt idx="26614">
                  <c:v>0.88235294117647056</c:v>
                </c:pt>
                <c:pt idx="26615">
                  <c:v>0.76470588235294112</c:v>
                </c:pt>
                <c:pt idx="26616">
                  <c:v>0.44444444444444442</c:v>
                </c:pt>
                <c:pt idx="26617">
                  <c:v>0.9285714285714286</c:v>
                </c:pt>
                <c:pt idx="26618">
                  <c:v>0.7857142857142857</c:v>
                </c:pt>
                <c:pt idx="26619">
                  <c:v>0.2</c:v>
                </c:pt>
                <c:pt idx="26620">
                  <c:v>0.70588235294117652</c:v>
                </c:pt>
                <c:pt idx="26621">
                  <c:v>0.28000000000000003</c:v>
                </c:pt>
                <c:pt idx="26622">
                  <c:v>0.31818181818181818</c:v>
                </c:pt>
                <c:pt idx="26623">
                  <c:v>1</c:v>
                </c:pt>
                <c:pt idx="26624">
                  <c:v>0.25</c:v>
                </c:pt>
                <c:pt idx="26625">
                  <c:v>1.1428571428571428</c:v>
                </c:pt>
                <c:pt idx="26626">
                  <c:v>0.28000000000000003</c:v>
                </c:pt>
                <c:pt idx="26627">
                  <c:v>0.13793103448275862</c:v>
                </c:pt>
                <c:pt idx="26628">
                  <c:v>0.29166666666666669</c:v>
                </c:pt>
                <c:pt idx="26629">
                  <c:v>0.23076923076923078</c:v>
                </c:pt>
                <c:pt idx="26630">
                  <c:v>0.52380952380952384</c:v>
                </c:pt>
                <c:pt idx="26631">
                  <c:v>8.5714285714285715E-2</c:v>
                </c:pt>
                <c:pt idx="26632">
                  <c:v>0.10344827586206896</c:v>
                </c:pt>
                <c:pt idx="26633">
                  <c:v>0.4</c:v>
                </c:pt>
                <c:pt idx="26634">
                  <c:v>0.45454545454545453</c:v>
                </c:pt>
                <c:pt idx="26635">
                  <c:v>6.0606060606060608E-2</c:v>
                </c:pt>
                <c:pt idx="26636">
                  <c:v>0.82352941176470584</c:v>
                </c:pt>
                <c:pt idx="26637">
                  <c:v>0.63157894736842102</c:v>
                </c:pt>
                <c:pt idx="26638">
                  <c:v>0.21428571428571427</c:v>
                </c:pt>
                <c:pt idx="26639">
                  <c:v>0.52380952380952384</c:v>
                </c:pt>
                <c:pt idx="26640">
                  <c:v>2.9411764705882353E-2</c:v>
                </c:pt>
                <c:pt idx="26641">
                  <c:v>0.47826086956521741</c:v>
                </c:pt>
                <c:pt idx="26642">
                  <c:v>0</c:v>
                </c:pt>
                <c:pt idx="26643">
                  <c:v>0.55000000000000004</c:v>
                </c:pt>
                <c:pt idx="26644">
                  <c:v>0.17857142857142858</c:v>
                </c:pt>
                <c:pt idx="26645">
                  <c:v>0.41666666666666669</c:v>
                </c:pt>
                <c:pt idx="26646">
                  <c:v>0.36</c:v>
                </c:pt>
                <c:pt idx="26647">
                  <c:v>0.36</c:v>
                </c:pt>
                <c:pt idx="26648">
                  <c:v>3.125E-2</c:v>
                </c:pt>
                <c:pt idx="26649">
                  <c:v>3.0303030303030304E-2</c:v>
                </c:pt>
                <c:pt idx="26650">
                  <c:v>0</c:v>
                </c:pt>
                <c:pt idx="26651">
                  <c:v>0.5</c:v>
                </c:pt>
                <c:pt idx="26652">
                  <c:v>0.30769230769230771</c:v>
                </c:pt>
                <c:pt idx="26653">
                  <c:v>0.43478260869565216</c:v>
                </c:pt>
                <c:pt idx="26654">
                  <c:v>0.12903225806451613</c:v>
                </c:pt>
                <c:pt idx="26655">
                  <c:v>7.1428571428571425E-2</c:v>
                </c:pt>
                <c:pt idx="26656">
                  <c:v>0</c:v>
                </c:pt>
                <c:pt idx="26657">
                  <c:v>0.14285714285714285</c:v>
                </c:pt>
                <c:pt idx="26658">
                  <c:v>0.13333333333333333</c:v>
                </c:pt>
                <c:pt idx="26659">
                  <c:v>0</c:v>
                </c:pt>
                <c:pt idx="26660">
                  <c:v>0</c:v>
                </c:pt>
                <c:pt idx="26661">
                  <c:v>0</c:v>
                </c:pt>
                <c:pt idx="26662">
                  <c:v>0</c:v>
                </c:pt>
                <c:pt idx="26663">
                  <c:v>0</c:v>
                </c:pt>
                <c:pt idx="26664">
                  <c:v>0.45454545454545453</c:v>
                </c:pt>
                <c:pt idx="26665">
                  <c:v>1.1818181818181819</c:v>
                </c:pt>
                <c:pt idx="26666">
                  <c:v>0</c:v>
                </c:pt>
                <c:pt idx="26667">
                  <c:v>0</c:v>
                </c:pt>
                <c:pt idx="26668">
                  <c:v>0.29629629629629628</c:v>
                </c:pt>
                <c:pt idx="26669">
                  <c:v>0.47619047619047616</c:v>
                </c:pt>
                <c:pt idx="26670">
                  <c:v>0.36</c:v>
                </c:pt>
                <c:pt idx="26671">
                  <c:v>0.15384615384615385</c:v>
                </c:pt>
                <c:pt idx="26672">
                  <c:v>0.375</c:v>
                </c:pt>
                <c:pt idx="26673">
                  <c:v>0.23809523809523808</c:v>
                </c:pt>
                <c:pt idx="26674">
                  <c:v>3.0303030303030304E-2</c:v>
                </c:pt>
                <c:pt idx="26675">
                  <c:v>0.32</c:v>
                </c:pt>
                <c:pt idx="26676">
                  <c:v>4.5454545454545456E-2</c:v>
                </c:pt>
                <c:pt idx="26677">
                  <c:v>7.1428571428571425E-2</c:v>
                </c:pt>
                <c:pt idx="26678">
                  <c:v>0</c:v>
                </c:pt>
                <c:pt idx="26679">
                  <c:v>0</c:v>
                </c:pt>
                <c:pt idx="26680">
                  <c:v>0</c:v>
                </c:pt>
                <c:pt idx="26681">
                  <c:v>0</c:v>
                </c:pt>
                <c:pt idx="26682">
                  <c:v>0</c:v>
                </c:pt>
                <c:pt idx="26683">
                  <c:v>0</c:v>
                </c:pt>
                <c:pt idx="26684">
                  <c:v>0</c:v>
                </c:pt>
                <c:pt idx="26685">
                  <c:v>0</c:v>
                </c:pt>
                <c:pt idx="26686">
                  <c:v>0</c:v>
                </c:pt>
                <c:pt idx="26687">
                  <c:v>0</c:v>
                </c:pt>
                <c:pt idx="26688">
                  <c:v>0</c:v>
                </c:pt>
                <c:pt idx="26689">
                  <c:v>0</c:v>
                </c:pt>
                <c:pt idx="26690">
                  <c:v>0</c:v>
                </c:pt>
                <c:pt idx="26691">
                  <c:v>0</c:v>
                </c:pt>
                <c:pt idx="26692">
                  <c:v>0</c:v>
                </c:pt>
                <c:pt idx="26693">
                  <c:v>0</c:v>
                </c:pt>
                <c:pt idx="26694">
                  <c:v>0</c:v>
                </c:pt>
                <c:pt idx="26695">
                  <c:v>0</c:v>
                </c:pt>
                <c:pt idx="26696">
                  <c:v>0</c:v>
                </c:pt>
                <c:pt idx="26697">
                  <c:v>0</c:v>
                </c:pt>
                <c:pt idx="26698">
                  <c:v>0</c:v>
                </c:pt>
                <c:pt idx="26699">
                  <c:v>0</c:v>
                </c:pt>
                <c:pt idx="26700">
                  <c:v>0</c:v>
                </c:pt>
                <c:pt idx="26701">
                  <c:v>0</c:v>
                </c:pt>
                <c:pt idx="26702">
                  <c:v>0</c:v>
                </c:pt>
                <c:pt idx="26703">
                  <c:v>0</c:v>
                </c:pt>
                <c:pt idx="26704">
                  <c:v>0</c:v>
                </c:pt>
                <c:pt idx="26705">
                  <c:v>0.36363636363636365</c:v>
                </c:pt>
                <c:pt idx="26706">
                  <c:v>0</c:v>
                </c:pt>
                <c:pt idx="26707">
                  <c:v>0.125</c:v>
                </c:pt>
                <c:pt idx="26708">
                  <c:v>0</c:v>
                </c:pt>
                <c:pt idx="26709">
                  <c:v>0</c:v>
                </c:pt>
                <c:pt idx="26710">
                  <c:v>0</c:v>
                </c:pt>
                <c:pt idx="26711">
                  <c:v>0</c:v>
                </c:pt>
                <c:pt idx="26712">
                  <c:v>8.3333333333333329E-2</c:v>
                </c:pt>
                <c:pt idx="26713">
                  <c:v>0</c:v>
                </c:pt>
                <c:pt idx="26714">
                  <c:v>0.30769230769230771</c:v>
                </c:pt>
                <c:pt idx="26715">
                  <c:v>0</c:v>
                </c:pt>
                <c:pt idx="26716">
                  <c:v>0</c:v>
                </c:pt>
                <c:pt idx="26717">
                  <c:v>0</c:v>
                </c:pt>
                <c:pt idx="26718">
                  <c:v>0.46153846153846156</c:v>
                </c:pt>
                <c:pt idx="26719">
                  <c:v>0.33333333333333331</c:v>
                </c:pt>
                <c:pt idx="26720">
                  <c:v>0</c:v>
                </c:pt>
                <c:pt idx="26721">
                  <c:v>0.15</c:v>
                </c:pt>
                <c:pt idx="26722">
                  <c:v>0.5</c:v>
                </c:pt>
                <c:pt idx="26723">
                  <c:v>0.61538461538461542</c:v>
                </c:pt>
                <c:pt idx="26724">
                  <c:v>0.9</c:v>
                </c:pt>
                <c:pt idx="26725">
                  <c:v>0.46666666666666667</c:v>
                </c:pt>
                <c:pt idx="26726">
                  <c:v>0.58333333333333337</c:v>
                </c:pt>
                <c:pt idx="26727">
                  <c:v>0.73333333333333328</c:v>
                </c:pt>
                <c:pt idx="26728">
                  <c:v>0.76923076923076927</c:v>
                </c:pt>
                <c:pt idx="26729">
                  <c:v>1.0833333333333333</c:v>
                </c:pt>
                <c:pt idx="26730">
                  <c:v>0.54545454545454541</c:v>
                </c:pt>
                <c:pt idx="26731">
                  <c:v>0.7142857142857143</c:v>
                </c:pt>
                <c:pt idx="26732">
                  <c:v>0.8</c:v>
                </c:pt>
                <c:pt idx="26733">
                  <c:v>1.2</c:v>
                </c:pt>
                <c:pt idx="26734">
                  <c:v>0.73333333333333328</c:v>
                </c:pt>
                <c:pt idx="26735">
                  <c:v>0.91666666666666663</c:v>
                </c:pt>
                <c:pt idx="26736">
                  <c:v>0.55000000000000004</c:v>
                </c:pt>
                <c:pt idx="26737">
                  <c:v>0.6470588235294118</c:v>
                </c:pt>
                <c:pt idx="26738">
                  <c:v>0.7142857142857143</c:v>
                </c:pt>
                <c:pt idx="26739">
                  <c:v>0.52631578947368418</c:v>
                </c:pt>
                <c:pt idx="26740">
                  <c:v>0.65</c:v>
                </c:pt>
                <c:pt idx="26741">
                  <c:v>0.76470588235294112</c:v>
                </c:pt>
                <c:pt idx="26742">
                  <c:v>0.76470588235294112</c:v>
                </c:pt>
                <c:pt idx="26743">
                  <c:v>0.6470588235294118</c:v>
                </c:pt>
                <c:pt idx="26744">
                  <c:v>0.9285714285714286</c:v>
                </c:pt>
                <c:pt idx="26745">
                  <c:v>0.36842105263157893</c:v>
                </c:pt>
                <c:pt idx="26746">
                  <c:v>0.5</c:v>
                </c:pt>
                <c:pt idx="26747">
                  <c:v>0.73684210526315785</c:v>
                </c:pt>
                <c:pt idx="26748">
                  <c:v>0.6</c:v>
                </c:pt>
                <c:pt idx="26749">
                  <c:v>0.28000000000000003</c:v>
                </c:pt>
                <c:pt idx="26750">
                  <c:v>0.5714285714285714</c:v>
                </c:pt>
                <c:pt idx="26751">
                  <c:v>0.47619047619047616</c:v>
                </c:pt>
                <c:pt idx="26752">
                  <c:v>0.66666666666666663</c:v>
                </c:pt>
                <c:pt idx="26753">
                  <c:v>1.0714285714285714</c:v>
                </c:pt>
                <c:pt idx="26754">
                  <c:v>0.93333333333333335</c:v>
                </c:pt>
                <c:pt idx="26755">
                  <c:v>0.33333333333333331</c:v>
                </c:pt>
                <c:pt idx="26756">
                  <c:v>0.33333333333333331</c:v>
                </c:pt>
                <c:pt idx="26757">
                  <c:v>0.13793103448275862</c:v>
                </c:pt>
                <c:pt idx="26758">
                  <c:v>0.88888888888888884</c:v>
                </c:pt>
                <c:pt idx="26759">
                  <c:v>0.47368421052631576</c:v>
                </c:pt>
                <c:pt idx="26760">
                  <c:v>0.28000000000000003</c:v>
                </c:pt>
                <c:pt idx="26761">
                  <c:v>0.16666666666666666</c:v>
                </c:pt>
                <c:pt idx="26762">
                  <c:v>0.20833333333333334</c:v>
                </c:pt>
                <c:pt idx="26763">
                  <c:v>0.34782608695652173</c:v>
                </c:pt>
                <c:pt idx="26764">
                  <c:v>0</c:v>
                </c:pt>
                <c:pt idx="26765">
                  <c:v>6.4516129032258063E-2</c:v>
                </c:pt>
                <c:pt idx="26766">
                  <c:v>0.7</c:v>
                </c:pt>
                <c:pt idx="26767">
                  <c:v>0.21428571428571427</c:v>
                </c:pt>
                <c:pt idx="26768">
                  <c:v>0.25</c:v>
                </c:pt>
                <c:pt idx="26769">
                  <c:v>0.72222222222222221</c:v>
                </c:pt>
                <c:pt idx="26770">
                  <c:v>0.72222222222222221</c:v>
                </c:pt>
                <c:pt idx="26771">
                  <c:v>0.63157894736842102</c:v>
                </c:pt>
                <c:pt idx="26772">
                  <c:v>0.35</c:v>
                </c:pt>
                <c:pt idx="26773">
                  <c:v>0.13333333333333333</c:v>
                </c:pt>
                <c:pt idx="26774">
                  <c:v>0.14814814814814814</c:v>
                </c:pt>
                <c:pt idx="26775">
                  <c:v>0.73684210526315785</c:v>
                </c:pt>
                <c:pt idx="26776">
                  <c:v>3.2258064516129031E-2</c:v>
                </c:pt>
                <c:pt idx="26777">
                  <c:v>0.55000000000000004</c:v>
                </c:pt>
                <c:pt idx="26778">
                  <c:v>0.65</c:v>
                </c:pt>
                <c:pt idx="26779">
                  <c:v>0</c:v>
                </c:pt>
                <c:pt idx="26780">
                  <c:v>0.41666666666666669</c:v>
                </c:pt>
                <c:pt idx="26781">
                  <c:v>7.1428571428571425E-2</c:v>
                </c:pt>
                <c:pt idx="26782">
                  <c:v>0.25</c:v>
                </c:pt>
                <c:pt idx="26783">
                  <c:v>2.9411764705882353E-2</c:v>
                </c:pt>
                <c:pt idx="26784">
                  <c:v>0.22727272727272727</c:v>
                </c:pt>
                <c:pt idx="26785">
                  <c:v>0.36</c:v>
                </c:pt>
                <c:pt idx="26786">
                  <c:v>7.6923076923076927E-2</c:v>
                </c:pt>
                <c:pt idx="26787">
                  <c:v>0.38095238095238093</c:v>
                </c:pt>
                <c:pt idx="26788">
                  <c:v>0.30769230769230771</c:v>
                </c:pt>
                <c:pt idx="26789">
                  <c:v>0.1111111111111111</c:v>
                </c:pt>
                <c:pt idx="26790">
                  <c:v>0</c:v>
                </c:pt>
                <c:pt idx="26791">
                  <c:v>6.25E-2</c:v>
                </c:pt>
                <c:pt idx="26792">
                  <c:v>0</c:v>
                </c:pt>
                <c:pt idx="26793">
                  <c:v>0.21428571428571427</c:v>
                </c:pt>
                <c:pt idx="26794">
                  <c:v>0.17241379310344829</c:v>
                </c:pt>
                <c:pt idx="26795">
                  <c:v>0</c:v>
                </c:pt>
                <c:pt idx="26796">
                  <c:v>0</c:v>
                </c:pt>
                <c:pt idx="26797">
                  <c:v>0</c:v>
                </c:pt>
                <c:pt idx="26798">
                  <c:v>0</c:v>
                </c:pt>
                <c:pt idx="26799">
                  <c:v>0</c:v>
                </c:pt>
                <c:pt idx="26800">
                  <c:v>0</c:v>
                </c:pt>
                <c:pt idx="26801">
                  <c:v>0</c:v>
                </c:pt>
                <c:pt idx="26802">
                  <c:v>0.63636363636363635</c:v>
                </c:pt>
                <c:pt idx="26803">
                  <c:v>0.16666666666666666</c:v>
                </c:pt>
                <c:pt idx="26804">
                  <c:v>0.6</c:v>
                </c:pt>
                <c:pt idx="26805">
                  <c:v>1</c:v>
                </c:pt>
                <c:pt idx="26806">
                  <c:v>0.53333333333333333</c:v>
                </c:pt>
                <c:pt idx="26807">
                  <c:v>0.75</c:v>
                </c:pt>
                <c:pt idx="26808">
                  <c:v>0.33333333333333331</c:v>
                </c:pt>
                <c:pt idx="26809">
                  <c:v>0.9285714285714286</c:v>
                </c:pt>
                <c:pt idx="26810">
                  <c:v>0.17241379310344829</c:v>
                </c:pt>
                <c:pt idx="26811">
                  <c:v>0.14285714285714285</c:v>
                </c:pt>
                <c:pt idx="26812">
                  <c:v>0.21739130434782608</c:v>
                </c:pt>
                <c:pt idx="26813">
                  <c:v>0.45</c:v>
                </c:pt>
                <c:pt idx="26814">
                  <c:v>0.55000000000000004</c:v>
                </c:pt>
                <c:pt idx="26815">
                  <c:v>0.55000000000000004</c:v>
                </c:pt>
                <c:pt idx="26816">
                  <c:v>0.40909090909090912</c:v>
                </c:pt>
                <c:pt idx="26817">
                  <c:v>0.13793103448275862</c:v>
                </c:pt>
                <c:pt idx="26818">
                  <c:v>0.45</c:v>
                </c:pt>
                <c:pt idx="26819">
                  <c:v>2.9411764705882353E-2</c:v>
                </c:pt>
                <c:pt idx="26820">
                  <c:v>0.33333333333333331</c:v>
                </c:pt>
                <c:pt idx="26821">
                  <c:v>0</c:v>
                </c:pt>
                <c:pt idx="26822">
                  <c:v>0.3</c:v>
                </c:pt>
                <c:pt idx="26823">
                  <c:v>0.14285714285714285</c:v>
                </c:pt>
                <c:pt idx="26824">
                  <c:v>0.375</c:v>
                </c:pt>
                <c:pt idx="26825">
                  <c:v>0</c:v>
                </c:pt>
                <c:pt idx="26826">
                  <c:v>0.47368421052631576</c:v>
                </c:pt>
                <c:pt idx="26827">
                  <c:v>0.25</c:v>
                </c:pt>
                <c:pt idx="26828">
                  <c:v>0</c:v>
                </c:pt>
                <c:pt idx="26829">
                  <c:v>0</c:v>
                </c:pt>
                <c:pt idx="26830">
                  <c:v>0</c:v>
                </c:pt>
                <c:pt idx="26831">
                  <c:v>0</c:v>
                </c:pt>
                <c:pt idx="26832">
                  <c:v>0</c:v>
                </c:pt>
                <c:pt idx="26833">
                  <c:v>0</c:v>
                </c:pt>
                <c:pt idx="26834">
                  <c:v>0</c:v>
                </c:pt>
                <c:pt idx="26835">
                  <c:v>0</c:v>
                </c:pt>
                <c:pt idx="26836">
                  <c:v>0</c:v>
                </c:pt>
                <c:pt idx="26837">
                  <c:v>0</c:v>
                </c:pt>
                <c:pt idx="26838">
                  <c:v>0</c:v>
                </c:pt>
                <c:pt idx="26839">
                  <c:v>0</c:v>
                </c:pt>
                <c:pt idx="26840">
                  <c:v>0</c:v>
                </c:pt>
                <c:pt idx="26841">
                  <c:v>0</c:v>
                </c:pt>
                <c:pt idx="26842">
                  <c:v>0</c:v>
                </c:pt>
                <c:pt idx="26843">
                  <c:v>0</c:v>
                </c:pt>
                <c:pt idx="26844">
                  <c:v>0</c:v>
                </c:pt>
                <c:pt idx="26845">
                  <c:v>0</c:v>
                </c:pt>
                <c:pt idx="26846">
                  <c:v>0</c:v>
                </c:pt>
                <c:pt idx="26847">
                  <c:v>0</c:v>
                </c:pt>
                <c:pt idx="26848">
                  <c:v>0</c:v>
                </c:pt>
                <c:pt idx="26849">
                  <c:v>0</c:v>
                </c:pt>
                <c:pt idx="26850">
                  <c:v>0.41666666666666669</c:v>
                </c:pt>
                <c:pt idx="26851">
                  <c:v>0</c:v>
                </c:pt>
                <c:pt idx="26852">
                  <c:v>0.66666666666666663</c:v>
                </c:pt>
                <c:pt idx="26853">
                  <c:v>0.36363636363636365</c:v>
                </c:pt>
                <c:pt idx="26854">
                  <c:v>0</c:v>
                </c:pt>
                <c:pt idx="26855">
                  <c:v>0</c:v>
                </c:pt>
                <c:pt idx="26856">
                  <c:v>0.58333333333333337</c:v>
                </c:pt>
                <c:pt idx="26857">
                  <c:v>0.88888888888888884</c:v>
                </c:pt>
                <c:pt idx="26858">
                  <c:v>0</c:v>
                </c:pt>
                <c:pt idx="26859">
                  <c:v>0</c:v>
                </c:pt>
                <c:pt idx="26860">
                  <c:v>0</c:v>
                </c:pt>
                <c:pt idx="26861">
                  <c:v>0</c:v>
                </c:pt>
                <c:pt idx="26862">
                  <c:v>0.25</c:v>
                </c:pt>
                <c:pt idx="26863">
                  <c:v>0.75</c:v>
                </c:pt>
                <c:pt idx="26864">
                  <c:v>0.2</c:v>
                </c:pt>
                <c:pt idx="26865">
                  <c:v>0</c:v>
                </c:pt>
                <c:pt idx="26866">
                  <c:v>0.6428571428571429</c:v>
                </c:pt>
                <c:pt idx="26867">
                  <c:v>0.375</c:v>
                </c:pt>
                <c:pt idx="26868">
                  <c:v>0.46153846153846156</c:v>
                </c:pt>
                <c:pt idx="26869">
                  <c:v>0.90909090909090906</c:v>
                </c:pt>
                <c:pt idx="26870">
                  <c:v>0.58333333333333337</c:v>
                </c:pt>
                <c:pt idx="26871">
                  <c:v>0.9</c:v>
                </c:pt>
                <c:pt idx="26872">
                  <c:v>0</c:v>
                </c:pt>
                <c:pt idx="26873">
                  <c:v>0</c:v>
                </c:pt>
                <c:pt idx="26874">
                  <c:v>0.625</c:v>
                </c:pt>
                <c:pt idx="26875">
                  <c:v>0.69230769230769229</c:v>
                </c:pt>
                <c:pt idx="26876">
                  <c:v>6.6666666666666666E-2</c:v>
                </c:pt>
                <c:pt idx="26877">
                  <c:v>0.8</c:v>
                </c:pt>
                <c:pt idx="26878">
                  <c:v>0.66666666666666663</c:v>
                </c:pt>
                <c:pt idx="26879">
                  <c:v>0.42105263157894735</c:v>
                </c:pt>
                <c:pt idx="26880">
                  <c:v>0.84615384615384615</c:v>
                </c:pt>
                <c:pt idx="26881">
                  <c:v>1.2</c:v>
                </c:pt>
                <c:pt idx="26882">
                  <c:v>0.93333333333333335</c:v>
                </c:pt>
                <c:pt idx="26883">
                  <c:v>0.35</c:v>
                </c:pt>
                <c:pt idx="26884">
                  <c:v>0.4375</c:v>
                </c:pt>
                <c:pt idx="26885">
                  <c:v>0.875</c:v>
                </c:pt>
                <c:pt idx="26886">
                  <c:v>0.75</c:v>
                </c:pt>
                <c:pt idx="26887">
                  <c:v>1</c:v>
                </c:pt>
                <c:pt idx="26888">
                  <c:v>0.33333333333333331</c:v>
                </c:pt>
                <c:pt idx="26889">
                  <c:v>0.55000000000000004</c:v>
                </c:pt>
                <c:pt idx="26890">
                  <c:v>0.6470588235294118</c:v>
                </c:pt>
                <c:pt idx="26891">
                  <c:v>1.125</c:v>
                </c:pt>
                <c:pt idx="26892">
                  <c:v>0.30434782608695654</c:v>
                </c:pt>
                <c:pt idx="26893">
                  <c:v>0.47619047619047616</c:v>
                </c:pt>
                <c:pt idx="26894">
                  <c:v>0.58823529411764708</c:v>
                </c:pt>
                <c:pt idx="26895">
                  <c:v>0.38095238095238093</c:v>
                </c:pt>
                <c:pt idx="26896">
                  <c:v>0.88235294117647056</c:v>
                </c:pt>
                <c:pt idx="26897">
                  <c:v>0.40909090909090912</c:v>
                </c:pt>
                <c:pt idx="26898">
                  <c:v>0.7857142857142857</c:v>
                </c:pt>
                <c:pt idx="26899">
                  <c:v>0.25</c:v>
                </c:pt>
                <c:pt idx="26900">
                  <c:v>6.8965517241379309E-2</c:v>
                </c:pt>
                <c:pt idx="26901">
                  <c:v>0.5</c:v>
                </c:pt>
                <c:pt idx="26902">
                  <c:v>0.28000000000000003</c:v>
                </c:pt>
                <c:pt idx="26903">
                  <c:v>1</c:v>
                </c:pt>
                <c:pt idx="26904">
                  <c:v>6.25E-2</c:v>
                </c:pt>
                <c:pt idx="26905">
                  <c:v>0.36</c:v>
                </c:pt>
                <c:pt idx="26906">
                  <c:v>0.33333333333333331</c:v>
                </c:pt>
                <c:pt idx="26907">
                  <c:v>0.8125</c:v>
                </c:pt>
                <c:pt idx="26908">
                  <c:v>0.47368421052631576</c:v>
                </c:pt>
                <c:pt idx="26909">
                  <c:v>0.93333333333333335</c:v>
                </c:pt>
                <c:pt idx="26910">
                  <c:v>0.30769230769230771</c:v>
                </c:pt>
                <c:pt idx="26911">
                  <c:v>0.23076923076923078</c:v>
                </c:pt>
                <c:pt idx="26912">
                  <c:v>0.59090909090909094</c:v>
                </c:pt>
                <c:pt idx="26913">
                  <c:v>0.34782608695652173</c:v>
                </c:pt>
                <c:pt idx="26914">
                  <c:v>0.57894736842105265</c:v>
                </c:pt>
                <c:pt idx="26915">
                  <c:v>0.6875</c:v>
                </c:pt>
                <c:pt idx="26916">
                  <c:v>0.28000000000000003</c:v>
                </c:pt>
                <c:pt idx="26917">
                  <c:v>0.13793103448275862</c:v>
                </c:pt>
                <c:pt idx="26918">
                  <c:v>0.20833333333333334</c:v>
                </c:pt>
                <c:pt idx="26919">
                  <c:v>0.5</c:v>
                </c:pt>
                <c:pt idx="26920">
                  <c:v>0.14285714285714285</c:v>
                </c:pt>
                <c:pt idx="26921">
                  <c:v>1.0666666666666667</c:v>
                </c:pt>
                <c:pt idx="26922">
                  <c:v>0.1</c:v>
                </c:pt>
                <c:pt idx="26923">
                  <c:v>2.6315789473684209E-2</c:v>
                </c:pt>
                <c:pt idx="26924">
                  <c:v>0.32</c:v>
                </c:pt>
                <c:pt idx="26925">
                  <c:v>0.40909090909090912</c:v>
                </c:pt>
                <c:pt idx="26926">
                  <c:v>0.40909090909090912</c:v>
                </c:pt>
                <c:pt idx="26927">
                  <c:v>0.25925925925925924</c:v>
                </c:pt>
                <c:pt idx="26928">
                  <c:v>0.2</c:v>
                </c:pt>
                <c:pt idx="26929">
                  <c:v>0.10344827586206896</c:v>
                </c:pt>
                <c:pt idx="26930">
                  <c:v>0.11538461538461539</c:v>
                </c:pt>
                <c:pt idx="26931">
                  <c:v>0.83333333333333337</c:v>
                </c:pt>
                <c:pt idx="26932">
                  <c:v>0.30434782608695654</c:v>
                </c:pt>
                <c:pt idx="26933">
                  <c:v>0.34782608695652173</c:v>
                </c:pt>
                <c:pt idx="26934">
                  <c:v>0.73684210526315785</c:v>
                </c:pt>
                <c:pt idx="26935">
                  <c:v>0.47826086956521741</c:v>
                </c:pt>
                <c:pt idx="26936">
                  <c:v>0.52631578947368418</c:v>
                </c:pt>
                <c:pt idx="26937">
                  <c:v>0.10714285714285714</c:v>
                </c:pt>
                <c:pt idx="26938">
                  <c:v>0.10714285714285714</c:v>
                </c:pt>
                <c:pt idx="26939">
                  <c:v>0.33333333333333331</c:v>
                </c:pt>
                <c:pt idx="26940">
                  <c:v>0.65</c:v>
                </c:pt>
                <c:pt idx="26941">
                  <c:v>0.41666666666666669</c:v>
                </c:pt>
                <c:pt idx="26942">
                  <c:v>0.61111111111111116</c:v>
                </c:pt>
                <c:pt idx="26943">
                  <c:v>0.45</c:v>
                </c:pt>
                <c:pt idx="26944">
                  <c:v>6.8965517241379309E-2</c:v>
                </c:pt>
                <c:pt idx="26945">
                  <c:v>7.6923076923076927E-2</c:v>
                </c:pt>
                <c:pt idx="26946">
                  <c:v>2.9411764705882353E-2</c:v>
                </c:pt>
                <c:pt idx="26947">
                  <c:v>0.36</c:v>
                </c:pt>
                <c:pt idx="26948">
                  <c:v>3.7037037037037035E-2</c:v>
                </c:pt>
                <c:pt idx="26949">
                  <c:v>0</c:v>
                </c:pt>
                <c:pt idx="26950">
                  <c:v>0.16666666666666666</c:v>
                </c:pt>
                <c:pt idx="26951">
                  <c:v>0.25925925925925924</c:v>
                </c:pt>
                <c:pt idx="26952">
                  <c:v>0.21428571428571427</c:v>
                </c:pt>
                <c:pt idx="26953">
                  <c:v>0</c:v>
                </c:pt>
                <c:pt idx="26954">
                  <c:v>0</c:v>
                </c:pt>
                <c:pt idx="26955">
                  <c:v>0</c:v>
                </c:pt>
                <c:pt idx="26956">
                  <c:v>0</c:v>
                </c:pt>
                <c:pt idx="26957">
                  <c:v>0</c:v>
                </c:pt>
                <c:pt idx="26958">
                  <c:v>0</c:v>
                </c:pt>
                <c:pt idx="26959">
                  <c:v>0</c:v>
                </c:pt>
                <c:pt idx="26960">
                  <c:v>7.1428571428571425E-2</c:v>
                </c:pt>
                <c:pt idx="26961">
                  <c:v>0.81818181818181823</c:v>
                </c:pt>
                <c:pt idx="26962">
                  <c:v>0</c:v>
                </c:pt>
                <c:pt idx="26963">
                  <c:v>0.35714285714285715</c:v>
                </c:pt>
                <c:pt idx="26964">
                  <c:v>0.58823529411764708</c:v>
                </c:pt>
                <c:pt idx="26965">
                  <c:v>0.36363636363636365</c:v>
                </c:pt>
                <c:pt idx="26966">
                  <c:v>0.57894736842105265</c:v>
                </c:pt>
                <c:pt idx="26967">
                  <c:v>0.375</c:v>
                </c:pt>
                <c:pt idx="26968">
                  <c:v>0.54545454545454541</c:v>
                </c:pt>
                <c:pt idx="26969">
                  <c:v>0.72222222222222221</c:v>
                </c:pt>
                <c:pt idx="26970">
                  <c:v>0.45454545454545453</c:v>
                </c:pt>
                <c:pt idx="26971">
                  <c:v>0.10714285714285714</c:v>
                </c:pt>
                <c:pt idx="26972">
                  <c:v>1</c:v>
                </c:pt>
                <c:pt idx="26973">
                  <c:v>0.26923076923076922</c:v>
                </c:pt>
                <c:pt idx="26974">
                  <c:v>9.375E-2</c:v>
                </c:pt>
                <c:pt idx="26975">
                  <c:v>0.75</c:v>
                </c:pt>
                <c:pt idx="26976">
                  <c:v>0.88235294117647056</c:v>
                </c:pt>
                <c:pt idx="26977">
                  <c:v>0</c:v>
                </c:pt>
                <c:pt idx="26978">
                  <c:v>0.77777777777777779</c:v>
                </c:pt>
                <c:pt idx="26979">
                  <c:v>0.15</c:v>
                </c:pt>
                <c:pt idx="26980">
                  <c:v>0</c:v>
                </c:pt>
                <c:pt idx="26981">
                  <c:v>0.29166666666666669</c:v>
                </c:pt>
                <c:pt idx="26982">
                  <c:v>0</c:v>
                </c:pt>
                <c:pt idx="26983">
                  <c:v>0</c:v>
                </c:pt>
                <c:pt idx="26984">
                  <c:v>0</c:v>
                </c:pt>
                <c:pt idx="26985">
                  <c:v>0</c:v>
                </c:pt>
                <c:pt idx="26986">
                  <c:v>0</c:v>
                </c:pt>
                <c:pt idx="26987">
                  <c:v>0</c:v>
                </c:pt>
                <c:pt idx="26988">
                  <c:v>0</c:v>
                </c:pt>
                <c:pt idx="26989">
                  <c:v>0</c:v>
                </c:pt>
                <c:pt idx="26990">
                  <c:v>0</c:v>
                </c:pt>
                <c:pt idx="26991">
                  <c:v>0</c:v>
                </c:pt>
                <c:pt idx="26992">
                  <c:v>0</c:v>
                </c:pt>
                <c:pt idx="26993">
                  <c:v>0</c:v>
                </c:pt>
                <c:pt idx="26994">
                  <c:v>0</c:v>
                </c:pt>
                <c:pt idx="26995">
                  <c:v>0</c:v>
                </c:pt>
                <c:pt idx="26996">
                  <c:v>6.6666666666666666E-2</c:v>
                </c:pt>
                <c:pt idx="26997">
                  <c:v>0</c:v>
                </c:pt>
                <c:pt idx="26998">
                  <c:v>0</c:v>
                </c:pt>
                <c:pt idx="26999">
                  <c:v>0</c:v>
                </c:pt>
                <c:pt idx="27000">
                  <c:v>0</c:v>
                </c:pt>
                <c:pt idx="27001">
                  <c:v>0</c:v>
                </c:pt>
                <c:pt idx="27002">
                  <c:v>0.7</c:v>
                </c:pt>
                <c:pt idx="27003">
                  <c:v>0</c:v>
                </c:pt>
                <c:pt idx="27004">
                  <c:v>0</c:v>
                </c:pt>
                <c:pt idx="27005">
                  <c:v>0.41666666666666669</c:v>
                </c:pt>
                <c:pt idx="27006">
                  <c:v>0</c:v>
                </c:pt>
                <c:pt idx="27007">
                  <c:v>0</c:v>
                </c:pt>
                <c:pt idx="27008">
                  <c:v>0</c:v>
                </c:pt>
                <c:pt idx="27009">
                  <c:v>0</c:v>
                </c:pt>
                <c:pt idx="27010">
                  <c:v>0.2857142857142857</c:v>
                </c:pt>
                <c:pt idx="27011">
                  <c:v>0</c:v>
                </c:pt>
                <c:pt idx="27012">
                  <c:v>0.36363636363636365</c:v>
                </c:pt>
                <c:pt idx="27013">
                  <c:v>0</c:v>
                </c:pt>
                <c:pt idx="27014">
                  <c:v>0</c:v>
                </c:pt>
                <c:pt idx="27015">
                  <c:v>0.46666666666666667</c:v>
                </c:pt>
                <c:pt idx="27016">
                  <c:v>0</c:v>
                </c:pt>
                <c:pt idx="27017">
                  <c:v>0</c:v>
                </c:pt>
                <c:pt idx="27018">
                  <c:v>0.38461538461538464</c:v>
                </c:pt>
                <c:pt idx="27019">
                  <c:v>0</c:v>
                </c:pt>
                <c:pt idx="27020">
                  <c:v>0.72727272727272729</c:v>
                </c:pt>
                <c:pt idx="27021">
                  <c:v>0</c:v>
                </c:pt>
                <c:pt idx="27022">
                  <c:v>0.7857142857142857</c:v>
                </c:pt>
                <c:pt idx="27023">
                  <c:v>0.8666666666666667</c:v>
                </c:pt>
                <c:pt idx="27024">
                  <c:v>0.8666666666666667</c:v>
                </c:pt>
                <c:pt idx="27025">
                  <c:v>0.2857142857142857</c:v>
                </c:pt>
                <c:pt idx="27026">
                  <c:v>0.29411764705882354</c:v>
                </c:pt>
                <c:pt idx="27027">
                  <c:v>0.44444444444444442</c:v>
                </c:pt>
                <c:pt idx="27028">
                  <c:v>0.42105263157894735</c:v>
                </c:pt>
                <c:pt idx="27029">
                  <c:v>0.73333333333333328</c:v>
                </c:pt>
                <c:pt idx="27030">
                  <c:v>1</c:v>
                </c:pt>
                <c:pt idx="27031">
                  <c:v>0.63157894736842102</c:v>
                </c:pt>
                <c:pt idx="27032">
                  <c:v>1.1333333333333333</c:v>
                </c:pt>
                <c:pt idx="27033">
                  <c:v>1.1333333333333333</c:v>
                </c:pt>
                <c:pt idx="27034">
                  <c:v>0.92307692307692313</c:v>
                </c:pt>
                <c:pt idx="27035">
                  <c:v>0.30434782608695654</c:v>
                </c:pt>
                <c:pt idx="27036">
                  <c:v>0.35</c:v>
                </c:pt>
                <c:pt idx="27037">
                  <c:v>0.75</c:v>
                </c:pt>
                <c:pt idx="27038">
                  <c:v>0.625</c:v>
                </c:pt>
                <c:pt idx="27039">
                  <c:v>1.0769230769230769</c:v>
                </c:pt>
                <c:pt idx="27040">
                  <c:v>0.44444444444444442</c:v>
                </c:pt>
                <c:pt idx="27041">
                  <c:v>0.61111111111111116</c:v>
                </c:pt>
                <c:pt idx="27042">
                  <c:v>0.39130434782608697</c:v>
                </c:pt>
                <c:pt idx="27043">
                  <c:v>0.16666666666666666</c:v>
                </c:pt>
                <c:pt idx="27044">
                  <c:v>0.55000000000000004</c:v>
                </c:pt>
                <c:pt idx="27045">
                  <c:v>1</c:v>
                </c:pt>
                <c:pt idx="27046">
                  <c:v>0.34782608695652173</c:v>
                </c:pt>
                <c:pt idx="27047">
                  <c:v>1</c:v>
                </c:pt>
                <c:pt idx="27048">
                  <c:v>1.125</c:v>
                </c:pt>
                <c:pt idx="27049">
                  <c:v>0.30434782608695654</c:v>
                </c:pt>
                <c:pt idx="27050">
                  <c:v>0.17857142857142858</c:v>
                </c:pt>
                <c:pt idx="27051">
                  <c:v>0.10714285714285714</c:v>
                </c:pt>
                <c:pt idx="27052">
                  <c:v>0.75</c:v>
                </c:pt>
                <c:pt idx="27053">
                  <c:v>0.47619047619047616</c:v>
                </c:pt>
                <c:pt idx="27054">
                  <c:v>0.40909090909090912</c:v>
                </c:pt>
                <c:pt idx="27055">
                  <c:v>0.73684210526315785</c:v>
                </c:pt>
                <c:pt idx="27056">
                  <c:v>0.47619047619047616</c:v>
                </c:pt>
                <c:pt idx="27057">
                  <c:v>1</c:v>
                </c:pt>
                <c:pt idx="27058">
                  <c:v>0.66666666666666663</c:v>
                </c:pt>
                <c:pt idx="27059">
                  <c:v>0.22222222222222221</c:v>
                </c:pt>
                <c:pt idx="27060">
                  <c:v>0.77777777777777779</c:v>
                </c:pt>
                <c:pt idx="27061">
                  <c:v>0.93333333333333335</c:v>
                </c:pt>
                <c:pt idx="27062">
                  <c:v>6.25E-2</c:v>
                </c:pt>
                <c:pt idx="27063">
                  <c:v>0.68421052631578949</c:v>
                </c:pt>
                <c:pt idx="27064">
                  <c:v>0.5714285714285714</c:v>
                </c:pt>
                <c:pt idx="27065">
                  <c:v>0.31818181818181818</c:v>
                </c:pt>
                <c:pt idx="27066">
                  <c:v>0.1</c:v>
                </c:pt>
                <c:pt idx="27067">
                  <c:v>0.1</c:v>
                </c:pt>
                <c:pt idx="27068">
                  <c:v>6.0606060606060608E-2</c:v>
                </c:pt>
                <c:pt idx="27069">
                  <c:v>0.23076923076923078</c:v>
                </c:pt>
                <c:pt idx="27070">
                  <c:v>0.14285714285714285</c:v>
                </c:pt>
                <c:pt idx="27071">
                  <c:v>0.1</c:v>
                </c:pt>
                <c:pt idx="27072">
                  <c:v>0.24</c:v>
                </c:pt>
                <c:pt idx="27073">
                  <c:v>0.94117647058823528</c:v>
                </c:pt>
                <c:pt idx="27074">
                  <c:v>0.83333333333333337</c:v>
                </c:pt>
                <c:pt idx="27075">
                  <c:v>0.375</c:v>
                </c:pt>
                <c:pt idx="27076">
                  <c:v>0</c:v>
                </c:pt>
                <c:pt idx="27077">
                  <c:v>0.5</c:v>
                </c:pt>
                <c:pt idx="27078">
                  <c:v>0.63157894736842102</c:v>
                </c:pt>
                <c:pt idx="27079">
                  <c:v>0.61111111111111116</c:v>
                </c:pt>
                <c:pt idx="27080">
                  <c:v>0.73684210526315785</c:v>
                </c:pt>
                <c:pt idx="27081">
                  <c:v>0.70588235294117652</c:v>
                </c:pt>
                <c:pt idx="27082">
                  <c:v>0.29629629629629628</c:v>
                </c:pt>
                <c:pt idx="27083">
                  <c:v>0.33333333333333331</c:v>
                </c:pt>
                <c:pt idx="27084">
                  <c:v>0.41666666666666669</c:v>
                </c:pt>
                <c:pt idx="27085">
                  <c:v>0</c:v>
                </c:pt>
                <c:pt idx="27086">
                  <c:v>0.61111111111111116</c:v>
                </c:pt>
                <c:pt idx="27087">
                  <c:v>0.25</c:v>
                </c:pt>
                <c:pt idx="27088">
                  <c:v>0.33333333333333331</c:v>
                </c:pt>
                <c:pt idx="27089">
                  <c:v>0.12</c:v>
                </c:pt>
                <c:pt idx="27090">
                  <c:v>0</c:v>
                </c:pt>
                <c:pt idx="27091">
                  <c:v>0.20689655172413793</c:v>
                </c:pt>
                <c:pt idx="27092">
                  <c:v>3.3333333333333333E-2</c:v>
                </c:pt>
                <c:pt idx="27093">
                  <c:v>6.6666666666666666E-2</c:v>
                </c:pt>
                <c:pt idx="27094">
                  <c:v>7.6923076923076927E-2</c:v>
                </c:pt>
                <c:pt idx="27095">
                  <c:v>0</c:v>
                </c:pt>
                <c:pt idx="27096">
                  <c:v>3.7037037037037035E-2</c:v>
                </c:pt>
                <c:pt idx="27097">
                  <c:v>8.3333333333333329E-2</c:v>
                </c:pt>
                <c:pt idx="27098">
                  <c:v>0.16666666666666666</c:v>
                </c:pt>
                <c:pt idx="27099">
                  <c:v>0</c:v>
                </c:pt>
                <c:pt idx="27100">
                  <c:v>0</c:v>
                </c:pt>
                <c:pt idx="27101">
                  <c:v>0</c:v>
                </c:pt>
                <c:pt idx="27102">
                  <c:v>0.46153846153846156</c:v>
                </c:pt>
                <c:pt idx="27103">
                  <c:v>0.3888888888888889</c:v>
                </c:pt>
                <c:pt idx="27104">
                  <c:v>0.55555555555555558</c:v>
                </c:pt>
                <c:pt idx="27105">
                  <c:v>0.55000000000000004</c:v>
                </c:pt>
                <c:pt idx="27106">
                  <c:v>0.38095238095238093</c:v>
                </c:pt>
                <c:pt idx="27107">
                  <c:v>0</c:v>
                </c:pt>
                <c:pt idx="27108">
                  <c:v>1.0666666666666667</c:v>
                </c:pt>
                <c:pt idx="27109">
                  <c:v>0.33333333333333331</c:v>
                </c:pt>
                <c:pt idx="27110">
                  <c:v>0.12121212121212122</c:v>
                </c:pt>
                <c:pt idx="27111">
                  <c:v>2.9411764705882353E-2</c:v>
                </c:pt>
                <c:pt idx="27112">
                  <c:v>0.88235294117647056</c:v>
                </c:pt>
                <c:pt idx="27113">
                  <c:v>0.88235294117647056</c:v>
                </c:pt>
                <c:pt idx="27114">
                  <c:v>0.77777777777777779</c:v>
                </c:pt>
                <c:pt idx="27115">
                  <c:v>0.5</c:v>
                </c:pt>
                <c:pt idx="27116">
                  <c:v>0.30434782608695654</c:v>
                </c:pt>
                <c:pt idx="27117">
                  <c:v>0.28000000000000003</c:v>
                </c:pt>
                <c:pt idx="27118">
                  <c:v>0.1</c:v>
                </c:pt>
                <c:pt idx="27119">
                  <c:v>3.4482758620689655E-2</c:v>
                </c:pt>
                <c:pt idx="27120">
                  <c:v>0.34782608695652173</c:v>
                </c:pt>
                <c:pt idx="27121">
                  <c:v>0</c:v>
                </c:pt>
                <c:pt idx="27122">
                  <c:v>0.18518518518518517</c:v>
                </c:pt>
                <c:pt idx="27123">
                  <c:v>3.8461538461538464E-2</c:v>
                </c:pt>
                <c:pt idx="27124">
                  <c:v>0</c:v>
                </c:pt>
                <c:pt idx="27125">
                  <c:v>0</c:v>
                </c:pt>
                <c:pt idx="27126">
                  <c:v>0</c:v>
                </c:pt>
                <c:pt idx="27127">
                  <c:v>0</c:v>
                </c:pt>
                <c:pt idx="27128">
                  <c:v>0</c:v>
                </c:pt>
                <c:pt idx="27129">
                  <c:v>0</c:v>
                </c:pt>
                <c:pt idx="27130">
                  <c:v>0</c:v>
                </c:pt>
                <c:pt idx="27131">
                  <c:v>0</c:v>
                </c:pt>
                <c:pt idx="27132">
                  <c:v>0</c:v>
                </c:pt>
                <c:pt idx="27133">
                  <c:v>0</c:v>
                </c:pt>
                <c:pt idx="27134">
                  <c:v>0</c:v>
                </c:pt>
                <c:pt idx="27135">
                  <c:v>0</c:v>
                </c:pt>
                <c:pt idx="27136">
                  <c:v>0</c:v>
                </c:pt>
                <c:pt idx="27137">
                  <c:v>0</c:v>
                </c:pt>
                <c:pt idx="27138">
                  <c:v>0</c:v>
                </c:pt>
                <c:pt idx="27139">
                  <c:v>0.7</c:v>
                </c:pt>
                <c:pt idx="27140">
                  <c:v>0</c:v>
                </c:pt>
                <c:pt idx="27141">
                  <c:v>0</c:v>
                </c:pt>
                <c:pt idx="27142">
                  <c:v>0</c:v>
                </c:pt>
                <c:pt idx="27143">
                  <c:v>0</c:v>
                </c:pt>
                <c:pt idx="27144">
                  <c:v>0</c:v>
                </c:pt>
                <c:pt idx="27145">
                  <c:v>0</c:v>
                </c:pt>
                <c:pt idx="27146">
                  <c:v>0</c:v>
                </c:pt>
                <c:pt idx="27147">
                  <c:v>0</c:v>
                </c:pt>
                <c:pt idx="27148">
                  <c:v>0</c:v>
                </c:pt>
                <c:pt idx="27149">
                  <c:v>0</c:v>
                </c:pt>
                <c:pt idx="27150">
                  <c:v>0</c:v>
                </c:pt>
                <c:pt idx="27151">
                  <c:v>0</c:v>
                </c:pt>
                <c:pt idx="27152">
                  <c:v>0</c:v>
                </c:pt>
                <c:pt idx="27153">
                  <c:v>0.7</c:v>
                </c:pt>
                <c:pt idx="27154">
                  <c:v>0</c:v>
                </c:pt>
                <c:pt idx="27155">
                  <c:v>0</c:v>
                </c:pt>
                <c:pt idx="27156">
                  <c:v>0</c:v>
                </c:pt>
                <c:pt idx="27157">
                  <c:v>7.6923076923076927E-2</c:v>
                </c:pt>
                <c:pt idx="27158">
                  <c:v>0.9</c:v>
                </c:pt>
                <c:pt idx="27159">
                  <c:v>0.10526315789473684</c:v>
                </c:pt>
                <c:pt idx="27160">
                  <c:v>0</c:v>
                </c:pt>
                <c:pt idx="27161">
                  <c:v>0</c:v>
                </c:pt>
                <c:pt idx="27162">
                  <c:v>1</c:v>
                </c:pt>
                <c:pt idx="27163">
                  <c:v>1.0769230769230769</c:v>
                </c:pt>
                <c:pt idx="27164">
                  <c:v>0.33333333333333331</c:v>
                </c:pt>
                <c:pt idx="27165">
                  <c:v>0.91666666666666663</c:v>
                </c:pt>
                <c:pt idx="27166">
                  <c:v>0</c:v>
                </c:pt>
                <c:pt idx="27167">
                  <c:v>0.61111111111111116</c:v>
                </c:pt>
                <c:pt idx="27168">
                  <c:v>0.7857142857142857</c:v>
                </c:pt>
                <c:pt idx="27169">
                  <c:v>0.8666666666666667</c:v>
                </c:pt>
                <c:pt idx="27170">
                  <c:v>0.29411764705882354</c:v>
                </c:pt>
                <c:pt idx="27171">
                  <c:v>0.55555555555555558</c:v>
                </c:pt>
                <c:pt idx="27172">
                  <c:v>1.0833333333333333</c:v>
                </c:pt>
                <c:pt idx="27173">
                  <c:v>0.31818181818181818</c:v>
                </c:pt>
                <c:pt idx="27174">
                  <c:v>0.8</c:v>
                </c:pt>
                <c:pt idx="27175">
                  <c:v>0.75</c:v>
                </c:pt>
                <c:pt idx="27176">
                  <c:v>1</c:v>
                </c:pt>
                <c:pt idx="27177">
                  <c:v>0.625</c:v>
                </c:pt>
                <c:pt idx="27178">
                  <c:v>0.47368421052631576</c:v>
                </c:pt>
                <c:pt idx="27179">
                  <c:v>0.63157894736842102</c:v>
                </c:pt>
                <c:pt idx="27180">
                  <c:v>0.92307692307692313</c:v>
                </c:pt>
                <c:pt idx="27181">
                  <c:v>0.36363636363636365</c:v>
                </c:pt>
                <c:pt idx="27182">
                  <c:v>0.36363636363636365</c:v>
                </c:pt>
                <c:pt idx="27183">
                  <c:v>0.22222222222222221</c:v>
                </c:pt>
                <c:pt idx="27184">
                  <c:v>0.8666666666666667</c:v>
                </c:pt>
                <c:pt idx="27185">
                  <c:v>0.19230769230769232</c:v>
                </c:pt>
                <c:pt idx="27186">
                  <c:v>0.56521739130434778</c:v>
                </c:pt>
                <c:pt idx="27187">
                  <c:v>0.56521739130434778</c:v>
                </c:pt>
                <c:pt idx="27188">
                  <c:v>1.125</c:v>
                </c:pt>
                <c:pt idx="27189">
                  <c:v>0.76470588235294112</c:v>
                </c:pt>
                <c:pt idx="27190">
                  <c:v>0.9285714285714286</c:v>
                </c:pt>
                <c:pt idx="27191">
                  <c:v>0.54545454545454541</c:v>
                </c:pt>
                <c:pt idx="27192">
                  <c:v>0.30434782608695654</c:v>
                </c:pt>
                <c:pt idx="27193">
                  <c:v>0.18518518518518517</c:v>
                </c:pt>
                <c:pt idx="27194">
                  <c:v>0.37037037037037035</c:v>
                </c:pt>
                <c:pt idx="27195">
                  <c:v>0.75</c:v>
                </c:pt>
                <c:pt idx="27196">
                  <c:v>0.47619047619047616</c:v>
                </c:pt>
                <c:pt idx="27197">
                  <c:v>0.28000000000000003</c:v>
                </c:pt>
                <c:pt idx="27198">
                  <c:v>9.6774193548387094E-2</c:v>
                </c:pt>
                <c:pt idx="27199">
                  <c:v>0.29629629629629628</c:v>
                </c:pt>
                <c:pt idx="27200">
                  <c:v>0.10714285714285714</c:v>
                </c:pt>
                <c:pt idx="27201">
                  <c:v>3.0303030303030304E-2</c:v>
                </c:pt>
                <c:pt idx="27202">
                  <c:v>3.3333333333333333E-2</c:v>
                </c:pt>
                <c:pt idx="27203">
                  <c:v>0.5</c:v>
                </c:pt>
                <c:pt idx="27204">
                  <c:v>9.0909090909090912E-2</c:v>
                </c:pt>
                <c:pt idx="27205">
                  <c:v>0.27586206896551724</c:v>
                </c:pt>
                <c:pt idx="27206">
                  <c:v>1.2</c:v>
                </c:pt>
                <c:pt idx="27207">
                  <c:v>0.43478260869565216</c:v>
                </c:pt>
                <c:pt idx="27208">
                  <c:v>0.5</c:v>
                </c:pt>
                <c:pt idx="27209">
                  <c:v>0.13793103448275862</c:v>
                </c:pt>
                <c:pt idx="27210">
                  <c:v>0.52173913043478259</c:v>
                </c:pt>
                <c:pt idx="27211">
                  <c:v>0.20689655172413793</c:v>
                </c:pt>
                <c:pt idx="27212">
                  <c:v>0.21428571428571427</c:v>
                </c:pt>
                <c:pt idx="27213">
                  <c:v>0.52380952380952384</c:v>
                </c:pt>
                <c:pt idx="27214">
                  <c:v>0.6470588235294118</c:v>
                </c:pt>
                <c:pt idx="27215">
                  <c:v>0.94117647058823528</c:v>
                </c:pt>
                <c:pt idx="27216">
                  <c:v>0.43478260869565216</c:v>
                </c:pt>
                <c:pt idx="27217">
                  <c:v>5.8823529411764705E-2</c:v>
                </c:pt>
                <c:pt idx="27218">
                  <c:v>0.61904761904761907</c:v>
                </c:pt>
                <c:pt idx="27219">
                  <c:v>0</c:v>
                </c:pt>
                <c:pt idx="27220">
                  <c:v>7.1428571428571425E-2</c:v>
                </c:pt>
                <c:pt idx="27221">
                  <c:v>0</c:v>
                </c:pt>
                <c:pt idx="27222">
                  <c:v>0.29166666666666669</c:v>
                </c:pt>
                <c:pt idx="27223">
                  <c:v>0.83333333333333337</c:v>
                </c:pt>
                <c:pt idx="27224">
                  <c:v>6.8965517241379309E-2</c:v>
                </c:pt>
                <c:pt idx="27225">
                  <c:v>0.61111111111111116</c:v>
                </c:pt>
                <c:pt idx="27226">
                  <c:v>0.34615384615384615</c:v>
                </c:pt>
                <c:pt idx="27227">
                  <c:v>0.8</c:v>
                </c:pt>
                <c:pt idx="27228">
                  <c:v>0.39130434782608697</c:v>
                </c:pt>
                <c:pt idx="27229">
                  <c:v>0.73684210526315785</c:v>
                </c:pt>
                <c:pt idx="27230">
                  <c:v>2.9411764705882353E-2</c:v>
                </c:pt>
                <c:pt idx="27231">
                  <c:v>0.70588235294117652</c:v>
                </c:pt>
                <c:pt idx="27232">
                  <c:v>0.29629629629629628</c:v>
                </c:pt>
                <c:pt idx="27233">
                  <c:v>0.33333333333333331</c:v>
                </c:pt>
                <c:pt idx="27234">
                  <c:v>0.33333333333333331</c:v>
                </c:pt>
                <c:pt idx="27235">
                  <c:v>6.8965517241379309E-2</c:v>
                </c:pt>
                <c:pt idx="27236">
                  <c:v>0</c:v>
                </c:pt>
                <c:pt idx="27237">
                  <c:v>0.41666666666666669</c:v>
                </c:pt>
                <c:pt idx="27238">
                  <c:v>7.407407407407407E-2</c:v>
                </c:pt>
                <c:pt idx="27239">
                  <c:v>0.25</c:v>
                </c:pt>
                <c:pt idx="27240">
                  <c:v>0.10344827586206896</c:v>
                </c:pt>
                <c:pt idx="27241">
                  <c:v>3.3333333333333333E-2</c:v>
                </c:pt>
                <c:pt idx="27242">
                  <c:v>0</c:v>
                </c:pt>
                <c:pt idx="27243">
                  <c:v>0</c:v>
                </c:pt>
                <c:pt idx="27244">
                  <c:v>6.8965517241379309E-2</c:v>
                </c:pt>
                <c:pt idx="27245">
                  <c:v>0.08</c:v>
                </c:pt>
                <c:pt idx="27246">
                  <c:v>0.15384615384615385</c:v>
                </c:pt>
                <c:pt idx="27247">
                  <c:v>9.6774193548387094E-2</c:v>
                </c:pt>
                <c:pt idx="27248">
                  <c:v>2.7777777777777776E-2</c:v>
                </c:pt>
                <c:pt idx="27249">
                  <c:v>0.20689655172413793</c:v>
                </c:pt>
                <c:pt idx="27250">
                  <c:v>0</c:v>
                </c:pt>
                <c:pt idx="27251">
                  <c:v>0</c:v>
                </c:pt>
                <c:pt idx="27252">
                  <c:v>0</c:v>
                </c:pt>
                <c:pt idx="27253">
                  <c:v>4.5454545454545456E-2</c:v>
                </c:pt>
                <c:pt idx="27254">
                  <c:v>0.1</c:v>
                </c:pt>
                <c:pt idx="27255">
                  <c:v>0.29629629629629628</c:v>
                </c:pt>
                <c:pt idx="27256">
                  <c:v>0.38095238095238093</c:v>
                </c:pt>
                <c:pt idx="27257">
                  <c:v>6.25E-2</c:v>
                </c:pt>
                <c:pt idx="27258">
                  <c:v>0.6</c:v>
                </c:pt>
                <c:pt idx="27259">
                  <c:v>0.13333333333333333</c:v>
                </c:pt>
                <c:pt idx="27260">
                  <c:v>0.33333333333333331</c:v>
                </c:pt>
                <c:pt idx="27261">
                  <c:v>0.32</c:v>
                </c:pt>
                <c:pt idx="27262">
                  <c:v>0.41666666666666669</c:v>
                </c:pt>
                <c:pt idx="27263">
                  <c:v>0.88235294117647056</c:v>
                </c:pt>
                <c:pt idx="27264">
                  <c:v>7.1428571428571425E-2</c:v>
                </c:pt>
                <c:pt idx="27265">
                  <c:v>0.36</c:v>
                </c:pt>
                <c:pt idx="27266">
                  <c:v>0.33333333333333331</c:v>
                </c:pt>
                <c:pt idx="27267">
                  <c:v>0.12</c:v>
                </c:pt>
                <c:pt idx="27268">
                  <c:v>0.25</c:v>
                </c:pt>
                <c:pt idx="27269">
                  <c:v>0.28000000000000003</c:v>
                </c:pt>
                <c:pt idx="27270">
                  <c:v>7.6923076923076927E-2</c:v>
                </c:pt>
                <c:pt idx="27271">
                  <c:v>0.7142857142857143</c:v>
                </c:pt>
                <c:pt idx="27272">
                  <c:v>0</c:v>
                </c:pt>
                <c:pt idx="27273">
                  <c:v>0.33333333333333331</c:v>
                </c:pt>
                <c:pt idx="27274">
                  <c:v>7.6923076923076927E-2</c:v>
                </c:pt>
                <c:pt idx="27275">
                  <c:v>0.35</c:v>
                </c:pt>
                <c:pt idx="27276">
                  <c:v>0</c:v>
                </c:pt>
                <c:pt idx="27277">
                  <c:v>0.1</c:v>
                </c:pt>
                <c:pt idx="27278">
                  <c:v>0</c:v>
                </c:pt>
                <c:pt idx="27279">
                  <c:v>4.3478260869565216E-2</c:v>
                </c:pt>
                <c:pt idx="27280">
                  <c:v>0.21428571428571427</c:v>
                </c:pt>
                <c:pt idx="27281">
                  <c:v>9.6774193548387094E-2</c:v>
                </c:pt>
                <c:pt idx="27282">
                  <c:v>0</c:v>
                </c:pt>
                <c:pt idx="27283">
                  <c:v>0</c:v>
                </c:pt>
                <c:pt idx="27284">
                  <c:v>0</c:v>
                </c:pt>
                <c:pt idx="27285">
                  <c:v>0</c:v>
                </c:pt>
                <c:pt idx="27286">
                  <c:v>0</c:v>
                </c:pt>
                <c:pt idx="27287">
                  <c:v>0</c:v>
                </c:pt>
                <c:pt idx="27288">
                  <c:v>0</c:v>
                </c:pt>
                <c:pt idx="27289">
                  <c:v>0</c:v>
                </c:pt>
                <c:pt idx="27290">
                  <c:v>0</c:v>
                </c:pt>
                <c:pt idx="27291">
                  <c:v>0</c:v>
                </c:pt>
                <c:pt idx="27292">
                  <c:v>0</c:v>
                </c:pt>
                <c:pt idx="27293">
                  <c:v>0</c:v>
                </c:pt>
                <c:pt idx="27294">
                  <c:v>0</c:v>
                </c:pt>
                <c:pt idx="27295">
                  <c:v>0</c:v>
                </c:pt>
                <c:pt idx="27296">
                  <c:v>0</c:v>
                </c:pt>
                <c:pt idx="27297">
                  <c:v>0</c:v>
                </c:pt>
                <c:pt idx="27298">
                  <c:v>0</c:v>
                </c:pt>
                <c:pt idx="27299">
                  <c:v>0</c:v>
                </c:pt>
                <c:pt idx="27300">
                  <c:v>0</c:v>
                </c:pt>
                <c:pt idx="27301">
                  <c:v>0</c:v>
                </c:pt>
                <c:pt idx="27302">
                  <c:v>0</c:v>
                </c:pt>
                <c:pt idx="27303">
                  <c:v>0.14285714285714285</c:v>
                </c:pt>
                <c:pt idx="27304">
                  <c:v>0</c:v>
                </c:pt>
                <c:pt idx="27305">
                  <c:v>0</c:v>
                </c:pt>
                <c:pt idx="27306">
                  <c:v>0</c:v>
                </c:pt>
                <c:pt idx="27307">
                  <c:v>0</c:v>
                </c:pt>
                <c:pt idx="27308">
                  <c:v>0</c:v>
                </c:pt>
                <c:pt idx="27309">
                  <c:v>0</c:v>
                </c:pt>
                <c:pt idx="27310">
                  <c:v>0</c:v>
                </c:pt>
                <c:pt idx="27311">
                  <c:v>0</c:v>
                </c:pt>
                <c:pt idx="27312">
                  <c:v>0</c:v>
                </c:pt>
                <c:pt idx="27313">
                  <c:v>9.0909090909090912E-2</c:v>
                </c:pt>
                <c:pt idx="27314">
                  <c:v>0</c:v>
                </c:pt>
                <c:pt idx="27315">
                  <c:v>0</c:v>
                </c:pt>
                <c:pt idx="27316">
                  <c:v>1.125</c:v>
                </c:pt>
                <c:pt idx="27317">
                  <c:v>0</c:v>
                </c:pt>
                <c:pt idx="27318">
                  <c:v>0.53846153846153844</c:v>
                </c:pt>
                <c:pt idx="27319">
                  <c:v>0.14285714285714285</c:v>
                </c:pt>
                <c:pt idx="27320">
                  <c:v>0</c:v>
                </c:pt>
                <c:pt idx="27321">
                  <c:v>0</c:v>
                </c:pt>
                <c:pt idx="27322">
                  <c:v>0.66666666666666663</c:v>
                </c:pt>
                <c:pt idx="27323">
                  <c:v>0.3888888888888889</c:v>
                </c:pt>
                <c:pt idx="27324">
                  <c:v>0</c:v>
                </c:pt>
                <c:pt idx="27325">
                  <c:v>0.46666666666666667</c:v>
                </c:pt>
                <c:pt idx="27326">
                  <c:v>0</c:v>
                </c:pt>
                <c:pt idx="27327">
                  <c:v>0.42857142857142855</c:v>
                </c:pt>
                <c:pt idx="27328">
                  <c:v>0.58823529411764708</c:v>
                </c:pt>
                <c:pt idx="27329">
                  <c:v>1.0833333333333333</c:v>
                </c:pt>
                <c:pt idx="27330">
                  <c:v>1.1428571428571428</c:v>
                </c:pt>
                <c:pt idx="27331">
                  <c:v>0.5</c:v>
                </c:pt>
                <c:pt idx="27332">
                  <c:v>0.47058823529411764</c:v>
                </c:pt>
                <c:pt idx="27333">
                  <c:v>1</c:v>
                </c:pt>
                <c:pt idx="27334">
                  <c:v>0.61111111111111116</c:v>
                </c:pt>
                <c:pt idx="27335">
                  <c:v>0.4375</c:v>
                </c:pt>
                <c:pt idx="27336">
                  <c:v>1.0833333333333333</c:v>
                </c:pt>
                <c:pt idx="27337">
                  <c:v>0.52941176470588236</c:v>
                </c:pt>
                <c:pt idx="27338">
                  <c:v>0.33333333333333331</c:v>
                </c:pt>
                <c:pt idx="27339">
                  <c:v>0.30434782608695654</c:v>
                </c:pt>
                <c:pt idx="27340">
                  <c:v>0.52631578947368418</c:v>
                </c:pt>
                <c:pt idx="27341">
                  <c:v>1.1333333333333333</c:v>
                </c:pt>
                <c:pt idx="27342">
                  <c:v>0.63157894736842102</c:v>
                </c:pt>
                <c:pt idx="27343">
                  <c:v>0.12</c:v>
                </c:pt>
                <c:pt idx="27344">
                  <c:v>0.875</c:v>
                </c:pt>
                <c:pt idx="27345">
                  <c:v>0.9375</c:v>
                </c:pt>
                <c:pt idx="27346">
                  <c:v>0.625</c:v>
                </c:pt>
                <c:pt idx="27347">
                  <c:v>0.36363636363636365</c:v>
                </c:pt>
                <c:pt idx="27348">
                  <c:v>0.14814814814814814</c:v>
                </c:pt>
                <c:pt idx="27349">
                  <c:v>0.25</c:v>
                </c:pt>
                <c:pt idx="27350">
                  <c:v>0.55000000000000004</c:v>
                </c:pt>
                <c:pt idx="27351">
                  <c:v>0.19230769230769232</c:v>
                </c:pt>
                <c:pt idx="27352">
                  <c:v>0.1</c:v>
                </c:pt>
                <c:pt idx="27353">
                  <c:v>0.16666666666666666</c:v>
                </c:pt>
                <c:pt idx="27354">
                  <c:v>0</c:v>
                </c:pt>
                <c:pt idx="27355">
                  <c:v>0.39130434782608697</c:v>
                </c:pt>
                <c:pt idx="27356">
                  <c:v>0.875</c:v>
                </c:pt>
                <c:pt idx="27357">
                  <c:v>0.5</c:v>
                </c:pt>
                <c:pt idx="27358">
                  <c:v>0.47619047619047616</c:v>
                </c:pt>
                <c:pt idx="27359">
                  <c:v>0.47826086956521741</c:v>
                </c:pt>
                <c:pt idx="27360">
                  <c:v>0.55000000000000004</c:v>
                </c:pt>
                <c:pt idx="27361">
                  <c:v>0.65</c:v>
                </c:pt>
                <c:pt idx="27362">
                  <c:v>0.17857142857142858</c:v>
                </c:pt>
                <c:pt idx="27363">
                  <c:v>1</c:v>
                </c:pt>
                <c:pt idx="27364">
                  <c:v>0.63157894736842102</c:v>
                </c:pt>
                <c:pt idx="27365">
                  <c:v>0.6</c:v>
                </c:pt>
                <c:pt idx="27366">
                  <c:v>6.4516129032258063E-2</c:v>
                </c:pt>
                <c:pt idx="27367">
                  <c:v>0.7</c:v>
                </c:pt>
                <c:pt idx="27368">
                  <c:v>0.94117647058823528</c:v>
                </c:pt>
                <c:pt idx="27369">
                  <c:v>0.42105263157894735</c:v>
                </c:pt>
                <c:pt idx="27370">
                  <c:v>0.1111111111111111</c:v>
                </c:pt>
                <c:pt idx="27371">
                  <c:v>0.70588235294117652</c:v>
                </c:pt>
                <c:pt idx="27372">
                  <c:v>0.4</c:v>
                </c:pt>
                <c:pt idx="27373">
                  <c:v>0.13636363636363635</c:v>
                </c:pt>
                <c:pt idx="27374">
                  <c:v>0.45454545454545453</c:v>
                </c:pt>
                <c:pt idx="27375">
                  <c:v>0.8125</c:v>
                </c:pt>
                <c:pt idx="27376">
                  <c:v>0.34615384615384615</c:v>
                </c:pt>
                <c:pt idx="27377">
                  <c:v>3.5714285714285712E-2</c:v>
                </c:pt>
                <c:pt idx="27378">
                  <c:v>0.16666666666666666</c:v>
                </c:pt>
                <c:pt idx="27379">
                  <c:v>0.10714285714285714</c:v>
                </c:pt>
                <c:pt idx="27380">
                  <c:v>2.7027027027027029E-2</c:v>
                </c:pt>
                <c:pt idx="27381">
                  <c:v>0.14814814814814814</c:v>
                </c:pt>
                <c:pt idx="27382">
                  <c:v>0.29629629629629628</c:v>
                </c:pt>
                <c:pt idx="27383">
                  <c:v>0</c:v>
                </c:pt>
                <c:pt idx="27384">
                  <c:v>0.41666666666666669</c:v>
                </c:pt>
                <c:pt idx="27385">
                  <c:v>5.7142857142857141E-2</c:v>
                </c:pt>
                <c:pt idx="27386">
                  <c:v>0.25</c:v>
                </c:pt>
                <c:pt idx="27387">
                  <c:v>0.36363636363636365</c:v>
                </c:pt>
                <c:pt idx="27388">
                  <c:v>3.4482758620689655E-2</c:v>
                </c:pt>
                <c:pt idx="27389">
                  <c:v>0</c:v>
                </c:pt>
                <c:pt idx="27390">
                  <c:v>0</c:v>
                </c:pt>
                <c:pt idx="27391">
                  <c:v>0</c:v>
                </c:pt>
                <c:pt idx="27392">
                  <c:v>0.46153846153846156</c:v>
                </c:pt>
                <c:pt idx="27393">
                  <c:v>0</c:v>
                </c:pt>
                <c:pt idx="27394">
                  <c:v>0</c:v>
                </c:pt>
                <c:pt idx="27395">
                  <c:v>0</c:v>
                </c:pt>
                <c:pt idx="27396">
                  <c:v>1.1538461538461537</c:v>
                </c:pt>
                <c:pt idx="27397">
                  <c:v>0.52941176470588236</c:v>
                </c:pt>
                <c:pt idx="27398">
                  <c:v>9.375E-2</c:v>
                </c:pt>
                <c:pt idx="27399">
                  <c:v>0.1</c:v>
                </c:pt>
                <c:pt idx="27400">
                  <c:v>1</c:v>
                </c:pt>
                <c:pt idx="27401">
                  <c:v>0.6470588235294118</c:v>
                </c:pt>
                <c:pt idx="27402">
                  <c:v>0</c:v>
                </c:pt>
                <c:pt idx="27403">
                  <c:v>0</c:v>
                </c:pt>
                <c:pt idx="27404">
                  <c:v>3.7037037037037035E-2</c:v>
                </c:pt>
                <c:pt idx="27405">
                  <c:v>0.33333333333333331</c:v>
                </c:pt>
                <c:pt idx="27406">
                  <c:v>0.17391304347826086</c:v>
                </c:pt>
                <c:pt idx="27407">
                  <c:v>6.6666666666666666E-2</c:v>
                </c:pt>
                <c:pt idx="27408">
                  <c:v>0</c:v>
                </c:pt>
                <c:pt idx="27409">
                  <c:v>0</c:v>
                </c:pt>
                <c:pt idx="27410">
                  <c:v>0</c:v>
                </c:pt>
                <c:pt idx="27411">
                  <c:v>0</c:v>
                </c:pt>
                <c:pt idx="27412">
                  <c:v>0</c:v>
                </c:pt>
                <c:pt idx="27413">
                  <c:v>0</c:v>
                </c:pt>
                <c:pt idx="27414">
                  <c:v>0</c:v>
                </c:pt>
                <c:pt idx="27415">
                  <c:v>0</c:v>
                </c:pt>
                <c:pt idx="27416">
                  <c:v>0</c:v>
                </c:pt>
                <c:pt idx="27417">
                  <c:v>0</c:v>
                </c:pt>
                <c:pt idx="27418">
                  <c:v>0</c:v>
                </c:pt>
                <c:pt idx="27419">
                  <c:v>0</c:v>
                </c:pt>
                <c:pt idx="27420">
                  <c:v>0</c:v>
                </c:pt>
                <c:pt idx="27421">
                  <c:v>0</c:v>
                </c:pt>
                <c:pt idx="27422">
                  <c:v>0</c:v>
                </c:pt>
                <c:pt idx="27423">
                  <c:v>0</c:v>
                </c:pt>
                <c:pt idx="27424">
                  <c:v>0</c:v>
                </c:pt>
                <c:pt idx="27425">
                  <c:v>0</c:v>
                </c:pt>
                <c:pt idx="27426">
                  <c:v>0</c:v>
                </c:pt>
                <c:pt idx="27427">
                  <c:v>0</c:v>
                </c:pt>
                <c:pt idx="27428">
                  <c:v>0</c:v>
                </c:pt>
                <c:pt idx="27429">
                  <c:v>0</c:v>
                </c:pt>
                <c:pt idx="27430">
                  <c:v>0.2857142857142857</c:v>
                </c:pt>
                <c:pt idx="27431">
                  <c:v>0</c:v>
                </c:pt>
                <c:pt idx="27432">
                  <c:v>0.9</c:v>
                </c:pt>
                <c:pt idx="27433">
                  <c:v>0</c:v>
                </c:pt>
                <c:pt idx="27434">
                  <c:v>0.88888888888888884</c:v>
                </c:pt>
                <c:pt idx="27435">
                  <c:v>0.88888888888888884</c:v>
                </c:pt>
                <c:pt idx="27436">
                  <c:v>0</c:v>
                </c:pt>
                <c:pt idx="27437">
                  <c:v>0</c:v>
                </c:pt>
                <c:pt idx="27438">
                  <c:v>0</c:v>
                </c:pt>
                <c:pt idx="27439">
                  <c:v>0</c:v>
                </c:pt>
                <c:pt idx="27440">
                  <c:v>0</c:v>
                </c:pt>
                <c:pt idx="27441">
                  <c:v>0.25</c:v>
                </c:pt>
                <c:pt idx="27442">
                  <c:v>1.125</c:v>
                </c:pt>
                <c:pt idx="27443">
                  <c:v>0</c:v>
                </c:pt>
                <c:pt idx="27444">
                  <c:v>0</c:v>
                </c:pt>
                <c:pt idx="27445">
                  <c:v>0.90909090909090906</c:v>
                </c:pt>
                <c:pt idx="27446">
                  <c:v>0.41666666666666669</c:v>
                </c:pt>
                <c:pt idx="27447">
                  <c:v>0.23529411764705882</c:v>
                </c:pt>
                <c:pt idx="27448">
                  <c:v>1</c:v>
                </c:pt>
                <c:pt idx="27449">
                  <c:v>0.3888888888888889</c:v>
                </c:pt>
                <c:pt idx="27450">
                  <c:v>0.8571428571428571</c:v>
                </c:pt>
                <c:pt idx="27451">
                  <c:v>1.0909090909090908</c:v>
                </c:pt>
                <c:pt idx="27452">
                  <c:v>0</c:v>
                </c:pt>
                <c:pt idx="27453">
                  <c:v>0.38461538461538464</c:v>
                </c:pt>
                <c:pt idx="27454">
                  <c:v>1.0769230769230769</c:v>
                </c:pt>
                <c:pt idx="27455">
                  <c:v>0.70588235294117652</c:v>
                </c:pt>
                <c:pt idx="27456">
                  <c:v>1</c:v>
                </c:pt>
                <c:pt idx="27457">
                  <c:v>0.73333333333333328</c:v>
                </c:pt>
                <c:pt idx="27458">
                  <c:v>1.0833333333333333</c:v>
                </c:pt>
                <c:pt idx="27459">
                  <c:v>0.33333333333333331</c:v>
                </c:pt>
                <c:pt idx="27460">
                  <c:v>1.0769230769230769</c:v>
                </c:pt>
                <c:pt idx="27461">
                  <c:v>0.76470588235294112</c:v>
                </c:pt>
                <c:pt idx="27462">
                  <c:v>0.8666666666666667</c:v>
                </c:pt>
                <c:pt idx="27463">
                  <c:v>0.08</c:v>
                </c:pt>
                <c:pt idx="27464">
                  <c:v>1.0833333333333333</c:v>
                </c:pt>
                <c:pt idx="27465">
                  <c:v>0.5</c:v>
                </c:pt>
                <c:pt idx="27466">
                  <c:v>1.0714285714285714</c:v>
                </c:pt>
                <c:pt idx="27467">
                  <c:v>0.73333333333333328</c:v>
                </c:pt>
                <c:pt idx="27468">
                  <c:v>6.6666666666666666E-2</c:v>
                </c:pt>
                <c:pt idx="27469">
                  <c:v>0.92307692307692313</c:v>
                </c:pt>
                <c:pt idx="27470">
                  <c:v>0.10344827586206896</c:v>
                </c:pt>
                <c:pt idx="27471">
                  <c:v>1.0769230769230769</c:v>
                </c:pt>
                <c:pt idx="27472">
                  <c:v>0.84210526315789469</c:v>
                </c:pt>
                <c:pt idx="27473">
                  <c:v>0.875</c:v>
                </c:pt>
                <c:pt idx="27474">
                  <c:v>0.19230769230769232</c:v>
                </c:pt>
                <c:pt idx="27475">
                  <c:v>0.25</c:v>
                </c:pt>
                <c:pt idx="27476">
                  <c:v>0.38095238095238093</c:v>
                </c:pt>
                <c:pt idx="27477">
                  <c:v>1.125</c:v>
                </c:pt>
                <c:pt idx="27478">
                  <c:v>0.75</c:v>
                </c:pt>
                <c:pt idx="27479">
                  <c:v>9.6774193548387094E-2</c:v>
                </c:pt>
                <c:pt idx="27480">
                  <c:v>9.0909090909090912E-2</c:v>
                </c:pt>
                <c:pt idx="27481">
                  <c:v>1</c:v>
                </c:pt>
                <c:pt idx="27482">
                  <c:v>1.2</c:v>
                </c:pt>
                <c:pt idx="27483">
                  <c:v>0</c:v>
                </c:pt>
                <c:pt idx="27484">
                  <c:v>0.33333333333333331</c:v>
                </c:pt>
                <c:pt idx="27485">
                  <c:v>0.20833333333333334</c:v>
                </c:pt>
                <c:pt idx="27486">
                  <c:v>3.0303030303030304E-2</c:v>
                </c:pt>
                <c:pt idx="27487">
                  <c:v>0.14285714285714285</c:v>
                </c:pt>
                <c:pt idx="27488">
                  <c:v>0.7</c:v>
                </c:pt>
                <c:pt idx="27489">
                  <c:v>0.43478260869565216</c:v>
                </c:pt>
                <c:pt idx="27490">
                  <c:v>0.32</c:v>
                </c:pt>
                <c:pt idx="27491">
                  <c:v>0.10344827586206896</c:v>
                </c:pt>
                <c:pt idx="27492">
                  <c:v>0.4</c:v>
                </c:pt>
                <c:pt idx="27493">
                  <c:v>6.6666666666666666E-2</c:v>
                </c:pt>
                <c:pt idx="27494">
                  <c:v>0.34615384615384615</c:v>
                </c:pt>
                <c:pt idx="27495">
                  <c:v>0.29629629629629628</c:v>
                </c:pt>
                <c:pt idx="27496">
                  <c:v>0.27272727272727271</c:v>
                </c:pt>
                <c:pt idx="27497">
                  <c:v>0</c:v>
                </c:pt>
                <c:pt idx="27498">
                  <c:v>0</c:v>
                </c:pt>
                <c:pt idx="27499">
                  <c:v>0</c:v>
                </c:pt>
                <c:pt idx="27500">
                  <c:v>0</c:v>
                </c:pt>
                <c:pt idx="27501">
                  <c:v>0</c:v>
                </c:pt>
                <c:pt idx="27502">
                  <c:v>0</c:v>
                </c:pt>
                <c:pt idx="27503">
                  <c:v>0</c:v>
                </c:pt>
                <c:pt idx="27504">
                  <c:v>0</c:v>
                </c:pt>
                <c:pt idx="27505">
                  <c:v>8.3333333333333329E-2</c:v>
                </c:pt>
                <c:pt idx="27506">
                  <c:v>0</c:v>
                </c:pt>
                <c:pt idx="27507">
                  <c:v>0</c:v>
                </c:pt>
                <c:pt idx="27508">
                  <c:v>0.61538461538461542</c:v>
                </c:pt>
                <c:pt idx="27509">
                  <c:v>0</c:v>
                </c:pt>
                <c:pt idx="27510">
                  <c:v>0.26666666666666666</c:v>
                </c:pt>
                <c:pt idx="27511">
                  <c:v>0.3888888888888889</c:v>
                </c:pt>
                <c:pt idx="27512">
                  <c:v>0.75</c:v>
                </c:pt>
                <c:pt idx="27513">
                  <c:v>0.10714285714285714</c:v>
                </c:pt>
                <c:pt idx="27514">
                  <c:v>0.15384615384615385</c:v>
                </c:pt>
                <c:pt idx="27515">
                  <c:v>0.88888888888888884</c:v>
                </c:pt>
                <c:pt idx="27516">
                  <c:v>0.57894736842105265</c:v>
                </c:pt>
                <c:pt idx="27517">
                  <c:v>0</c:v>
                </c:pt>
                <c:pt idx="27518">
                  <c:v>5.5555555555555552E-2</c:v>
                </c:pt>
                <c:pt idx="27519">
                  <c:v>0.70588235294117652</c:v>
                </c:pt>
                <c:pt idx="27520">
                  <c:v>6.4516129032258063E-2</c:v>
                </c:pt>
                <c:pt idx="27521">
                  <c:v>6.6666666666666666E-2</c:v>
                </c:pt>
                <c:pt idx="27522">
                  <c:v>0</c:v>
                </c:pt>
                <c:pt idx="27523">
                  <c:v>0</c:v>
                </c:pt>
                <c:pt idx="27524">
                  <c:v>0</c:v>
                </c:pt>
                <c:pt idx="27525">
                  <c:v>0</c:v>
                </c:pt>
                <c:pt idx="27526">
                  <c:v>0</c:v>
                </c:pt>
                <c:pt idx="27527">
                  <c:v>0</c:v>
                </c:pt>
                <c:pt idx="27528">
                  <c:v>0</c:v>
                </c:pt>
                <c:pt idx="27529">
                  <c:v>0</c:v>
                </c:pt>
                <c:pt idx="27530">
                  <c:v>0</c:v>
                </c:pt>
                <c:pt idx="27531">
                  <c:v>0.23076923076923078</c:v>
                </c:pt>
                <c:pt idx="27532">
                  <c:v>0.23076923076923078</c:v>
                </c:pt>
                <c:pt idx="27533">
                  <c:v>0</c:v>
                </c:pt>
                <c:pt idx="27534">
                  <c:v>0</c:v>
                </c:pt>
                <c:pt idx="27535">
                  <c:v>0</c:v>
                </c:pt>
                <c:pt idx="27536">
                  <c:v>0</c:v>
                </c:pt>
                <c:pt idx="27537">
                  <c:v>0</c:v>
                </c:pt>
                <c:pt idx="27538">
                  <c:v>0</c:v>
                </c:pt>
                <c:pt idx="27539">
                  <c:v>0</c:v>
                </c:pt>
                <c:pt idx="27540">
                  <c:v>0</c:v>
                </c:pt>
                <c:pt idx="27541">
                  <c:v>0.53846153846153844</c:v>
                </c:pt>
                <c:pt idx="27542">
                  <c:v>0</c:v>
                </c:pt>
                <c:pt idx="27543">
                  <c:v>0.2857142857142857</c:v>
                </c:pt>
                <c:pt idx="27544">
                  <c:v>0</c:v>
                </c:pt>
                <c:pt idx="27545">
                  <c:v>0.88888888888888884</c:v>
                </c:pt>
                <c:pt idx="27546">
                  <c:v>0.35294117647058826</c:v>
                </c:pt>
                <c:pt idx="27547">
                  <c:v>0</c:v>
                </c:pt>
                <c:pt idx="27548">
                  <c:v>0</c:v>
                </c:pt>
                <c:pt idx="27549">
                  <c:v>0</c:v>
                </c:pt>
                <c:pt idx="27550">
                  <c:v>9.0909090909090912E-2</c:v>
                </c:pt>
                <c:pt idx="27551">
                  <c:v>1.2</c:v>
                </c:pt>
                <c:pt idx="27552">
                  <c:v>0.2</c:v>
                </c:pt>
                <c:pt idx="27553">
                  <c:v>0.46666666666666667</c:v>
                </c:pt>
                <c:pt idx="27554">
                  <c:v>1.0909090909090908</c:v>
                </c:pt>
                <c:pt idx="27555">
                  <c:v>1</c:v>
                </c:pt>
                <c:pt idx="27556">
                  <c:v>0.70588235294117652</c:v>
                </c:pt>
                <c:pt idx="27557">
                  <c:v>0.70588235294117652</c:v>
                </c:pt>
                <c:pt idx="27558">
                  <c:v>0.58823529411764708</c:v>
                </c:pt>
                <c:pt idx="27559">
                  <c:v>0</c:v>
                </c:pt>
                <c:pt idx="27560">
                  <c:v>0.8571428571428571</c:v>
                </c:pt>
                <c:pt idx="27561">
                  <c:v>1.0909090909090908</c:v>
                </c:pt>
                <c:pt idx="27562">
                  <c:v>0.3</c:v>
                </c:pt>
                <c:pt idx="27563">
                  <c:v>0.35</c:v>
                </c:pt>
                <c:pt idx="27564">
                  <c:v>0.33333333333333331</c:v>
                </c:pt>
                <c:pt idx="27565">
                  <c:v>0.31578947368421051</c:v>
                </c:pt>
                <c:pt idx="27566">
                  <c:v>1.0833333333333333</c:v>
                </c:pt>
                <c:pt idx="27567">
                  <c:v>0.82352941176470584</c:v>
                </c:pt>
                <c:pt idx="27568">
                  <c:v>1.1428571428571428</c:v>
                </c:pt>
                <c:pt idx="27569">
                  <c:v>0.66666666666666663</c:v>
                </c:pt>
                <c:pt idx="27570">
                  <c:v>1</c:v>
                </c:pt>
                <c:pt idx="27571">
                  <c:v>0.76470588235294112</c:v>
                </c:pt>
                <c:pt idx="27572">
                  <c:v>0.72222222222222221</c:v>
                </c:pt>
                <c:pt idx="27573">
                  <c:v>0.72222222222222221</c:v>
                </c:pt>
                <c:pt idx="27574">
                  <c:v>0.5</c:v>
                </c:pt>
                <c:pt idx="27575">
                  <c:v>0.2</c:v>
                </c:pt>
                <c:pt idx="27576">
                  <c:v>0.63157894736842102</c:v>
                </c:pt>
                <c:pt idx="27577">
                  <c:v>0.24</c:v>
                </c:pt>
                <c:pt idx="27578">
                  <c:v>0.20689655172413793</c:v>
                </c:pt>
                <c:pt idx="27579">
                  <c:v>0.22222222222222221</c:v>
                </c:pt>
                <c:pt idx="27580">
                  <c:v>0.84210526315789469</c:v>
                </c:pt>
                <c:pt idx="27581">
                  <c:v>0.17241379310344829</c:v>
                </c:pt>
                <c:pt idx="27582">
                  <c:v>1</c:v>
                </c:pt>
                <c:pt idx="27583">
                  <c:v>2.9411764705882353E-2</c:v>
                </c:pt>
                <c:pt idx="27584">
                  <c:v>0.26923076923076922</c:v>
                </c:pt>
                <c:pt idx="27585">
                  <c:v>0.13333333333333333</c:v>
                </c:pt>
                <c:pt idx="27586">
                  <c:v>0.41666666666666669</c:v>
                </c:pt>
                <c:pt idx="27587">
                  <c:v>0.72222222222222221</c:v>
                </c:pt>
                <c:pt idx="27588">
                  <c:v>6.25E-2</c:v>
                </c:pt>
                <c:pt idx="27589">
                  <c:v>0.68421052631578949</c:v>
                </c:pt>
                <c:pt idx="27590">
                  <c:v>0</c:v>
                </c:pt>
                <c:pt idx="27591">
                  <c:v>0.18518518518518517</c:v>
                </c:pt>
                <c:pt idx="27592">
                  <c:v>0.1111111111111111</c:v>
                </c:pt>
                <c:pt idx="27593">
                  <c:v>0.43478260869565216</c:v>
                </c:pt>
                <c:pt idx="27594">
                  <c:v>5.8823529411764705E-2</c:v>
                </c:pt>
                <c:pt idx="27595">
                  <c:v>0.6</c:v>
                </c:pt>
                <c:pt idx="27596">
                  <c:v>0.5</c:v>
                </c:pt>
                <c:pt idx="27597">
                  <c:v>3.7037037037037035E-2</c:v>
                </c:pt>
                <c:pt idx="27598">
                  <c:v>0.16666666666666666</c:v>
                </c:pt>
                <c:pt idx="27599">
                  <c:v>0.2857142857142857</c:v>
                </c:pt>
                <c:pt idx="27600">
                  <c:v>0.12903225806451613</c:v>
                </c:pt>
                <c:pt idx="27601">
                  <c:v>0.30434782608695654</c:v>
                </c:pt>
                <c:pt idx="27602">
                  <c:v>0.34615384615384615</c:v>
                </c:pt>
                <c:pt idx="27603">
                  <c:v>3.0303030303030304E-2</c:v>
                </c:pt>
                <c:pt idx="27604">
                  <c:v>0.29629629629629628</c:v>
                </c:pt>
                <c:pt idx="27605">
                  <c:v>3.5714285714285712E-2</c:v>
                </c:pt>
                <c:pt idx="27606">
                  <c:v>0.33333333333333331</c:v>
                </c:pt>
                <c:pt idx="27607">
                  <c:v>0.42857142857142855</c:v>
                </c:pt>
                <c:pt idx="27608">
                  <c:v>0</c:v>
                </c:pt>
                <c:pt idx="27609">
                  <c:v>0.41666666666666669</c:v>
                </c:pt>
                <c:pt idx="27610">
                  <c:v>0</c:v>
                </c:pt>
                <c:pt idx="27611">
                  <c:v>0</c:v>
                </c:pt>
                <c:pt idx="27612">
                  <c:v>0</c:v>
                </c:pt>
                <c:pt idx="27613">
                  <c:v>0</c:v>
                </c:pt>
                <c:pt idx="27614">
                  <c:v>0</c:v>
                </c:pt>
                <c:pt idx="27615">
                  <c:v>0</c:v>
                </c:pt>
                <c:pt idx="27616">
                  <c:v>0</c:v>
                </c:pt>
                <c:pt idx="27617">
                  <c:v>0</c:v>
                </c:pt>
                <c:pt idx="27618">
                  <c:v>8.3333333333333329E-2</c:v>
                </c:pt>
                <c:pt idx="27619">
                  <c:v>0</c:v>
                </c:pt>
                <c:pt idx="27620">
                  <c:v>1</c:v>
                </c:pt>
                <c:pt idx="27621">
                  <c:v>0.16666666666666666</c:v>
                </c:pt>
                <c:pt idx="27622">
                  <c:v>0.45454545454545453</c:v>
                </c:pt>
                <c:pt idx="27623">
                  <c:v>6.6666666666666666E-2</c:v>
                </c:pt>
                <c:pt idx="27624">
                  <c:v>0.34615384615384615</c:v>
                </c:pt>
                <c:pt idx="27625">
                  <c:v>0.14814814814814814</c:v>
                </c:pt>
                <c:pt idx="27626">
                  <c:v>0.24</c:v>
                </c:pt>
                <c:pt idx="27627">
                  <c:v>0.16666666666666666</c:v>
                </c:pt>
                <c:pt idx="27628">
                  <c:v>0.18518518518518517</c:v>
                </c:pt>
                <c:pt idx="27629">
                  <c:v>0</c:v>
                </c:pt>
                <c:pt idx="27630">
                  <c:v>0</c:v>
                </c:pt>
                <c:pt idx="27631">
                  <c:v>0</c:v>
                </c:pt>
                <c:pt idx="27632">
                  <c:v>0</c:v>
                </c:pt>
                <c:pt idx="27633">
                  <c:v>0</c:v>
                </c:pt>
                <c:pt idx="27634">
                  <c:v>0</c:v>
                </c:pt>
                <c:pt idx="27635">
                  <c:v>0</c:v>
                </c:pt>
                <c:pt idx="27636">
                  <c:v>0</c:v>
                </c:pt>
                <c:pt idx="27637">
                  <c:v>0</c:v>
                </c:pt>
                <c:pt idx="27638">
                  <c:v>0</c:v>
                </c:pt>
                <c:pt idx="27639">
                  <c:v>0</c:v>
                </c:pt>
                <c:pt idx="27640">
                  <c:v>0</c:v>
                </c:pt>
                <c:pt idx="27641">
                  <c:v>0</c:v>
                </c:pt>
                <c:pt idx="27642">
                  <c:v>0</c:v>
                </c:pt>
                <c:pt idx="27643">
                  <c:v>0</c:v>
                </c:pt>
                <c:pt idx="27644">
                  <c:v>0</c:v>
                </c:pt>
                <c:pt idx="27645">
                  <c:v>0</c:v>
                </c:pt>
                <c:pt idx="27646">
                  <c:v>0</c:v>
                </c:pt>
                <c:pt idx="27647">
                  <c:v>0</c:v>
                </c:pt>
                <c:pt idx="27648">
                  <c:v>0</c:v>
                </c:pt>
                <c:pt idx="27649">
                  <c:v>0</c:v>
                </c:pt>
                <c:pt idx="27650">
                  <c:v>0</c:v>
                </c:pt>
                <c:pt idx="27651">
                  <c:v>0</c:v>
                </c:pt>
                <c:pt idx="27652">
                  <c:v>0.4</c:v>
                </c:pt>
                <c:pt idx="27653">
                  <c:v>0.4</c:v>
                </c:pt>
                <c:pt idx="27654">
                  <c:v>0</c:v>
                </c:pt>
                <c:pt idx="27655">
                  <c:v>0</c:v>
                </c:pt>
                <c:pt idx="27656">
                  <c:v>0</c:v>
                </c:pt>
                <c:pt idx="27657">
                  <c:v>0</c:v>
                </c:pt>
                <c:pt idx="27658">
                  <c:v>0</c:v>
                </c:pt>
                <c:pt idx="27659">
                  <c:v>0</c:v>
                </c:pt>
                <c:pt idx="27660">
                  <c:v>0</c:v>
                </c:pt>
                <c:pt idx="27661">
                  <c:v>0</c:v>
                </c:pt>
                <c:pt idx="27662">
                  <c:v>0</c:v>
                </c:pt>
                <c:pt idx="27663">
                  <c:v>0</c:v>
                </c:pt>
                <c:pt idx="27664">
                  <c:v>0.5</c:v>
                </c:pt>
                <c:pt idx="27665">
                  <c:v>0.45454545454545453</c:v>
                </c:pt>
                <c:pt idx="27666">
                  <c:v>0</c:v>
                </c:pt>
                <c:pt idx="27667">
                  <c:v>0</c:v>
                </c:pt>
                <c:pt idx="27668">
                  <c:v>0</c:v>
                </c:pt>
                <c:pt idx="27669">
                  <c:v>0</c:v>
                </c:pt>
                <c:pt idx="27670">
                  <c:v>0</c:v>
                </c:pt>
                <c:pt idx="27671">
                  <c:v>1.1818181818181819</c:v>
                </c:pt>
                <c:pt idx="27672">
                  <c:v>0.73333333333333328</c:v>
                </c:pt>
                <c:pt idx="27673">
                  <c:v>1</c:v>
                </c:pt>
                <c:pt idx="27674">
                  <c:v>1</c:v>
                </c:pt>
                <c:pt idx="27675">
                  <c:v>0.5714285714285714</c:v>
                </c:pt>
                <c:pt idx="27676">
                  <c:v>0.2</c:v>
                </c:pt>
                <c:pt idx="27677">
                  <c:v>0.7142857142857143</c:v>
                </c:pt>
                <c:pt idx="27678">
                  <c:v>0.8125</c:v>
                </c:pt>
                <c:pt idx="27679">
                  <c:v>0.6875</c:v>
                </c:pt>
                <c:pt idx="27680">
                  <c:v>1.0909090909090908</c:v>
                </c:pt>
                <c:pt idx="27681">
                  <c:v>0.75</c:v>
                </c:pt>
                <c:pt idx="27682">
                  <c:v>0.7857142857142857</c:v>
                </c:pt>
                <c:pt idx="27683">
                  <c:v>0.45</c:v>
                </c:pt>
                <c:pt idx="27684">
                  <c:v>0.35</c:v>
                </c:pt>
                <c:pt idx="27685">
                  <c:v>0.6</c:v>
                </c:pt>
                <c:pt idx="27686">
                  <c:v>1</c:v>
                </c:pt>
                <c:pt idx="27687">
                  <c:v>0.8571428571428571</c:v>
                </c:pt>
                <c:pt idx="27688">
                  <c:v>1.1428571428571428</c:v>
                </c:pt>
                <c:pt idx="27689">
                  <c:v>0.20833333333333334</c:v>
                </c:pt>
                <c:pt idx="27690">
                  <c:v>0.61904761904761907</c:v>
                </c:pt>
                <c:pt idx="27691">
                  <c:v>0.52380952380952384</c:v>
                </c:pt>
                <c:pt idx="27692">
                  <c:v>0.61111111111111116</c:v>
                </c:pt>
                <c:pt idx="27693">
                  <c:v>1.1428571428571428</c:v>
                </c:pt>
                <c:pt idx="27694">
                  <c:v>0.32</c:v>
                </c:pt>
                <c:pt idx="27695">
                  <c:v>0.14285714285714285</c:v>
                </c:pt>
                <c:pt idx="27696">
                  <c:v>0.76923076923076927</c:v>
                </c:pt>
                <c:pt idx="27697">
                  <c:v>0.52631578947368418</c:v>
                </c:pt>
                <c:pt idx="27698">
                  <c:v>0.2857142857142857</c:v>
                </c:pt>
                <c:pt idx="27699">
                  <c:v>0.875</c:v>
                </c:pt>
                <c:pt idx="27700">
                  <c:v>0.32</c:v>
                </c:pt>
                <c:pt idx="27701">
                  <c:v>0.84210526315789469</c:v>
                </c:pt>
                <c:pt idx="27702">
                  <c:v>0.875</c:v>
                </c:pt>
                <c:pt idx="27703">
                  <c:v>1.125</c:v>
                </c:pt>
                <c:pt idx="27704">
                  <c:v>0.82352941176470584</c:v>
                </c:pt>
                <c:pt idx="27705">
                  <c:v>0.26923076923076922</c:v>
                </c:pt>
                <c:pt idx="27706">
                  <c:v>0.16129032258064516</c:v>
                </c:pt>
                <c:pt idx="27707">
                  <c:v>0.22222222222222221</c:v>
                </c:pt>
                <c:pt idx="27708">
                  <c:v>0.28000000000000003</c:v>
                </c:pt>
                <c:pt idx="27709">
                  <c:v>9.6774193548387094E-2</c:v>
                </c:pt>
                <c:pt idx="27710">
                  <c:v>0.77777777777777779</c:v>
                </c:pt>
                <c:pt idx="27711">
                  <c:v>0.5</c:v>
                </c:pt>
                <c:pt idx="27712">
                  <c:v>0.2608695652173913</c:v>
                </c:pt>
                <c:pt idx="27713">
                  <c:v>6.25E-2</c:v>
                </c:pt>
                <c:pt idx="27714">
                  <c:v>0.68421052631578949</c:v>
                </c:pt>
                <c:pt idx="27715">
                  <c:v>0.6</c:v>
                </c:pt>
                <c:pt idx="27716">
                  <c:v>0.6</c:v>
                </c:pt>
                <c:pt idx="27717">
                  <c:v>0.33333333333333331</c:v>
                </c:pt>
                <c:pt idx="27718">
                  <c:v>0.11764705882352941</c:v>
                </c:pt>
                <c:pt idx="27719">
                  <c:v>0.7</c:v>
                </c:pt>
                <c:pt idx="27720">
                  <c:v>0.45833333333333331</c:v>
                </c:pt>
                <c:pt idx="27721">
                  <c:v>5.8823529411764705E-2</c:v>
                </c:pt>
                <c:pt idx="27722">
                  <c:v>0.61904761904761907</c:v>
                </c:pt>
                <c:pt idx="27723">
                  <c:v>0.36363636363636365</c:v>
                </c:pt>
                <c:pt idx="27724">
                  <c:v>0.12</c:v>
                </c:pt>
                <c:pt idx="27725">
                  <c:v>0.2413793103448276</c:v>
                </c:pt>
                <c:pt idx="27726">
                  <c:v>2.8571428571428571E-2</c:v>
                </c:pt>
                <c:pt idx="27727">
                  <c:v>0.34615384615384615</c:v>
                </c:pt>
                <c:pt idx="27728">
                  <c:v>7.407407407407407E-2</c:v>
                </c:pt>
                <c:pt idx="27729">
                  <c:v>8.6956521739130432E-2</c:v>
                </c:pt>
                <c:pt idx="27730">
                  <c:v>2.7027027027027029E-2</c:v>
                </c:pt>
                <c:pt idx="27731">
                  <c:v>0.2</c:v>
                </c:pt>
                <c:pt idx="27732">
                  <c:v>0</c:v>
                </c:pt>
                <c:pt idx="27733">
                  <c:v>0</c:v>
                </c:pt>
                <c:pt idx="27734">
                  <c:v>9.6774193548387094E-2</c:v>
                </c:pt>
                <c:pt idx="27735">
                  <c:v>0.29629629629629628</c:v>
                </c:pt>
                <c:pt idx="27736">
                  <c:v>0.29629629629629628</c:v>
                </c:pt>
                <c:pt idx="27737">
                  <c:v>0</c:v>
                </c:pt>
                <c:pt idx="27738">
                  <c:v>6.8965517241379309E-2</c:v>
                </c:pt>
                <c:pt idx="27739">
                  <c:v>0.16129032258064516</c:v>
                </c:pt>
                <c:pt idx="27740">
                  <c:v>0.24</c:v>
                </c:pt>
                <c:pt idx="27741">
                  <c:v>0.24</c:v>
                </c:pt>
                <c:pt idx="27742">
                  <c:v>0</c:v>
                </c:pt>
                <c:pt idx="27743">
                  <c:v>0</c:v>
                </c:pt>
                <c:pt idx="27744">
                  <c:v>0</c:v>
                </c:pt>
                <c:pt idx="27745">
                  <c:v>0</c:v>
                </c:pt>
                <c:pt idx="27746">
                  <c:v>0</c:v>
                </c:pt>
                <c:pt idx="27747">
                  <c:v>0.41666666666666669</c:v>
                </c:pt>
                <c:pt idx="27748">
                  <c:v>0</c:v>
                </c:pt>
                <c:pt idx="27749">
                  <c:v>0</c:v>
                </c:pt>
                <c:pt idx="27750">
                  <c:v>0</c:v>
                </c:pt>
                <c:pt idx="27751">
                  <c:v>0</c:v>
                </c:pt>
                <c:pt idx="27752">
                  <c:v>7.1428571428571425E-2</c:v>
                </c:pt>
                <c:pt idx="27753">
                  <c:v>0</c:v>
                </c:pt>
                <c:pt idx="27754">
                  <c:v>0.6428571428571429</c:v>
                </c:pt>
                <c:pt idx="27755">
                  <c:v>0.5</c:v>
                </c:pt>
                <c:pt idx="27756">
                  <c:v>0.63157894736842102</c:v>
                </c:pt>
                <c:pt idx="27757">
                  <c:v>0.42105263157894735</c:v>
                </c:pt>
                <c:pt idx="27758">
                  <c:v>1</c:v>
                </c:pt>
                <c:pt idx="27759">
                  <c:v>0.28000000000000003</c:v>
                </c:pt>
                <c:pt idx="27760">
                  <c:v>0.82352941176470584</c:v>
                </c:pt>
                <c:pt idx="27761">
                  <c:v>2.8571428571428571E-2</c:v>
                </c:pt>
                <c:pt idx="27762">
                  <c:v>6.4516129032258063E-2</c:v>
                </c:pt>
                <c:pt idx="27763">
                  <c:v>0.72222222222222221</c:v>
                </c:pt>
                <c:pt idx="27764">
                  <c:v>0.52380952380952384</c:v>
                </c:pt>
                <c:pt idx="27765">
                  <c:v>0.35</c:v>
                </c:pt>
                <c:pt idx="27766">
                  <c:v>0.42857142857142855</c:v>
                </c:pt>
                <c:pt idx="27767">
                  <c:v>0.25</c:v>
                </c:pt>
                <c:pt idx="27768">
                  <c:v>0</c:v>
                </c:pt>
                <c:pt idx="27769">
                  <c:v>0.27272727272727271</c:v>
                </c:pt>
                <c:pt idx="27770">
                  <c:v>0.45</c:v>
                </c:pt>
                <c:pt idx="27771">
                  <c:v>0.23809523809523808</c:v>
                </c:pt>
                <c:pt idx="27772">
                  <c:v>7.1428571428571425E-2</c:v>
                </c:pt>
                <c:pt idx="27773">
                  <c:v>0.25</c:v>
                </c:pt>
                <c:pt idx="27774">
                  <c:v>0.10714285714285714</c:v>
                </c:pt>
                <c:pt idx="27775">
                  <c:v>5.8823529411764705E-2</c:v>
                </c:pt>
                <c:pt idx="27776">
                  <c:v>0</c:v>
                </c:pt>
                <c:pt idx="27777">
                  <c:v>0</c:v>
                </c:pt>
                <c:pt idx="27778">
                  <c:v>0</c:v>
                </c:pt>
                <c:pt idx="27779">
                  <c:v>0</c:v>
                </c:pt>
                <c:pt idx="27780">
                  <c:v>0</c:v>
                </c:pt>
                <c:pt idx="27781">
                  <c:v>0</c:v>
                </c:pt>
                <c:pt idx="27782">
                  <c:v>0</c:v>
                </c:pt>
                <c:pt idx="27783">
                  <c:v>0</c:v>
                </c:pt>
                <c:pt idx="27784">
                  <c:v>0</c:v>
                </c:pt>
                <c:pt idx="27785">
                  <c:v>0</c:v>
                </c:pt>
                <c:pt idx="27786">
                  <c:v>0</c:v>
                </c:pt>
                <c:pt idx="27787">
                  <c:v>0</c:v>
                </c:pt>
                <c:pt idx="27788">
                  <c:v>0</c:v>
                </c:pt>
                <c:pt idx="27789">
                  <c:v>0</c:v>
                </c:pt>
                <c:pt idx="27790">
                  <c:v>0</c:v>
                </c:pt>
                <c:pt idx="27791">
                  <c:v>0</c:v>
                </c:pt>
                <c:pt idx="27792">
                  <c:v>0</c:v>
                </c:pt>
                <c:pt idx="27793">
                  <c:v>0</c:v>
                </c:pt>
                <c:pt idx="27794">
                  <c:v>0</c:v>
                </c:pt>
                <c:pt idx="27795">
                  <c:v>0</c:v>
                </c:pt>
                <c:pt idx="27796">
                  <c:v>0</c:v>
                </c:pt>
                <c:pt idx="27797">
                  <c:v>0</c:v>
                </c:pt>
                <c:pt idx="27798">
                  <c:v>0</c:v>
                </c:pt>
                <c:pt idx="27799">
                  <c:v>0</c:v>
                </c:pt>
                <c:pt idx="27800">
                  <c:v>0</c:v>
                </c:pt>
                <c:pt idx="27801">
                  <c:v>0</c:v>
                </c:pt>
                <c:pt idx="27802">
                  <c:v>0.1875</c:v>
                </c:pt>
                <c:pt idx="27803">
                  <c:v>0</c:v>
                </c:pt>
                <c:pt idx="27804">
                  <c:v>0</c:v>
                </c:pt>
                <c:pt idx="27805">
                  <c:v>0</c:v>
                </c:pt>
                <c:pt idx="27806">
                  <c:v>0.4</c:v>
                </c:pt>
                <c:pt idx="27807">
                  <c:v>0.4</c:v>
                </c:pt>
                <c:pt idx="27808">
                  <c:v>0</c:v>
                </c:pt>
                <c:pt idx="27809">
                  <c:v>7.1428571428571425E-2</c:v>
                </c:pt>
                <c:pt idx="27810">
                  <c:v>0</c:v>
                </c:pt>
                <c:pt idx="27811">
                  <c:v>0</c:v>
                </c:pt>
                <c:pt idx="27812">
                  <c:v>0.11764705882352941</c:v>
                </c:pt>
                <c:pt idx="27813">
                  <c:v>0</c:v>
                </c:pt>
                <c:pt idx="27814">
                  <c:v>1</c:v>
                </c:pt>
                <c:pt idx="27815">
                  <c:v>0.4</c:v>
                </c:pt>
                <c:pt idx="27816">
                  <c:v>0.45454545454545453</c:v>
                </c:pt>
                <c:pt idx="27817">
                  <c:v>0.35294117647058826</c:v>
                </c:pt>
                <c:pt idx="27818">
                  <c:v>0.26315789473684209</c:v>
                </c:pt>
                <c:pt idx="27819">
                  <c:v>0.5714285714285714</c:v>
                </c:pt>
                <c:pt idx="27820">
                  <c:v>0.8666666666666667</c:v>
                </c:pt>
                <c:pt idx="27821">
                  <c:v>0.8</c:v>
                </c:pt>
                <c:pt idx="27822">
                  <c:v>0.5</c:v>
                </c:pt>
                <c:pt idx="27823">
                  <c:v>0.6875</c:v>
                </c:pt>
                <c:pt idx="27824">
                  <c:v>1</c:v>
                </c:pt>
                <c:pt idx="27825">
                  <c:v>0.36842105263157893</c:v>
                </c:pt>
                <c:pt idx="27826">
                  <c:v>0.8</c:v>
                </c:pt>
                <c:pt idx="27827">
                  <c:v>0.52631578947368418</c:v>
                </c:pt>
                <c:pt idx="27828">
                  <c:v>0.75</c:v>
                </c:pt>
                <c:pt idx="27829">
                  <c:v>0.5</c:v>
                </c:pt>
                <c:pt idx="27830">
                  <c:v>0.70588235294117652</c:v>
                </c:pt>
                <c:pt idx="27831">
                  <c:v>1.1428571428571428</c:v>
                </c:pt>
                <c:pt idx="27832">
                  <c:v>1</c:v>
                </c:pt>
                <c:pt idx="27833">
                  <c:v>0.42105263157894735</c:v>
                </c:pt>
                <c:pt idx="27834">
                  <c:v>0.55000000000000004</c:v>
                </c:pt>
                <c:pt idx="27835">
                  <c:v>0.375</c:v>
                </c:pt>
                <c:pt idx="27836">
                  <c:v>0.8</c:v>
                </c:pt>
                <c:pt idx="27837">
                  <c:v>0.94117647058823528</c:v>
                </c:pt>
                <c:pt idx="27838">
                  <c:v>0.94117647058823528</c:v>
                </c:pt>
                <c:pt idx="27839">
                  <c:v>1.1428571428571428</c:v>
                </c:pt>
                <c:pt idx="27840">
                  <c:v>0.52631578947368418</c:v>
                </c:pt>
                <c:pt idx="27841">
                  <c:v>1.0588235294117647</c:v>
                </c:pt>
                <c:pt idx="27842">
                  <c:v>1.0588235294117647</c:v>
                </c:pt>
                <c:pt idx="27843">
                  <c:v>0.4</c:v>
                </c:pt>
                <c:pt idx="27844">
                  <c:v>0.32</c:v>
                </c:pt>
                <c:pt idx="27845">
                  <c:v>0.94444444444444442</c:v>
                </c:pt>
                <c:pt idx="27846">
                  <c:v>0</c:v>
                </c:pt>
                <c:pt idx="27847">
                  <c:v>0.32</c:v>
                </c:pt>
                <c:pt idx="27848">
                  <c:v>0.6470588235294118</c:v>
                </c:pt>
                <c:pt idx="27849">
                  <c:v>9.6774193548387094E-2</c:v>
                </c:pt>
                <c:pt idx="27850">
                  <c:v>0.29166666666666669</c:v>
                </c:pt>
                <c:pt idx="27851">
                  <c:v>0.28000000000000003</c:v>
                </c:pt>
                <c:pt idx="27852">
                  <c:v>1</c:v>
                </c:pt>
                <c:pt idx="27853">
                  <c:v>1</c:v>
                </c:pt>
                <c:pt idx="27854">
                  <c:v>9.6774193548387094E-2</c:v>
                </c:pt>
                <c:pt idx="27855">
                  <c:v>2.564102564102564E-2</c:v>
                </c:pt>
                <c:pt idx="27856">
                  <c:v>0.40909090909090912</c:v>
                </c:pt>
                <c:pt idx="27857">
                  <c:v>0</c:v>
                </c:pt>
                <c:pt idx="27858">
                  <c:v>0.41666666666666669</c:v>
                </c:pt>
                <c:pt idx="27859">
                  <c:v>0.18518518518518517</c:v>
                </c:pt>
                <c:pt idx="27860">
                  <c:v>0.29166666666666669</c:v>
                </c:pt>
                <c:pt idx="27861">
                  <c:v>0.33333333333333331</c:v>
                </c:pt>
                <c:pt idx="27862">
                  <c:v>0.6</c:v>
                </c:pt>
                <c:pt idx="27863">
                  <c:v>0.20689655172413793</c:v>
                </c:pt>
                <c:pt idx="27864">
                  <c:v>0.57894736842105265</c:v>
                </c:pt>
                <c:pt idx="27865">
                  <c:v>0.39130434782608697</c:v>
                </c:pt>
                <c:pt idx="27866">
                  <c:v>0.17857142857142858</c:v>
                </c:pt>
                <c:pt idx="27867">
                  <c:v>9.0909090909090912E-2</c:v>
                </c:pt>
                <c:pt idx="27868">
                  <c:v>0.16666666666666666</c:v>
                </c:pt>
                <c:pt idx="27869">
                  <c:v>0.2857142857142857</c:v>
                </c:pt>
                <c:pt idx="27870">
                  <c:v>0</c:v>
                </c:pt>
                <c:pt idx="27871">
                  <c:v>5.8823529411764705E-2</c:v>
                </c:pt>
                <c:pt idx="27872">
                  <c:v>0.33333333333333331</c:v>
                </c:pt>
                <c:pt idx="27873">
                  <c:v>0.17241379310344829</c:v>
                </c:pt>
                <c:pt idx="27874">
                  <c:v>0.4</c:v>
                </c:pt>
                <c:pt idx="27875">
                  <c:v>0.4</c:v>
                </c:pt>
                <c:pt idx="27876">
                  <c:v>0.45454545454545453</c:v>
                </c:pt>
                <c:pt idx="27877">
                  <c:v>0.2413793103448276</c:v>
                </c:pt>
                <c:pt idx="27878">
                  <c:v>0.54545454545454541</c:v>
                </c:pt>
                <c:pt idx="27879">
                  <c:v>0.34615384615384615</c:v>
                </c:pt>
                <c:pt idx="27880">
                  <c:v>3.5714285714285712E-2</c:v>
                </c:pt>
                <c:pt idx="27881">
                  <c:v>0.2</c:v>
                </c:pt>
                <c:pt idx="27882">
                  <c:v>3.7037037037037035E-2</c:v>
                </c:pt>
                <c:pt idx="27883">
                  <c:v>0</c:v>
                </c:pt>
                <c:pt idx="27884">
                  <c:v>0.25</c:v>
                </c:pt>
                <c:pt idx="27885">
                  <c:v>0</c:v>
                </c:pt>
                <c:pt idx="27886">
                  <c:v>0</c:v>
                </c:pt>
                <c:pt idx="27887">
                  <c:v>0</c:v>
                </c:pt>
                <c:pt idx="27888">
                  <c:v>0</c:v>
                </c:pt>
                <c:pt idx="27889">
                  <c:v>0</c:v>
                </c:pt>
                <c:pt idx="27890">
                  <c:v>0</c:v>
                </c:pt>
                <c:pt idx="27891">
                  <c:v>0</c:v>
                </c:pt>
                <c:pt idx="27892">
                  <c:v>0</c:v>
                </c:pt>
                <c:pt idx="27893">
                  <c:v>0</c:v>
                </c:pt>
                <c:pt idx="27894">
                  <c:v>0.36</c:v>
                </c:pt>
                <c:pt idx="27895">
                  <c:v>0</c:v>
                </c:pt>
                <c:pt idx="27896">
                  <c:v>0.82352941176470584</c:v>
                </c:pt>
                <c:pt idx="27897">
                  <c:v>1.0666666666666667</c:v>
                </c:pt>
                <c:pt idx="27898">
                  <c:v>0.9375</c:v>
                </c:pt>
                <c:pt idx="27899">
                  <c:v>0.9375</c:v>
                </c:pt>
                <c:pt idx="27900">
                  <c:v>0</c:v>
                </c:pt>
                <c:pt idx="27901">
                  <c:v>9.0909090909090912E-2</c:v>
                </c:pt>
                <c:pt idx="27902">
                  <c:v>0.70588235294117652</c:v>
                </c:pt>
                <c:pt idx="27903">
                  <c:v>0.45454545454545453</c:v>
                </c:pt>
                <c:pt idx="27904">
                  <c:v>0</c:v>
                </c:pt>
                <c:pt idx="27905">
                  <c:v>0.73684210526315785</c:v>
                </c:pt>
                <c:pt idx="27906">
                  <c:v>0.61111111111111116</c:v>
                </c:pt>
                <c:pt idx="27907">
                  <c:v>0.14285714285714285</c:v>
                </c:pt>
                <c:pt idx="27908">
                  <c:v>6.0606060606060608E-2</c:v>
                </c:pt>
                <c:pt idx="27909">
                  <c:v>0</c:v>
                </c:pt>
                <c:pt idx="27910">
                  <c:v>0.36363636363636365</c:v>
                </c:pt>
                <c:pt idx="27911">
                  <c:v>0.39130434782608697</c:v>
                </c:pt>
                <c:pt idx="27912">
                  <c:v>0</c:v>
                </c:pt>
                <c:pt idx="27913">
                  <c:v>0</c:v>
                </c:pt>
                <c:pt idx="27914">
                  <c:v>0</c:v>
                </c:pt>
                <c:pt idx="27915">
                  <c:v>0</c:v>
                </c:pt>
                <c:pt idx="27916">
                  <c:v>0</c:v>
                </c:pt>
                <c:pt idx="27917">
                  <c:v>0</c:v>
                </c:pt>
                <c:pt idx="27918">
                  <c:v>0</c:v>
                </c:pt>
                <c:pt idx="27919">
                  <c:v>0</c:v>
                </c:pt>
                <c:pt idx="27920">
                  <c:v>0</c:v>
                </c:pt>
                <c:pt idx="27921">
                  <c:v>0</c:v>
                </c:pt>
                <c:pt idx="27922">
                  <c:v>0</c:v>
                </c:pt>
                <c:pt idx="27923">
                  <c:v>0</c:v>
                </c:pt>
                <c:pt idx="27924">
                  <c:v>0</c:v>
                </c:pt>
                <c:pt idx="27925">
                  <c:v>0</c:v>
                </c:pt>
                <c:pt idx="27926">
                  <c:v>0</c:v>
                </c:pt>
                <c:pt idx="27927">
                  <c:v>0</c:v>
                </c:pt>
                <c:pt idx="27928">
                  <c:v>0</c:v>
                </c:pt>
                <c:pt idx="27929">
                  <c:v>0</c:v>
                </c:pt>
                <c:pt idx="27930">
                  <c:v>0</c:v>
                </c:pt>
                <c:pt idx="27931">
                  <c:v>0</c:v>
                </c:pt>
                <c:pt idx="27932">
                  <c:v>6.25E-2</c:v>
                </c:pt>
                <c:pt idx="27933">
                  <c:v>0</c:v>
                </c:pt>
                <c:pt idx="27934">
                  <c:v>0</c:v>
                </c:pt>
                <c:pt idx="27935">
                  <c:v>0</c:v>
                </c:pt>
                <c:pt idx="27936">
                  <c:v>0</c:v>
                </c:pt>
                <c:pt idx="27937">
                  <c:v>0</c:v>
                </c:pt>
                <c:pt idx="27938">
                  <c:v>0</c:v>
                </c:pt>
                <c:pt idx="27939">
                  <c:v>0</c:v>
                </c:pt>
                <c:pt idx="27940">
                  <c:v>1</c:v>
                </c:pt>
                <c:pt idx="27941">
                  <c:v>0</c:v>
                </c:pt>
                <c:pt idx="27942">
                  <c:v>0</c:v>
                </c:pt>
                <c:pt idx="27943">
                  <c:v>0.66666666666666663</c:v>
                </c:pt>
                <c:pt idx="27944">
                  <c:v>0</c:v>
                </c:pt>
                <c:pt idx="27945">
                  <c:v>0</c:v>
                </c:pt>
                <c:pt idx="27946">
                  <c:v>0</c:v>
                </c:pt>
                <c:pt idx="27947">
                  <c:v>0.3125</c:v>
                </c:pt>
                <c:pt idx="27948">
                  <c:v>0</c:v>
                </c:pt>
                <c:pt idx="27949">
                  <c:v>0.38461538461538464</c:v>
                </c:pt>
                <c:pt idx="27950">
                  <c:v>0</c:v>
                </c:pt>
                <c:pt idx="27951">
                  <c:v>0.26666666666666666</c:v>
                </c:pt>
                <c:pt idx="27952">
                  <c:v>0.53846153846153844</c:v>
                </c:pt>
                <c:pt idx="27953">
                  <c:v>0</c:v>
                </c:pt>
                <c:pt idx="27954">
                  <c:v>0</c:v>
                </c:pt>
                <c:pt idx="27955">
                  <c:v>0</c:v>
                </c:pt>
                <c:pt idx="27956">
                  <c:v>0.66666666666666663</c:v>
                </c:pt>
                <c:pt idx="27957">
                  <c:v>0.69230769230769229</c:v>
                </c:pt>
                <c:pt idx="27958">
                  <c:v>0</c:v>
                </c:pt>
                <c:pt idx="27959">
                  <c:v>0.76923076923076927</c:v>
                </c:pt>
                <c:pt idx="27960">
                  <c:v>6.6666666666666666E-2</c:v>
                </c:pt>
                <c:pt idx="27961">
                  <c:v>1</c:v>
                </c:pt>
                <c:pt idx="27962">
                  <c:v>0.8666666666666667</c:v>
                </c:pt>
                <c:pt idx="27963">
                  <c:v>0.73333333333333328</c:v>
                </c:pt>
                <c:pt idx="27964">
                  <c:v>1.0666666666666667</c:v>
                </c:pt>
                <c:pt idx="27965">
                  <c:v>0.6875</c:v>
                </c:pt>
                <c:pt idx="27966">
                  <c:v>1</c:v>
                </c:pt>
                <c:pt idx="27967">
                  <c:v>0.26666666666666666</c:v>
                </c:pt>
                <c:pt idx="27968">
                  <c:v>0</c:v>
                </c:pt>
                <c:pt idx="27969">
                  <c:v>0</c:v>
                </c:pt>
                <c:pt idx="27970">
                  <c:v>0.5</c:v>
                </c:pt>
                <c:pt idx="27971">
                  <c:v>0.6875</c:v>
                </c:pt>
                <c:pt idx="27972">
                  <c:v>0</c:v>
                </c:pt>
                <c:pt idx="27973">
                  <c:v>0.6</c:v>
                </c:pt>
                <c:pt idx="27974">
                  <c:v>1.0625</c:v>
                </c:pt>
                <c:pt idx="27975">
                  <c:v>0</c:v>
                </c:pt>
                <c:pt idx="27976">
                  <c:v>0.14285714285714285</c:v>
                </c:pt>
                <c:pt idx="27977">
                  <c:v>0.29166666666666669</c:v>
                </c:pt>
                <c:pt idx="27978">
                  <c:v>1.1875</c:v>
                </c:pt>
                <c:pt idx="27979">
                  <c:v>1.1875</c:v>
                </c:pt>
                <c:pt idx="27980">
                  <c:v>0.5714285714285714</c:v>
                </c:pt>
                <c:pt idx="27981">
                  <c:v>1</c:v>
                </c:pt>
                <c:pt idx="27982">
                  <c:v>0.72222222222222221</c:v>
                </c:pt>
                <c:pt idx="27983">
                  <c:v>0.34782608695652173</c:v>
                </c:pt>
                <c:pt idx="27984">
                  <c:v>0.30769230769230771</c:v>
                </c:pt>
                <c:pt idx="27985">
                  <c:v>0.47826086956521741</c:v>
                </c:pt>
                <c:pt idx="27986">
                  <c:v>0.94117647058823528</c:v>
                </c:pt>
                <c:pt idx="27987">
                  <c:v>0.61111111111111116</c:v>
                </c:pt>
                <c:pt idx="27988">
                  <c:v>0.2857142857142857</c:v>
                </c:pt>
                <c:pt idx="27989">
                  <c:v>0.4</c:v>
                </c:pt>
                <c:pt idx="27990">
                  <c:v>0.8</c:v>
                </c:pt>
                <c:pt idx="27991">
                  <c:v>0.7142857142857143</c:v>
                </c:pt>
                <c:pt idx="27992">
                  <c:v>1.1538461538461537</c:v>
                </c:pt>
                <c:pt idx="27993">
                  <c:v>0.52631578947368418</c:v>
                </c:pt>
                <c:pt idx="27994">
                  <c:v>0.21428571428571427</c:v>
                </c:pt>
                <c:pt idx="27995">
                  <c:v>0.73684210526315785</c:v>
                </c:pt>
                <c:pt idx="27996">
                  <c:v>0.5</c:v>
                </c:pt>
                <c:pt idx="27997">
                  <c:v>0.23529411764705882</c:v>
                </c:pt>
                <c:pt idx="27998">
                  <c:v>0.875</c:v>
                </c:pt>
                <c:pt idx="27999">
                  <c:v>6.0606060606060608E-2</c:v>
                </c:pt>
                <c:pt idx="28000">
                  <c:v>0.54545454545454541</c:v>
                </c:pt>
                <c:pt idx="28001">
                  <c:v>0.8125</c:v>
                </c:pt>
                <c:pt idx="28002">
                  <c:v>5.8823529411764705E-2</c:v>
                </c:pt>
                <c:pt idx="28003">
                  <c:v>0.22222222222222221</c:v>
                </c:pt>
                <c:pt idx="28004">
                  <c:v>0.88888888888888884</c:v>
                </c:pt>
                <c:pt idx="28005">
                  <c:v>0.17857142857142858</c:v>
                </c:pt>
                <c:pt idx="28006">
                  <c:v>0.41666666666666669</c:v>
                </c:pt>
                <c:pt idx="28007">
                  <c:v>0.34782608695652173</c:v>
                </c:pt>
                <c:pt idx="28008">
                  <c:v>0.8666666666666667</c:v>
                </c:pt>
                <c:pt idx="28009">
                  <c:v>0.125</c:v>
                </c:pt>
                <c:pt idx="28010">
                  <c:v>0.23333333333333334</c:v>
                </c:pt>
                <c:pt idx="28011">
                  <c:v>0.38095238095238093</c:v>
                </c:pt>
                <c:pt idx="28012">
                  <c:v>0.57894736842105265</c:v>
                </c:pt>
                <c:pt idx="28013">
                  <c:v>0.7</c:v>
                </c:pt>
                <c:pt idx="28014">
                  <c:v>0.66666666666666663</c:v>
                </c:pt>
                <c:pt idx="28015">
                  <c:v>8.5714285714285715E-2</c:v>
                </c:pt>
                <c:pt idx="28016">
                  <c:v>0.2857142857142857</c:v>
                </c:pt>
                <c:pt idx="28017">
                  <c:v>0.61904761904761907</c:v>
                </c:pt>
                <c:pt idx="28018">
                  <c:v>0.4</c:v>
                </c:pt>
                <c:pt idx="28019">
                  <c:v>0.2413793103448276</c:v>
                </c:pt>
                <c:pt idx="28020">
                  <c:v>6.6666666666666666E-2</c:v>
                </c:pt>
                <c:pt idx="28021">
                  <c:v>0.2</c:v>
                </c:pt>
                <c:pt idx="28022">
                  <c:v>0</c:v>
                </c:pt>
                <c:pt idx="28023">
                  <c:v>0</c:v>
                </c:pt>
                <c:pt idx="28024">
                  <c:v>0</c:v>
                </c:pt>
                <c:pt idx="28025">
                  <c:v>0</c:v>
                </c:pt>
                <c:pt idx="28026">
                  <c:v>0</c:v>
                </c:pt>
                <c:pt idx="28027">
                  <c:v>0</c:v>
                </c:pt>
                <c:pt idx="28028">
                  <c:v>0</c:v>
                </c:pt>
                <c:pt idx="28029">
                  <c:v>0</c:v>
                </c:pt>
                <c:pt idx="28030">
                  <c:v>0</c:v>
                </c:pt>
                <c:pt idx="28031">
                  <c:v>0.52631578947368418</c:v>
                </c:pt>
                <c:pt idx="28032">
                  <c:v>1.2666666666666666</c:v>
                </c:pt>
                <c:pt idx="28033">
                  <c:v>0.61538461538461542</c:v>
                </c:pt>
                <c:pt idx="28034">
                  <c:v>0.55555555555555558</c:v>
                </c:pt>
                <c:pt idx="28035">
                  <c:v>0.76470588235294112</c:v>
                </c:pt>
                <c:pt idx="28036">
                  <c:v>0.33333333333333331</c:v>
                </c:pt>
                <c:pt idx="28037">
                  <c:v>0.55555555555555558</c:v>
                </c:pt>
                <c:pt idx="28038">
                  <c:v>0</c:v>
                </c:pt>
                <c:pt idx="28039">
                  <c:v>0</c:v>
                </c:pt>
                <c:pt idx="28040">
                  <c:v>1</c:v>
                </c:pt>
                <c:pt idx="28041">
                  <c:v>0.94117647058823528</c:v>
                </c:pt>
                <c:pt idx="28042">
                  <c:v>0.43478260869565216</c:v>
                </c:pt>
                <c:pt idx="28043">
                  <c:v>0.83333333333333337</c:v>
                </c:pt>
                <c:pt idx="28044">
                  <c:v>0</c:v>
                </c:pt>
                <c:pt idx="28045">
                  <c:v>0.73684210526315785</c:v>
                </c:pt>
                <c:pt idx="28046">
                  <c:v>0</c:v>
                </c:pt>
                <c:pt idx="28047">
                  <c:v>0.14814814814814814</c:v>
                </c:pt>
                <c:pt idx="28048">
                  <c:v>0</c:v>
                </c:pt>
                <c:pt idx="28049">
                  <c:v>0</c:v>
                </c:pt>
                <c:pt idx="28050">
                  <c:v>0</c:v>
                </c:pt>
                <c:pt idx="28051">
                  <c:v>0</c:v>
                </c:pt>
                <c:pt idx="28052">
                  <c:v>0</c:v>
                </c:pt>
                <c:pt idx="28053">
                  <c:v>0</c:v>
                </c:pt>
                <c:pt idx="28054">
                  <c:v>0</c:v>
                </c:pt>
                <c:pt idx="28055">
                  <c:v>0</c:v>
                </c:pt>
                <c:pt idx="28056">
                  <c:v>0</c:v>
                </c:pt>
                <c:pt idx="28057">
                  <c:v>0</c:v>
                </c:pt>
                <c:pt idx="28058">
                  <c:v>0</c:v>
                </c:pt>
                <c:pt idx="28059">
                  <c:v>0</c:v>
                </c:pt>
                <c:pt idx="28060">
                  <c:v>0</c:v>
                </c:pt>
                <c:pt idx="28061">
                  <c:v>0</c:v>
                </c:pt>
                <c:pt idx="28062">
                  <c:v>0</c:v>
                </c:pt>
                <c:pt idx="28063">
                  <c:v>0</c:v>
                </c:pt>
                <c:pt idx="28064">
                  <c:v>0</c:v>
                </c:pt>
                <c:pt idx="28065">
                  <c:v>0</c:v>
                </c:pt>
                <c:pt idx="28066">
                  <c:v>0</c:v>
                </c:pt>
                <c:pt idx="28067">
                  <c:v>0</c:v>
                </c:pt>
                <c:pt idx="28068">
                  <c:v>0</c:v>
                </c:pt>
                <c:pt idx="28069">
                  <c:v>0</c:v>
                </c:pt>
                <c:pt idx="28070">
                  <c:v>0</c:v>
                </c:pt>
                <c:pt idx="28071">
                  <c:v>0</c:v>
                </c:pt>
                <c:pt idx="28072">
                  <c:v>0.77777777777777779</c:v>
                </c:pt>
                <c:pt idx="28073">
                  <c:v>0</c:v>
                </c:pt>
                <c:pt idx="28074">
                  <c:v>1</c:v>
                </c:pt>
                <c:pt idx="28075">
                  <c:v>0.66666666666666663</c:v>
                </c:pt>
                <c:pt idx="28076">
                  <c:v>0</c:v>
                </c:pt>
                <c:pt idx="28077">
                  <c:v>0.63636363636363635</c:v>
                </c:pt>
                <c:pt idx="28078">
                  <c:v>0</c:v>
                </c:pt>
                <c:pt idx="28079">
                  <c:v>0</c:v>
                </c:pt>
                <c:pt idx="28080">
                  <c:v>0</c:v>
                </c:pt>
                <c:pt idx="28081">
                  <c:v>0.46153846153846156</c:v>
                </c:pt>
                <c:pt idx="28082">
                  <c:v>0</c:v>
                </c:pt>
                <c:pt idx="28083">
                  <c:v>0</c:v>
                </c:pt>
                <c:pt idx="28084">
                  <c:v>0</c:v>
                </c:pt>
                <c:pt idx="28085">
                  <c:v>0.81818181818181823</c:v>
                </c:pt>
                <c:pt idx="28086">
                  <c:v>0.7142857142857143</c:v>
                </c:pt>
                <c:pt idx="28087">
                  <c:v>0.1</c:v>
                </c:pt>
                <c:pt idx="28088">
                  <c:v>0</c:v>
                </c:pt>
                <c:pt idx="28089">
                  <c:v>0</c:v>
                </c:pt>
                <c:pt idx="28090">
                  <c:v>0</c:v>
                </c:pt>
                <c:pt idx="28091">
                  <c:v>0</c:v>
                </c:pt>
                <c:pt idx="28092">
                  <c:v>0</c:v>
                </c:pt>
                <c:pt idx="28093">
                  <c:v>0</c:v>
                </c:pt>
                <c:pt idx="28094">
                  <c:v>0.52941176470588236</c:v>
                </c:pt>
                <c:pt idx="28095">
                  <c:v>0.5</c:v>
                </c:pt>
                <c:pt idx="28096">
                  <c:v>0</c:v>
                </c:pt>
                <c:pt idx="28097">
                  <c:v>1.1538461538461537</c:v>
                </c:pt>
                <c:pt idx="28098">
                  <c:v>0.61111111111111116</c:v>
                </c:pt>
                <c:pt idx="28099">
                  <c:v>0.68421052631578949</c:v>
                </c:pt>
                <c:pt idx="28100">
                  <c:v>1</c:v>
                </c:pt>
                <c:pt idx="28101">
                  <c:v>0.34782608695652173</c:v>
                </c:pt>
                <c:pt idx="28102">
                  <c:v>1</c:v>
                </c:pt>
                <c:pt idx="28103">
                  <c:v>0.4</c:v>
                </c:pt>
                <c:pt idx="28104">
                  <c:v>0</c:v>
                </c:pt>
                <c:pt idx="28105">
                  <c:v>0.30434782608695654</c:v>
                </c:pt>
                <c:pt idx="28106">
                  <c:v>0.43478260869565216</c:v>
                </c:pt>
                <c:pt idx="28107">
                  <c:v>0.89473684210526316</c:v>
                </c:pt>
                <c:pt idx="28108">
                  <c:v>0.6</c:v>
                </c:pt>
                <c:pt idx="28109">
                  <c:v>0.75</c:v>
                </c:pt>
                <c:pt idx="28110">
                  <c:v>0.5</c:v>
                </c:pt>
                <c:pt idx="28111">
                  <c:v>1.0625</c:v>
                </c:pt>
                <c:pt idx="28112">
                  <c:v>1.0625</c:v>
                </c:pt>
                <c:pt idx="28113">
                  <c:v>0.9375</c:v>
                </c:pt>
                <c:pt idx="28114">
                  <c:v>0.9285714285714286</c:v>
                </c:pt>
                <c:pt idx="28115">
                  <c:v>0.1875</c:v>
                </c:pt>
                <c:pt idx="28116">
                  <c:v>0.57894736842105265</c:v>
                </c:pt>
                <c:pt idx="28117">
                  <c:v>0.14285714285714285</c:v>
                </c:pt>
                <c:pt idx="28118">
                  <c:v>0.25925925925925924</c:v>
                </c:pt>
                <c:pt idx="28119">
                  <c:v>0.875</c:v>
                </c:pt>
                <c:pt idx="28120">
                  <c:v>0.70588235294117652</c:v>
                </c:pt>
                <c:pt idx="28121">
                  <c:v>0.58823529411764708</c:v>
                </c:pt>
                <c:pt idx="28122">
                  <c:v>0</c:v>
                </c:pt>
                <c:pt idx="28123">
                  <c:v>0.34782608695652173</c:v>
                </c:pt>
                <c:pt idx="28124">
                  <c:v>0.34782608695652173</c:v>
                </c:pt>
                <c:pt idx="28125">
                  <c:v>0</c:v>
                </c:pt>
                <c:pt idx="28126">
                  <c:v>0.52380952380952384</c:v>
                </c:pt>
                <c:pt idx="28127">
                  <c:v>0.82352941176470584</c:v>
                </c:pt>
                <c:pt idx="28128">
                  <c:v>0.45454545454545453</c:v>
                </c:pt>
                <c:pt idx="28129">
                  <c:v>0.54166666666666663</c:v>
                </c:pt>
                <c:pt idx="28130">
                  <c:v>1.0588235294117647</c:v>
                </c:pt>
                <c:pt idx="28131">
                  <c:v>0.8</c:v>
                </c:pt>
                <c:pt idx="28132">
                  <c:v>0.17857142857142858</c:v>
                </c:pt>
                <c:pt idx="28133">
                  <c:v>0.35714285714285715</c:v>
                </c:pt>
                <c:pt idx="28134">
                  <c:v>0.83333333333333337</c:v>
                </c:pt>
                <c:pt idx="28135">
                  <c:v>0.83333333333333337</c:v>
                </c:pt>
                <c:pt idx="28136">
                  <c:v>0.47368421052631576</c:v>
                </c:pt>
                <c:pt idx="28137">
                  <c:v>0.33333333333333331</c:v>
                </c:pt>
                <c:pt idx="28138">
                  <c:v>0.48</c:v>
                </c:pt>
                <c:pt idx="28139">
                  <c:v>0.5714285714285714</c:v>
                </c:pt>
                <c:pt idx="28140">
                  <c:v>1</c:v>
                </c:pt>
                <c:pt idx="28141">
                  <c:v>0</c:v>
                </c:pt>
                <c:pt idx="28142">
                  <c:v>0</c:v>
                </c:pt>
                <c:pt idx="28143">
                  <c:v>0.39130434782608697</c:v>
                </c:pt>
                <c:pt idx="28144">
                  <c:v>0.10344827586206896</c:v>
                </c:pt>
                <c:pt idx="28145">
                  <c:v>0.61904761904761907</c:v>
                </c:pt>
                <c:pt idx="28146">
                  <c:v>0.22222222222222221</c:v>
                </c:pt>
                <c:pt idx="28147">
                  <c:v>0</c:v>
                </c:pt>
                <c:pt idx="28148">
                  <c:v>0.17857142857142858</c:v>
                </c:pt>
                <c:pt idx="28149">
                  <c:v>0.41666666666666669</c:v>
                </c:pt>
                <c:pt idx="28150">
                  <c:v>0.22222222222222221</c:v>
                </c:pt>
                <c:pt idx="28151">
                  <c:v>0.66666666666666663</c:v>
                </c:pt>
                <c:pt idx="28152">
                  <c:v>0.82352941176470584</c:v>
                </c:pt>
                <c:pt idx="28153">
                  <c:v>0.66666666666666663</c:v>
                </c:pt>
                <c:pt idx="28154">
                  <c:v>2.7777777777777776E-2</c:v>
                </c:pt>
                <c:pt idx="28155">
                  <c:v>0.16129032258064516</c:v>
                </c:pt>
                <c:pt idx="28156">
                  <c:v>0.41666666666666669</c:v>
                </c:pt>
                <c:pt idx="28157">
                  <c:v>0.30769230769230771</c:v>
                </c:pt>
                <c:pt idx="28158">
                  <c:v>0.45</c:v>
                </c:pt>
                <c:pt idx="28159">
                  <c:v>0.66666666666666663</c:v>
                </c:pt>
                <c:pt idx="28160">
                  <c:v>0.125</c:v>
                </c:pt>
                <c:pt idx="28161">
                  <c:v>0.25925925925925924</c:v>
                </c:pt>
                <c:pt idx="28162">
                  <c:v>0.33333333333333331</c:v>
                </c:pt>
                <c:pt idx="28163">
                  <c:v>0.33333333333333331</c:v>
                </c:pt>
                <c:pt idx="28164">
                  <c:v>7.1428571428571425E-2</c:v>
                </c:pt>
                <c:pt idx="28165">
                  <c:v>0.375</c:v>
                </c:pt>
                <c:pt idx="28166">
                  <c:v>0.66666666666666663</c:v>
                </c:pt>
                <c:pt idx="28167">
                  <c:v>0.2857142857142857</c:v>
                </c:pt>
                <c:pt idx="28168">
                  <c:v>7.6923076923076927E-2</c:v>
                </c:pt>
                <c:pt idx="28169">
                  <c:v>4.7619047619047616E-2</c:v>
                </c:pt>
                <c:pt idx="28170">
                  <c:v>3.8461538461538464E-2</c:v>
                </c:pt>
                <c:pt idx="28171">
                  <c:v>0.2413793103448276</c:v>
                </c:pt>
                <c:pt idx="28172">
                  <c:v>3.0303030303030304E-2</c:v>
                </c:pt>
                <c:pt idx="28173">
                  <c:v>0.2</c:v>
                </c:pt>
                <c:pt idx="28174">
                  <c:v>0</c:v>
                </c:pt>
                <c:pt idx="28175">
                  <c:v>0</c:v>
                </c:pt>
                <c:pt idx="28176">
                  <c:v>0</c:v>
                </c:pt>
                <c:pt idx="28177">
                  <c:v>0</c:v>
                </c:pt>
                <c:pt idx="28178">
                  <c:v>1.1000000000000001</c:v>
                </c:pt>
                <c:pt idx="28179">
                  <c:v>0</c:v>
                </c:pt>
                <c:pt idx="28180">
                  <c:v>0</c:v>
                </c:pt>
                <c:pt idx="28181">
                  <c:v>0</c:v>
                </c:pt>
                <c:pt idx="28182">
                  <c:v>0</c:v>
                </c:pt>
                <c:pt idx="28183">
                  <c:v>0</c:v>
                </c:pt>
                <c:pt idx="28184">
                  <c:v>0</c:v>
                </c:pt>
                <c:pt idx="28185">
                  <c:v>0.61111111111111116</c:v>
                </c:pt>
                <c:pt idx="28186">
                  <c:v>0</c:v>
                </c:pt>
                <c:pt idx="28187">
                  <c:v>0.8571428571428571</c:v>
                </c:pt>
                <c:pt idx="28188">
                  <c:v>0</c:v>
                </c:pt>
                <c:pt idx="28189">
                  <c:v>0.40909090909090912</c:v>
                </c:pt>
                <c:pt idx="28190">
                  <c:v>0</c:v>
                </c:pt>
                <c:pt idx="28191">
                  <c:v>0.59090909090909094</c:v>
                </c:pt>
                <c:pt idx="28192">
                  <c:v>0.18518518518518517</c:v>
                </c:pt>
                <c:pt idx="28193">
                  <c:v>0.5</c:v>
                </c:pt>
                <c:pt idx="28194">
                  <c:v>0.23076923076923078</c:v>
                </c:pt>
                <c:pt idx="28195">
                  <c:v>0.31818181818181818</c:v>
                </c:pt>
                <c:pt idx="28196">
                  <c:v>0.30769230769230771</c:v>
                </c:pt>
                <c:pt idx="28197">
                  <c:v>0.16666666666666666</c:v>
                </c:pt>
                <c:pt idx="28198">
                  <c:v>0.6</c:v>
                </c:pt>
                <c:pt idx="28199">
                  <c:v>0.2</c:v>
                </c:pt>
                <c:pt idx="28200">
                  <c:v>0.05</c:v>
                </c:pt>
                <c:pt idx="28201">
                  <c:v>0.13333333333333333</c:v>
                </c:pt>
                <c:pt idx="28202">
                  <c:v>0</c:v>
                </c:pt>
                <c:pt idx="28203">
                  <c:v>0</c:v>
                </c:pt>
                <c:pt idx="28204">
                  <c:v>0</c:v>
                </c:pt>
                <c:pt idx="28205">
                  <c:v>0</c:v>
                </c:pt>
                <c:pt idx="28206">
                  <c:v>0</c:v>
                </c:pt>
                <c:pt idx="28207">
                  <c:v>0</c:v>
                </c:pt>
                <c:pt idx="28208">
                  <c:v>0</c:v>
                </c:pt>
                <c:pt idx="28209">
                  <c:v>0</c:v>
                </c:pt>
                <c:pt idx="28210">
                  <c:v>0</c:v>
                </c:pt>
                <c:pt idx="28211">
                  <c:v>0</c:v>
                </c:pt>
                <c:pt idx="28212">
                  <c:v>0</c:v>
                </c:pt>
                <c:pt idx="28213">
                  <c:v>0</c:v>
                </c:pt>
                <c:pt idx="28214">
                  <c:v>0</c:v>
                </c:pt>
                <c:pt idx="28215">
                  <c:v>0</c:v>
                </c:pt>
                <c:pt idx="28216">
                  <c:v>0</c:v>
                </c:pt>
                <c:pt idx="28217">
                  <c:v>0</c:v>
                </c:pt>
                <c:pt idx="28218">
                  <c:v>0</c:v>
                </c:pt>
                <c:pt idx="28219">
                  <c:v>0</c:v>
                </c:pt>
                <c:pt idx="28220">
                  <c:v>0</c:v>
                </c:pt>
                <c:pt idx="28221">
                  <c:v>0</c:v>
                </c:pt>
                <c:pt idx="28222">
                  <c:v>0</c:v>
                </c:pt>
                <c:pt idx="28223">
                  <c:v>0.63636363636363635</c:v>
                </c:pt>
                <c:pt idx="28224">
                  <c:v>0</c:v>
                </c:pt>
                <c:pt idx="28225">
                  <c:v>0</c:v>
                </c:pt>
                <c:pt idx="28226">
                  <c:v>0</c:v>
                </c:pt>
                <c:pt idx="28227">
                  <c:v>0</c:v>
                </c:pt>
                <c:pt idx="28228">
                  <c:v>0.81818181818181823</c:v>
                </c:pt>
                <c:pt idx="28229">
                  <c:v>0</c:v>
                </c:pt>
                <c:pt idx="28230">
                  <c:v>0</c:v>
                </c:pt>
                <c:pt idx="28231">
                  <c:v>0.8</c:v>
                </c:pt>
                <c:pt idx="28232">
                  <c:v>0</c:v>
                </c:pt>
                <c:pt idx="28233">
                  <c:v>1</c:v>
                </c:pt>
                <c:pt idx="28234">
                  <c:v>0</c:v>
                </c:pt>
                <c:pt idx="28235">
                  <c:v>0.15789473684210525</c:v>
                </c:pt>
                <c:pt idx="28236">
                  <c:v>0.53333333333333333</c:v>
                </c:pt>
                <c:pt idx="28237">
                  <c:v>0</c:v>
                </c:pt>
                <c:pt idx="28238">
                  <c:v>0</c:v>
                </c:pt>
                <c:pt idx="28239">
                  <c:v>0</c:v>
                </c:pt>
                <c:pt idx="28240">
                  <c:v>0</c:v>
                </c:pt>
                <c:pt idx="28241">
                  <c:v>0.13333333333333333</c:v>
                </c:pt>
                <c:pt idx="28242">
                  <c:v>0</c:v>
                </c:pt>
                <c:pt idx="28243">
                  <c:v>0</c:v>
                </c:pt>
                <c:pt idx="28244">
                  <c:v>0</c:v>
                </c:pt>
                <c:pt idx="28245">
                  <c:v>1.1111111111111112</c:v>
                </c:pt>
                <c:pt idx="28246">
                  <c:v>0</c:v>
                </c:pt>
                <c:pt idx="28247">
                  <c:v>0.92307692307692313</c:v>
                </c:pt>
                <c:pt idx="28248">
                  <c:v>1.1538461538461537</c:v>
                </c:pt>
                <c:pt idx="28249">
                  <c:v>0.55555555555555558</c:v>
                </c:pt>
                <c:pt idx="28250">
                  <c:v>0.4</c:v>
                </c:pt>
                <c:pt idx="28251">
                  <c:v>0</c:v>
                </c:pt>
                <c:pt idx="28252">
                  <c:v>0.55555555555555558</c:v>
                </c:pt>
                <c:pt idx="28253">
                  <c:v>1.0833333333333333</c:v>
                </c:pt>
                <c:pt idx="28254">
                  <c:v>0.35294117647058826</c:v>
                </c:pt>
                <c:pt idx="28255">
                  <c:v>0.61111111111111116</c:v>
                </c:pt>
                <c:pt idx="28256">
                  <c:v>0</c:v>
                </c:pt>
                <c:pt idx="28257">
                  <c:v>1.0666666666666667</c:v>
                </c:pt>
                <c:pt idx="28258">
                  <c:v>5.5555555555555552E-2</c:v>
                </c:pt>
                <c:pt idx="28259">
                  <c:v>0.36363636363636365</c:v>
                </c:pt>
                <c:pt idx="28260">
                  <c:v>0</c:v>
                </c:pt>
                <c:pt idx="28261">
                  <c:v>0.78947368421052633</c:v>
                </c:pt>
                <c:pt idx="28262">
                  <c:v>0.6875</c:v>
                </c:pt>
                <c:pt idx="28263">
                  <c:v>0.40909090909090912</c:v>
                </c:pt>
                <c:pt idx="28264">
                  <c:v>0.31818181818181818</c:v>
                </c:pt>
                <c:pt idx="28265">
                  <c:v>0.6</c:v>
                </c:pt>
                <c:pt idx="28266">
                  <c:v>1.0625</c:v>
                </c:pt>
                <c:pt idx="28267">
                  <c:v>0.52380952380952384</c:v>
                </c:pt>
                <c:pt idx="28268">
                  <c:v>0.8571428571428571</c:v>
                </c:pt>
                <c:pt idx="28269">
                  <c:v>0.88888888888888884</c:v>
                </c:pt>
                <c:pt idx="28270">
                  <c:v>0.60869565217391308</c:v>
                </c:pt>
                <c:pt idx="28271">
                  <c:v>1.1875</c:v>
                </c:pt>
                <c:pt idx="28272">
                  <c:v>0.22222222222222221</c:v>
                </c:pt>
                <c:pt idx="28273">
                  <c:v>0.8125</c:v>
                </c:pt>
                <c:pt idx="28274">
                  <c:v>0.8</c:v>
                </c:pt>
                <c:pt idx="28275">
                  <c:v>0.18518518518518517</c:v>
                </c:pt>
                <c:pt idx="28276">
                  <c:v>0.65</c:v>
                </c:pt>
                <c:pt idx="28277">
                  <c:v>0.52380952380952384</c:v>
                </c:pt>
                <c:pt idx="28278">
                  <c:v>1.1428571428571428</c:v>
                </c:pt>
                <c:pt idx="28279">
                  <c:v>0.61538461538461542</c:v>
                </c:pt>
                <c:pt idx="28280">
                  <c:v>0.33333333333333331</c:v>
                </c:pt>
                <c:pt idx="28281">
                  <c:v>0.54545454545454541</c:v>
                </c:pt>
                <c:pt idx="28282">
                  <c:v>0.30434782608695654</c:v>
                </c:pt>
                <c:pt idx="28283">
                  <c:v>0.05</c:v>
                </c:pt>
                <c:pt idx="28284">
                  <c:v>0.75</c:v>
                </c:pt>
                <c:pt idx="28285">
                  <c:v>0.52380952380952384</c:v>
                </c:pt>
                <c:pt idx="28286">
                  <c:v>9.375E-2</c:v>
                </c:pt>
                <c:pt idx="28287">
                  <c:v>0.73684210526315785</c:v>
                </c:pt>
                <c:pt idx="28288">
                  <c:v>0.32</c:v>
                </c:pt>
                <c:pt idx="28289">
                  <c:v>0</c:v>
                </c:pt>
                <c:pt idx="28290">
                  <c:v>0.45454545454545453</c:v>
                </c:pt>
                <c:pt idx="28291">
                  <c:v>0.83333333333333337</c:v>
                </c:pt>
                <c:pt idx="28292">
                  <c:v>0.52631578947368418</c:v>
                </c:pt>
                <c:pt idx="28293">
                  <c:v>0</c:v>
                </c:pt>
                <c:pt idx="28294">
                  <c:v>0.91666666666666663</c:v>
                </c:pt>
                <c:pt idx="28295">
                  <c:v>0.75</c:v>
                </c:pt>
                <c:pt idx="28296">
                  <c:v>0</c:v>
                </c:pt>
                <c:pt idx="28297">
                  <c:v>0.6</c:v>
                </c:pt>
                <c:pt idx="28298">
                  <c:v>1.1538461538461537</c:v>
                </c:pt>
                <c:pt idx="28299">
                  <c:v>0.22222222222222221</c:v>
                </c:pt>
                <c:pt idx="28300">
                  <c:v>0.12903225806451613</c:v>
                </c:pt>
                <c:pt idx="28301">
                  <c:v>8.8235294117647065E-2</c:v>
                </c:pt>
                <c:pt idx="28302">
                  <c:v>0</c:v>
                </c:pt>
                <c:pt idx="28303">
                  <c:v>0.16129032258064516</c:v>
                </c:pt>
                <c:pt idx="28304">
                  <c:v>0.4</c:v>
                </c:pt>
                <c:pt idx="28305">
                  <c:v>0.41666666666666669</c:v>
                </c:pt>
                <c:pt idx="28306">
                  <c:v>0.59090909090909094</c:v>
                </c:pt>
                <c:pt idx="28307">
                  <c:v>0.66666666666666663</c:v>
                </c:pt>
                <c:pt idx="28308">
                  <c:v>0.43478260869565216</c:v>
                </c:pt>
                <c:pt idx="28309">
                  <c:v>0.52631578947368418</c:v>
                </c:pt>
                <c:pt idx="28310">
                  <c:v>0.34782608695652173</c:v>
                </c:pt>
                <c:pt idx="28311">
                  <c:v>0.78947368421052633</c:v>
                </c:pt>
                <c:pt idx="28312">
                  <c:v>0.55000000000000004</c:v>
                </c:pt>
                <c:pt idx="28313">
                  <c:v>2.7777777777777776E-2</c:v>
                </c:pt>
                <c:pt idx="28314">
                  <c:v>0.33333333333333331</c:v>
                </c:pt>
                <c:pt idx="28315">
                  <c:v>3.4482758620689655E-2</c:v>
                </c:pt>
                <c:pt idx="28316">
                  <c:v>0.16</c:v>
                </c:pt>
                <c:pt idx="28317">
                  <c:v>0.10344827586206896</c:v>
                </c:pt>
                <c:pt idx="28318">
                  <c:v>0</c:v>
                </c:pt>
                <c:pt idx="28319">
                  <c:v>9.6774193548387094E-2</c:v>
                </c:pt>
                <c:pt idx="28320">
                  <c:v>0.2857142857142857</c:v>
                </c:pt>
                <c:pt idx="28321">
                  <c:v>0.2413793103448276</c:v>
                </c:pt>
                <c:pt idx="28322">
                  <c:v>0.24</c:v>
                </c:pt>
                <c:pt idx="28323">
                  <c:v>0.12121212121212122</c:v>
                </c:pt>
                <c:pt idx="28324">
                  <c:v>7.1428571428571425E-2</c:v>
                </c:pt>
                <c:pt idx="28325">
                  <c:v>0</c:v>
                </c:pt>
                <c:pt idx="28326">
                  <c:v>0</c:v>
                </c:pt>
                <c:pt idx="28327">
                  <c:v>0.42857142857142855</c:v>
                </c:pt>
                <c:pt idx="28328">
                  <c:v>0</c:v>
                </c:pt>
                <c:pt idx="28329">
                  <c:v>1.1428571428571428</c:v>
                </c:pt>
                <c:pt idx="28330">
                  <c:v>0.94444444444444442</c:v>
                </c:pt>
                <c:pt idx="28331">
                  <c:v>0</c:v>
                </c:pt>
                <c:pt idx="28332">
                  <c:v>0.55000000000000004</c:v>
                </c:pt>
                <c:pt idx="28333">
                  <c:v>0</c:v>
                </c:pt>
                <c:pt idx="28334">
                  <c:v>0</c:v>
                </c:pt>
                <c:pt idx="28335">
                  <c:v>0.55000000000000004</c:v>
                </c:pt>
                <c:pt idx="28336">
                  <c:v>1.2307692307692308</c:v>
                </c:pt>
                <c:pt idx="28337">
                  <c:v>0</c:v>
                </c:pt>
                <c:pt idx="28338">
                  <c:v>0.5714285714285714</c:v>
                </c:pt>
                <c:pt idx="28339">
                  <c:v>0</c:v>
                </c:pt>
                <c:pt idx="28340">
                  <c:v>0</c:v>
                </c:pt>
                <c:pt idx="28341">
                  <c:v>0</c:v>
                </c:pt>
                <c:pt idx="28342">
                  <c:v>0.7</c:v>
                </c:pt>
                <c:pt idx="28343">
                  <c:v>0.66666666666666663</c:v>
                </c:pt>
                <c:pt idx="28344">
                  <c:v>2.7777777777777776E-2</c:v>
                </c:pt>
                <c:pt idx="28345">
                  <c:v>0</c:v>
                </c:pt>
                <c:pt idx="28346">
                  <c:v>0.375</c:v>
                </c:pt>
                <c:pt idx="28347">
                  <c:v>0.55555555555555558</c:v>
                </c:pt>
                <c:pt idx="28348">
                  <c:v>0.29166666666666669</c:v>
                </c:pt>
                <c:pt idx="28349">
                  <c:v>0.32</c:v>
                </c:pt>
                <c:pt idx="28350">
                  <c:v>0.11538461538461539</c:v>
                </c:pt>
                <c:pt idx="28351">
                  <c:v>0.375</c:v>
                </c:pt>
                <c:pt idx="28352">
                  <c:v>0.16</c:v>
                </c:pt>
                <c:pt idx="28353">
                  <c:v>0</c:v>
                </c:pt>
                <c:pt idx="28354">
                  <c:v>0.45454545454545453</c:v>
                </c:pt>
                <c:pt idx="28355">
                  <c:v>0</c:v>
                </c:pt>
                <c:pt idx="28356">
                  <c:v>3.7037037037037035E-2</c:v>
                </c:pt>
                <c:pt idx="28357">
                  <c:v>0</c:v>
                </c:pt>
                <c:pt idx="28358">
                  <c:v>0</c:v>
                </c:pt>
                <c:pt idx="28359">
                  <c:v>0</c:v>
                </c:pt>
                <c:pt idx="28360">
                  <c:v>0</c:v>
                </c:pt>
                <c:pt idx="28361">
                  <c:v>0</c:v>
                </c:pt>
                <c:pt idx="28362">
                  <c:v>0</c:v>
                </c:pt>
                <c:pt idx="28363">
                  <c:v>0</c:v>
                </c:pt>
                <c:pt idx="28364">
                  <c:v>0</c:v>
                </c:pt>
                <c:pt idx="28365">
                  <c:v>0</c:v>
                </c:pt>
                <c:pt idx="28366">
                  <c:v>0</c:v>
                </c:pt>
                <c:pt idx="28367">
                  <c:v>0</c:v>
                </c:pt>
                <c:pt idx="28368">
                  <c:v>0</c:v>
                </c:pt>
                <c:pt idx="28369">
                  <c:v>0</c:v>
                </c:pt>
                <c:pt idx="28370">
                  <c:v>0</c:v>
                </c:pt>
                <c:pt idx="28371">
                  <c:v>0</c:v>
                </c:pt>
                <c:pt idx="28372">
                  <c:v>0.21428571428571427</c:v>
                </c:pt>
                <c:pt idx="28373">
                  <c:v>0</c:v>
                </c:pt>
                <c:pt idx="28374">
                  <c:v>0</c:v>
                </c:pt>
                <c:pt idx="28375">
                  <c:v>0</c:v>
                </c:pt>
                <c:pt idx="28376">
                  <c:v>0</c:v>
                </c:pt>
                <c:pt idx="28377">
                  <c:v>0</c:v>
                </c:pt>
                <c:pt idx="28378">
                  <c:v>0</c:v>
                </c:pt>
                <c:pt idx="28379">
                  <c:v>0</c:v>
                </c:pt>
                <c:pt idx="28380">
                  <c:v>0</c:v>
                </c:pt>
                <c:pt idx="28381">
                  <c:v>0</c:v>
                </c:pt>
                <c:pt idx="28382">
                  <c:v>0</c:v>
                </c:pt>
                <c:pt idx="28383">
                  <c:v>0</c:v>
                </c:pt>
                <c:pt idx="28384">
                  <c:v>0</c:v>
                </c:pt>
                <c:pt idx="28385">
                  <c:v>0</c:v>
                </c:pt>
                <c:pt idx="28386">
                  <c:v>1</c:v>
                </c:pt>
                <c:pt idx="28387">
                  <c:v>0</c:v>
                </c:pt>
                <c:pt idx="28388">
                  <c:v>0.5</c:v>
                </c:pt>
                <c:pt idx="28389">
                  <c:v>0.13333333333333333</c:v>
                </c:pt>
                <c:pt idx="28390">
                  <c:v>0</c:v>
                </c:pt>
                <c:pt idx="28391">
                  <c:v>0.63636363636363635</c:v>
                </c:pt>
                <c:pt idx="28392">
                  <c:v>0</c:v>
                </c:pt>
                <c:pt idx="28393">
                  <c:v>0</c:v>
                </c:pt>
                <c:pt idx="28394">
                  <c:v>0</c:v>
                </c:pt>
                <c:pt idx="28395">
                  <c:v>0</c:v>
                </c:pt>
                <c:pt idx="28396">
                  <c:v>0</c:v>
                </c:pt>
                <c:pt idx="28397">
                  <c:v>0.18181818181818182</c:v>
                </c:pt>
                <c:pt idx="28398">
                  <c:v>0</c:v>
                </c:pt>
                <c:pt idx="28399">
                  <c:v>0</c:v>
                </c:pt>
                <c:pt idx="28400">
                  <c:v>0</c:v>
                </c:pt>
                <c:pt idx="28401">
                  <c:v>0</c:v>
                </c:pt>
                <c:pt idx="28402">
                  <c:v>0</c:v>
                </c:pt>
                <c:pt idx="28403">
                  <c:v>0</c:v>
                </c:pt>
                <c:pt idx="28404">
                  <c:v>0.33333333333333331</c:v>
                </c:pt>
                <c:pt idx="28405">
                  <c:v>6.25E-2</c:v>
                </c:pt>
                <c:pt idx="28406">
                  <c:v>0.29411764705882354</c:v>
                </c:pt>
                <c:pt idx="28407">
                  <c:v>0.44444444444444442</c:v>
                </c:pt>
                <c:pt idx="28408">
                  <c:v>0.15789473684210525</c:v>
                </c:pt>
                <c:pt idx="28409">
                  <c:v>0.47058823529411764</c:v>
                </c:pt>
                <c:pt idx="28410">
                  <c:v>0.6470588235294118</c:v>
                </c:pt>
                <c:pt idx="28411">
                  <c:v>0</c:v>
                </c:pt>
                <c:pt idx="28412">
                  <c:v>1</c:v>
                </c:pt>
                <c:pt idx="28413">
                  <c:v>0.36842105263157893</c:v>
                </c:pt>
                <c:pt idx="28414">
                  <c:v>0</c:v>
                </c:pt>
                <c:pt idx="28415">
                  <c:v>0</c:v>
                </c:pt>
                <c:pt idx="28416">
                  <c:v>0.52941176470588236</c:v>
                </c:pt>
                <c:pt idx="28417">
                  <c:v>0.66666666666666663</c:v>
                </c:pt>
                <c:pt idx="28418">
                  <c:v>0.15384615384615385</c:v>
                </c:pt>
                <c:pt idx="28419">
                  <c:v>1</c:v>
                </c:pt>
                <c:pt idx="28420">
                  <c:v>0.6470588235294118</c:v>
                </c:pt>
                <c:pt idx="28421">
                  <c:v>0.88888888888888884</c:v>
                </c:pt>
                <c:pt idx="28422">
                  <c:v>0.57894736842105265</c:v>
                </c:pt>
                <c:pt idx="28423">
                  <c:v>0.72222222222222221</c:v>
                </c:pt>
                <c:pt idx="28424">
                  <c:v>1.2</c:v>
                </c:pt>
                <c:pt idx="28425">
                  <c:v>7.6923076923076927E-2</c:v>
                </c:pt>
                <c:pt idx="28426">
                  <c:v>1</c:v>
                </c:pt>
                <c:pt idx="28427">
                  <c:v>0.55555555555555558</c:v>
                </c:pt>
                <c:pt idx="28428">
                  <c:v>0.78947368421052633</c:v>
                </c:pt>
                <c:pt idx="28429">
                  <c:v>0.68421052631578949</c:v>
                </c:pt>
                <c:pt idx="28430">
                  <c:v>0.9375</c:v>
                </c:pt>
                <c:pt idx="28431">
                  <c:v>0</c:v>
                </c:pt>
                <c:pt idx="28432">
                  <c:v>0.31818181818181818</c:v>
                </c:pt>
                <c:pt idx="28433">
                  <c:v>0.16666666666666666</c:v>
                </c:pt>
                <c:pt idx="28434">
                  <c:v>0.77777777777777779</c:v>
                </c:pt>
                <c:pt idx="28435">
                  <c:v>0.52173913043478259</c:v>
                </c:pt>
                <c:pt idx="28436">
                  <c:v>0.23076923076923078</c:v>
                </c:pt>
                <c:pt idx="28437">
                  <c:v>1.1875</c:v>
                </c:pt>
                <c:pt idx="28438">
                  <c:v>0.8</c:v>
                </c:pt>
                <c:pt idx="28439">
                  <c:v>0.5714285714285714</c:v>
                </c:pt>
                <c:pt idx="28440">
                  <c:v>9.375E-2</c:v>
                </c:pt>
                <c:pt idx="28441">
                  <c:v>1.0588235294117647</c:v>
                </c:pt>
                <c:pt idx="28442">
                  <c:v>0.77777777777777779</c:v>
                </c:pt>
                <c:pt idx="28443">
                  <c:v>0</c:v>
                </c:pt>
                <c:pt idx="28444">
                  <c:v>0.72222222222222221</c:v>
                </c:pt>
                <c:pt idx="28445">
                  <c:v>0.14285714285714285</c:v>
                </c:pt>
                <c:pt idx="28446">
                  <c:v>0.48</c:v>
                </c:pt>
                <c:pt idx="28447">
                  <c:v>0</c:v>
                </c:pt>
                <c:pt idx="28448">
                  <c:v>0.41176470588235292</c:v>
                </c:pt>
                <c:pt idx="28449">
                  <c:v>0.42857142857142855</c:v>
                </c:pt>
                <c:pt idx="28450">
                  <c:v>3.5714285714285712E-2</c:v>
                </c:pt>
                <c:pt idx="28451">
                  <c:v>0.9285714285714286</c:v>
                </c:pt>
                <c:pt idx="28452">
                  <c:v>0</c:v>
                </c:pt>
                <c:pt idx="28453">
                  <c:v>0</c:v>
                </c:pt>
                <c:pt idx="28454">
                  <c:v>0.65</c:v>
                </c:pt>
                <c:pt idx="28455">
                  <c:v>0.2413793103448276</c:v>
                </c:pt>
                <c:pt idx="28456">
                  <c:v>0</c:v>
                </c:pt>
                <c:pt idx="28457">
                  <c:v>0.36842105263157893</c:v>
                </c:pt>
                <c:pt idx="28458">
                  <c:v>0.75</c:v>
                </c:pt>
                <c:pt idx="28459">
                  <c:v>1</c:v>
                </c:pt>
                <c:pt idx="28460">
                  <c:v>0.57894736842105265</c:v>
                </c:pt>
                <c:pt idx="28461">
                  <c:v>0.125</c:v>
                </c:pt>
                <c:pt idx="28462">
                  <c:v>0.14285714285714285</c:v>
                </c:pt>
                <c:pt idx="28463">
                  <c:v>0.66666666666666663</c:v>
                </c:pt>
                <c:pt idx="28464">
                  <c:v>2.8571428571428571E-2</c:v>
                </c:pt>
                <c:pt idx="28465">
                  <c:v>0.23076923076923078</c:v>
                </c:pt>
                <c:pt idx="28466">
                  <c:v>0.5</c:v>
                </c:pt>
                <c:pt idx="28467">
                  <c:v>0</c:v>
                </c:pt>
                <c:pt idx="28468">
                  <c:v>0.41666666666666669</c:v>
                </c:pt>
                <c:pt idx="28469">
                  <c:v>0.30769230769230771</c:v>
                </c:pt>
                <c:pt idx="28470">
                  <c:v>0</c:v>
                </c:pt>
                <c:pt idx="28471">
                  <c:v>0</c:v>
                </c:pt>
                <c:pt idx="28472">
                  <c:v>3.7037037037037035E-2</c:v>
                </c:pt>
                <c:pt idx="28473">
                  <c:v>7.1428571428571425E-2</c:v>
                </c:pt>
                <c:pt idx="28474">
                  <c:v>0.43478260869565216</c:v>
                </c:pt>
                <c:pt idx="28475">
                  <c:v>0.33333333333333331</c:v>
                </c:pt>
                <c:pt idx="28476">
                  <c:v>0.33333333333333331</c:v>
                </c:pt>
                <c:pt idx="28477">
                  <c:v>0</c:v>
                </c:pt>
                <c:pt idx="28478">
                  <c:v>0</c:v>
                </c:pt>
                <c:pt idx="28479">
                  <c:v>3.125E-2</c:v>
                </c:pt>
                <c:pt idx="28480">
                  <c:v>9.6774193548387094E-2</c:v>
                </c:pt>
                <c:pt idx="28481">
                  <c:v>0.2857142857142857</c:v>
                </c:pt>
                <c:pt idx="28482">
                  <c:v>6.6666666666666666E-2</c:v>
                </c:pt>
                <c:pt idx="28483">
                  <c:v>0</c:v>
                </c:pt>
                <c:pt idx="28484">
                  <c:v>0</c:v>
                </c:pt>
                <c:pt idx="28485">
                  <c:v>0</c:v>
                </c:pt>
                <c:pt idx="28486">
                  <c:v>1.1111111111111112</c:v>
                </c:pt>
                <c:pt idx="28487">
                  <c:v>0</c:v>
                </c:pt>
                <c:pt idx="28488">
                  <c:v>0</c:v>
                </c:pt>
                <c:pt idx="28489">
                  <c:v>0</c:v>
                </c:pt>
                <c:pt idx="28490">
                  <c:v>0</c:v>
                </c:pt>
                <c:pt idx="28491">
                  <c:v>0.58823529411764708</c:v>
                </c:pt>
                <c:pt idx="28492">
                  <c:v>1</c:v>
                </c:pt>
                <c:pt idx="28493">
                  <c:v>0.24</c:v>
                </c:pt>
                <c:pt idx="28494">
                  <c:v>0</c:v>
                </c:pt>
                <c:pt idx="28495">
                  <c:v>0.54545454545454541</c:v>
                </c:pt>
                <c:pt idx="28496">
                  <c:v>0</c:v>
                </c:pt>
                <c:pt idx="28497">
                  <c:v>0</c:v>
                </c:pt>
                <c:pt idx="28498">
                  <c:v>0</c:v>
                </c:pt>
                <c:pt idx="28499">
                  <c:v>0</c:v>
                </c:pt>
                <c:pt idx="28500">
                  <c:v>0</c:v>
                </c:pt>
                <c:pt idx="28501">
                  <c:v>0</c:v>
                </c:pt>
                <c:pt idx="28502">
                  <c:v>5.4054054054054057E-2</c:v>
                </c:pt>
                <c:pt idx="28503">
                  <c:v>0.65</c:v>
                </c:pt>
                <c:pt idx="28504">
                  <c:v>0</c:v>
                </c:pt>
                <c:pt idx="28505">
                  <c:v>0</c:v>
                </c:pt>
                <c:pt idx="28506">
                  <c:v>0.20689655172413793</c:v>
                </c:pt>
                <c:pt idx="28507">
                  <c:v>0.32</c:v>
                </c:pt>
                <c:pt idx="28508">
                  <c:v>0.33333333333333331</c:v>
                </c:pt>
                <c:pt idx="28509">
                  <c:v>0</c:v>
                </c:pt>
                <c:pt idx="28510">
                  <c:v>0</c:v>
                </c:pt>
                <c:pt idx="28511">
                  <c:v>0</c:v>
                </c:pt>
                <c:pt idx="28512">
                  <c:v>0</c:v>
                </c:pt>
                <c:pt idx="28513">
                  <c:v>0</c:v>
                </c:pt>
                <c:pt idx="28514">
                  <c:v>0</c:v>
                </c:pt>
                <c:pt idx="28515">
                  <c:v>0</c:v>
                </c:pt>
                <c:pt idx="28516">
                  <c:v>0</c:v>
                </c:pt>
                <c:pt idx="28517">
                  <c:v>0</c:v>
                </c:pt>
                <c:pt idx="28518">
                  <c:v>0</c:v>
                </c:pt>
                <c:pt idx="28519">
                  <c:v>0</c:v>
                </c:pt>
                <c:pt idx="28520">
                  <c:v>0</c:v>
                </c:pt>
                <c:pt idx="28521">
                  <c:v>0</c:v>
                </c:pt>
                <c:pt idx="28522">
                  <c:v>0</c:v>
                </c:pt>
                <c:pt idx="28523">
                  <c:v>0</c:v>
                </c:pt>
                <c:pt idx="28524">
                  <c:v>0</c:v>
                </c:pt>
                <c:pt idx="28525">
                  <c:v>0</c:v>
                </c:pt>
                <c:pt idx="28526">
                  <c:v>0</c:v>
                </c:pt>
                <c:pt idx="28527">
                  <c:v>0</c:v>
                </c:pt>
                <c:pt idx="28528">
                  <c:v>0</c:v>
                </c:pt>
                <c:pt idx="28529">
                  <c:v>0</c:v>
                </c:pt>
                <c:pt idx="28530">
                  <c:v>0</c:v>
                </c:pt>
                <c:pt idx="28531">
                  <c:v>0</c:v>
                </c:pt>
                <c:pt idx="28532">
                  <c:v>0</c:v>
                </c:pt>
                <c:pt idx="28533">
                  <c:v>0.21428571428571427</c:v>
                </c:pt>
                <c:pt idx="28534">
                  <c:v>0</c:v>
                </c:pt>
                <c:pt idx="28535">
                  <c:v>0</c:v>
                </c:pt>
                <c:pt idx="28536">
                  <c:v>0</c:v>
                </c:pt>
                <c:pt idx="28537">
                  <c:v>0</c:v>
                </c:pt>
                <c:pt idx="28538">
                  <c:v>0</c:v>
                </c:pt>
                <c:pt idx="28539">
                  <c:v>0</c:v>
                </c:pt>
                <c:pt idx="28540">
                  <c:v>0</c:v>
                </c:pt>
                <c:pt idx="28541">
                  <c:v>1</c:v>
                </c:pt>
                <c:pt idx="28542">
                  <c:v>0</c:v>
                </c:pt>
                <c:pt idx="28543">
                  <c:v>1</c:v>
                </c:pt>
                <c:pt idx="28544">
                  <c:v>0</c:v>
                </c:pt>
                <c:pt idx="28545">
                  <c:v>0</c:v>
                </c:pt>
                <c:pt idx="28546">
                  <c:v>0</c:v>
                </c:pt>
                <c:pt idx="28547">
                  <c:v>1.2</c:v>
                </c:pt>
                <c:pt idx="28548">
                  <c:v>0.25</c:v>
                </c:pt>
                <c:pt idx="28549">
                  <c:v>0</c:v>
                </c:pt>
                <c:pt idx="28550">
                  <c:v>0</c:v>
                </c:pt>
                <c:pt idx="28551">
                  <c:v>0</c:v>
                </c:pt>
                <c:pt idx="28552">
                  <c:v>0</c:v>
                </c:pt>
                <c:pt idx="28553">
                  <c:v>5.2631578947368418E-2</c:v>
                </c:pt>
                <c:pt idx="28554">
                  <c:v>1</c:v>
                </c:pt>
                <c:pt idx="28555">
                  <c:v>0.58333333333333337</c:v>
                </c:pt>
                <c:pt idx="28556">
                  <c:v>0</c:v>
                </c:pt>
                <c:pt idx="28557">
                  <c:v>0</c:v>
                </c:pt>
                <c:pt idx="28558">
                  <c:v>0</c:v>
                </c:pt>
                <c:pt idx="28559">
                  <c:v>0.9285714285714286</c:v>
                </c:pt>
                <c:pt idx="28560">
                  <c:v>0</c:v>
                </c:pt>
                <c:pt idx="28561">
                  <c:v>0</c:v>
                </c:pt>
                <c:pt idx="28562">
                  <c:v>1</c:v>
                </c:pt>
                <c:pt idx="28563">
                  <c:v>0</c:v>
                </c:pt>
                <c:pt idx="28564">
                  <c:v>0.47058823529411764</c:v>
                </c:pt>
                <c:pt idx="28565">
                  <c:v>1</c:v>
                </c:pt>
                <c:pt idx="28566">
                  <c:v>0</c:v>
                </c:pt>
                <c:pt idx="28567">
                  <c:v>0.8</c:v>
                </c:pt>
                <c:pt idx="28568">
                  <c:v>0</c:v>
                </c:pt>
                <c:pt idx="28569">
                  <c:v>0.22222222222222221</c:v>
                </c:pt>
                <c:pt idx="28570">
                  <c:v>0.66666666666666663</c:v>
                </c:pt>
                <c:pt idx="28571">
                  <c:v>0.55555555555555558</c:v>
                </c:pt>
                <c:pt idx="28572">
                  <c:v>0</c:v>
                </c:pt>
                <c:pt idx="28573">
                  <c:v>0.11764705882352941</c:v>
                </c:pt>
                <c:pt idx="28574">
                  <c:v>1</c:v>
                </c:pt>
                <c:pt idx="28575">
                  <c:v>0.42857142857142855</c:v>
                </c:pt>
                <c:pt idx="28576">
                  <c:v>0</c:v>
                </c:pt>
                <c:pt idx="28577">
                  <c:v>0.31818181818181818</c:v>
                </c:pt>
                <c:pt idx="28578">
                  <c:v>0</c:v>
                </c:pt>
                <c:pt idx="28579">
                  <c:v>0.8</c:v>
                </c:pt>
                <c:pt idx="28580">
                  <c:v>0.76470588235294112</c:v>
                </c:pt>
                <c:pt idx="28581">
                  <c:v>0.77777777777777779</c:v>
                </c:pt>
                <c:pt idx="28582">
                  <c:v>0.77777777777777779</c:v>
                </c:pt>
                <c:pt idx="28583">
                  <c:v>1.0666666666666667</c:v>
                </c:pt>
                <c:pt idx="28584">
                  <c:v>0.625</c:v>
                </c:pt>
                <c:pt idx="28585">
                  <c:v>0</c:v>
                </c:pt>
                <c:pt idx="28586">
                  <c:v>0.9375</c:v>
                </c:pt>
                <c:pt idx="28587">
                  <c:v>0.30769230769230771</c:v>
                </c:pt>
                <c:pt idx="28588">
                  <c:v>0.59090909090909094</c:v>
                </c:pt>
                <c:pt idx="28589">
                  <c:v>1</c:v>
                </c:pt>
                <c:pt idx="28590">
                  <c:v>0</c:v>
                </c:pt>
                <c:pt idx="28591">
                  <c:v>1</c:v>
                </c:pt>
                <c:pt idx="28592">
                  <c:v>0.13793103448275862</c:v>
                </c:pt>
                <c:pt idx="28593">
                  <c:v>0.63157894736842102</c:v>
                </c:pt>
                <c:pt idx="28594">
                  <c:v>0.89473684210526316</c:v>
                </c:pt>
                <c:pt idx="28595">
                  <c:v>0.89473684210526316</c:v>
                </c:pt>
                <c:pt idx="28596">
                  <c:v>0.9375</c:v>
                </c:pt>
                <c:pt idx="28597">
                  <c:v>0.25925925925925924</c:v>
                </c:pt>
                <c:pt idx="28598">
                  <c:v>0.7</c:v>
                </c:pt>
                <c:pt idx="28599">
                  <c:v>1.1875</c:v>
                </c:pt>
                <c:pt idx="28600">
                  <c:v>0.2</c:v>
                </c:pt>
                <c:pt idx="28601">
                  <c:v>0.8</c:v>
                </c:pt>
                <c:pt idx="28602">
                  <c:v>1.1428571428571428</c:v>
                </c:pt>
                <c:pt idx="28603">
                  <c:v>0</c:v>
                </c:pt>
                <c:pt idx="28604">
                  <c:v>0</c:v>
                </c:pt>
                <c:pt idx="28605">
                  <c:v>0</c:v>
                </c:pt>
                <c:pt idx="28606">
                  <c:v>0.25925925925925924</c:v>
                </c:pt>
                <c:pt idx="28607">
                  <c:v>0</c:v>
                </c:pt>
                <c:pt idx="28608">
                  <c:v>0.70588235294117652</c:v>
                </c:pt>
                <c:pt idx="28609">
                  <c:v>0.2413793103448276</c:v>
                </c:pt>
                <c:pt idx="28610">
                  <c:v>0.14814814814814814</c:v>
                </c:pt>
                <c:pt idx="28611">
                  <c:v>0.41666666666666669</c:v>
                </c:pt>
                <c:pt idx="28612">
                  <c:v>0.5714285714285714</c:v>
                </c:pt>
                <c:pt idx="28613">
                  <c:v>0.5714285714285714</c:v>
                </c:pt>
                <c:pt idx="28614">
                  <c:v>0.47826086956521741</c:v>
                </c:pt>
                <c:pt idx="28615">
                  <c:v>2.7777777777777776E-2</c:v>
                </c:pt>
                <c:pt idx="28616">
                  <c:v>0.38461538461538464</c:v>
                </c:pt>
                <c:pt idx="28617">
                  <c:v>0.38461538461538464</c:v>
                </c:pt>
                <c:pt idx="28618">
                  <c:v>0.33333333333333331</c:v>
                </c:pt>
                <c:pt idx="28619">
                  <c:v>0</c:v>
                </c:pt>
                <c:pt idx="28620">
                  <c:v>0.2857142857142857</c:v>
                </c:pt>
                <c:pt idx="28621">
                  <c:v>0</c:v>
                </c:pt>
                <c:pt idx="28622">
                  <c:v>0.125</c:v>
                </c:pt>
                <c:pt idx="28623">
                  <c:v>0</c:v>
                </c:pt>
                <c:pt idx="28624">
                  <c:v>0</c:v>
                </c:pt>
                <c:pt idx="28625">
                  <c:v>0</c:v>
                </c:pt>
                <c:pt idx="28626">
                  <c:v>0</c:v>
                </c:pt>
                <c:pt idx="28627">
                  <c:v>0</c:v>
                </c:pt>
                <c:pt idx="28628">
                  <c:v>0.23076923076923078</c:v>
                </c:pt>
                <c:pt idx="28629">
                  <c:v>0</c:v>
                </c:pt>
                <c:pt idx="28630">
                  <c:v>0</c:v>
                </c:pt>
                <c:pt idx="28631">
                  <c:v>0</c:v>
                </c:pt>
                <c:pt idx="28632">
                  <c:v>0</c:v>
                </c:pt>
                <c:pt idx="28633">
                  <c:v>1.2</c:v>
                </c:pt>
                <c:pt idx="28634">
                  <c:v>0</c:v>
                </c:pt>
                <c:pt idx="28635">
                  <c:v>0</c:v>
                </c:pt>
                <c:pt idx="28636">
                  <c:v>0.15789473684210525</c:v>
                </c:pt>
                <c:pt idx="28637">
                  <c:v>0.33333333333333331</c:v>
                </c:pt>
                <c:pt idx="28638">
                  <c:v>0.18518518518518517</c:v>
                </c:pt>
                <c:pt idx="28639">
                  <c:v>0</c:v>
                </c:pt>
                <c:pt idx="28640">
                  <c:v>0.21739130434782608</c:v>
                </c:pt>
                <c:pt idx="28641">
                  <c:v>0.21428571428571427</c:v>
                </c:pt>
                <c:pt idx="28642">
                  <c:v>0</c:v>
                </c:pt>
                <c:pt idx="28643">
                  <c:v>0</c:v>
                </c:pt>
                <c:pt idx="28644">
                  <c:v>0</c:v>
                </c:pt>
                <c:pt idx="28645">
                  <c:v>0</c:v>
                </c:pt>
                <c:pt idx="28646">
                  <c:v>0</c:v>
                </c:pt>
                <c:pt idx="28647">
                  <c:v>0</c:v>
                </c:pt>
                <c:pt idx="28648">
                  <c:v>0</c:v>
                </c:pt>
                <c:pt idx="28649">
                  <c:v>0</c:v>
                </c:pt>
                <c:pt idx="28650">
                  <c:v>0</c:v>
                </c:pt>
                <c:pt idx="28651">
                  <c:v>0</c:v>
                </c:pt>
                <c:pt idx="28652">
                  <c:v>0</c:v>
                </c:pt>
                <c:pt idx="28653">
                  <c:v>0</c:v>
                </c:pt>
                <c:pt idx="28654">
                  <c:v>0</c:v>
                </c:pt>
                <c:pt idx="28655">
                  <c:v>0</c:v>
                </c:pt>
                <c:pt idx="28656">
                  <c:v>0</c:v>
                </c:pt>
                <c:pt idx="28657">
                  <c:v>0</c:v>
                </c:pt>
                <c:pt idx="28658">
                  <c:v>0</c:v>
                </c:pt>
                <c:pt idx="28659">
                  <c:v>0</c:v>
                </c:pt>
                <c:pt idx="28660">
                  <c:v>0</c:v>
                </c:pt>
                <c:pt idx="28661">
                  <c:v>0</c:v>
                </c:pt>
                <c:pt idx="28662">
                  <c:v>0</c:v>
                </c:pt>
                <c:pt idx="28663">
                  <c:v>0</c:v>
                </c:pt>
                <c:pt idx="28664">
                  <c:v>0</c:v>
                </c:pt>
                <c:pt idx="28665">
                  <c:v>0</c:v>
                </c:pt>
                <c:pt idx="28666">
                  <c:v>0</c:v>
                </c:pt>
                <c:pt idx="28667">
                  <c:v>0</c:v>
                </c:pt>
                <c:pt idx="28668">
                  <c:v>0</c:v>
                </c:pt>
                <c:pt idx="28669">
                  <c:v>0</c:v>
                </c:pt>
                <c:pt idx="28670">
                  <c:v>0</c:v>
                </c:pt>
                <c:pt idx="28671">
                  <c:v>0.36363636363636365</c:v>
                </c:pt>
                <c:pt idx="28672">
                  <c:v>0</c:v>
                </c:pt>
                <c:pt idx="28673">
                  <c:v>0</c:v>
                </c:pt>
                <c:pt idx="28674">
                  <c:v>0</c:v>
                </c:pt>
                <c:pt idx="28675">
                  <c:v>0.29411764705882354</c:v>
                </c:pt>
                <c:pt idx="28676">
                  <c:v>0</c:v>
                </c:pt>
                <c:pt idx="28677">
                  <c:v>0.76923076923076927</c:v>
                </c:pt>
                <c:pt idx="28678">
                  <c:v>0</c:v>
                </c:pt>
                <c:pt idx="28679">
                  <c:v>0</c:v>
                </c:pt>
                <c:pt idx="28680">
                  <c:v>0</c:v>
                </c:pt>
                <c:pt idx="28681">
                  <c:v>0</c:v>
                </c:pt>
                <c:pt idx="28682">
                  <c:v>0.41176470588235292</c:v>
                </c:pt>
                <c:pt idx="28683">
                  <c:v>0.41176470588235292</c:v>
                </c:pt>
                <c:pt idx="28684">
                  <c:v>0</c:v>
                </c:pt>
                <c:pt idx="28685">
                  <c:v>0.18181818181818182</c:v>
                </c:pt>
                <c:pt idx="28686">
                  <c:v>0</c:v>
                </c:pt>
                <c:pt idx="28687">
                  <c:v>0</c:v>
                </c:pt>
                <c:pt idx="28688">
                  <c:v>0</c:v>
                </c:pt>
                <c:pt idx="28689">
                  <c:v>0</c:v>
                </c:pt>
                <c:pt idx="28690">
                  <c:v>0.73333333333333328</c:v>
                </c:pt>
                <c:pt idx="28691">
                  <c:v>0</c:v>
                </c:pt>
                <c:pt idx="28692">
                  <c:v>1.1818181818181819</c:v>
                </c:pt>
                <c:pt idx="28693">
                  <c:v>0</c:v>
                </c:pt>
                <c:pt idx="28694">
                  <c:v>0.625</c:v>
                </c:pt>
                <c:pt idx="28695">
                  <c:v>0.8125</c:v>
                </c:pt>
                <c:pt idx="28696">
                  <c:v>0.6470588235294118</c:v>
                </c:pt>
                <c:pt idx="28697">
                  <c:v>0.36842105263157893</c:v>
                </c:pt>
                <c:pt idx="28698">
                  <c:v>1</c:v>
                </c:pt>
                <c:pt idx="28699">
                  <c:v>0.70588235294117652</c:v>
                </c:pt>
                <c:pt idx="28700">
                  <c:v>0.47619047619047616</c:v>
                </c:pt>
                <c:pt idx="28701">
                  <c:v>0.73333333333333328</c:v>
                </c:pt>
                <c:pt idx="28702">
                  <c:v>0</c:v>
                </c:pt>
                <c:pt idx="28703">
                  <c:v>1.1666666666666667</c:v>
                </c:pt>
                <c:pt idx="28704">
                  <c:v>1.1428571428571428</c:v>
                </c:pt>
                <c:pt idx="28705">
                  <c:v>0</c:v>
                </c:pt>
                <c:pt idx="28706">
                  <c:v>0.625</c:v>
                </c:pt>
                <c:pt idx="28707">
                  <c:v>0.2</c:v>
                </c:pt>
                <c:pt idx="28708">
                  <c:v>0.75</c:v>
                </c:pt>
                <c:pt idx="28709">
                  <c:v>0.59090909090909094</c:v>
                </c:pt>
                <c:pt idx="28710">
                  <c:v>0.68421052631578949</c:v>
                </c:pt>
                <c:pt idx="28711">
                  <c:v>0.73684210526315785</c:v>
                </c:pt>
                <c:pt idx="28712">
                  <c:v>0.38461538461538464</c:v>
                </c:pt>
                <c:pt idx="28713">
                  <c:v>0.34782608695652173</c:v>
                </c:pt>
                <c:pt idx="28714">
                  <c:v>1</c:v>
                </c:pt>
                <c:pt idx="28715">
                  <c:v>0.13793103448275862</c:v>
                </c:pt>
                <c:pt idx="28716">
                  <c:v>6.0606060606060608E-2</c:v>
                </c:pt>
                <c:pt idx="28717">
                  <c:v>5.2631578947368418E-2</c:v>
                </c:pt>
                <c:pt idx="28718">
                  <c:v>0.7142857142857143</c:v>
                </c:pt>
                <c:pt idx="28719">
                  <c:v>0.6</c:v>
                </c:pt>
                <c:pt idx="28720">
                  <c:v>0.5</c:v>
                </c:pt>
                <c:pt idx="28721">
                  <c:v>5.8823529411764705E-2</c:v>
                </c:pt>
                <c:pt idx="28722">
                  <c:v>0.45</c:v>
                </c:pt>
                <c:pt idx="28723">
                  <c:v>0.18181818181818182</c:v>
                </c:pt>
                <c:pt idx="28724">
                  <c:v>0.82352941176470584</c:v>
                </c:pt>
                <c:pt idx="28725">
                  <c:v>0.30769230769230771</c:v>
                </c:pt>
                <c:pt idx="28726">
                  <c:v>0</c:v>
                </c:pt>
                <c:pt idx="28727">
                  <c:v>0.40740740740740738</c:v>
                </c:pt>
                <c:pt idx="28728">
                  <c:v>0.52380952380952384</c:v>
                </c:pt>
                <c:pt idx="28729">
                  <c:v>1.0588235294117647</c:v>
                </c:pt>
                <c:pt idx="28730">
                  <c:v>0.77777777777777779</c:v>
                </c:pt>
                <c:pt idx="28731">
                  <c:v>0.25925925925925924</c:v>
                </c:pt>
                <c:pt idx="28732">
                  <c:v>0.63157894736842102</c:v>
                </c:pt>
                <c:pt idx="28733">
                  <c:v>0.12903225806451613</c:v>
                </c:pt>
                <c:pt idx="28734">
                  <c:v>0.83333333333333337</c:v>
                </c:pt>
                <c:pt idx="28735">
                  <c:v>0.35</c:v>
                </c:pt>
                <c:pt idx="28736">
                  <c:v>0.66666666666666663</c:v>
                </c:pt>
                <c:pt idx="28737">
                  <c:v>9.375E-2</c:v>
                </c:pt>
                <c:pt idx="28738">
                  <c:v>2.5000000000000001E-2</c:v>
                </c:pt>
                <c:pt idx="28739">
                  <c:v>0.47826086956521741</c:v>
                </c:pt>
                <c:pt idx="28740">
                  <c:v>0.39130434782608697</c:v>
                </c:pt>
                <c:pt idx="28741">
                  <c:v>6.0606060606060608E-2</c:v>
                </c:pt>
                <c:pt idx="28742">
                  <c:v>0</c:v>
                </c:pt>
                <c:pt idx="28743">
                  <c:v>1.0769230769230769</c:v>
                </c:pt>
                <c:pt idx="28744">
                  <c:v>0.12121212121212122</c:v>
                </c:pt>
                <c:pt idx="28745">
                  <c:v>2.9411764705882353E-2</c:v>
                </c:pt>
                <c:pt idx="28746">
                  <c:v>0.5714285714285714</c:v>
                </c:pt>
                <c:pt idx="28747">
                  <c:v>8.8235294117647065E-2</c:v>
                </c:pt>
                <c:pt idx="28748">
                  <c:v>0.44</c:v>
                </c:pt>
                <c:pt idx="28749">
                  <c:v>0.27586206896551724</c:v>
                </c:pt>
                <c:pt idx="28750">
                  <c:v>0.59090909090909094</c:v>
                </c:pt>
                <c:pt idx="28751">
                  <c:v>0.38461538461538464</c:v>
                </c:pt>
                <c:pt idx="28752">
                  <c:v>0.23333333333333334</c:v>
                </c:pt>
                <c:pt idx="28753">
                  <c:v>0.52173913043478259</c:v>
                </c:pt>
                <c:pt idx="28754">
                  <c:v>0.52173913043478259</c:v>
                </c:pt>
                <c:pt idx="28755">
                  <c:v>0.33333333333333331</c:v>
                </c:pt>
                <c:pt idx="28756">
                  <c:v>7.1428571428571425E-2</c:v>
                </c:pt>
                <c:pt idx="28757">
                  <c:v>2.6315789473684209E-2</c:v>
                </c:pt>
                <c:pt idx="28758">
                  <c:v>0.21428571428571427</c:v>
                </c:pt>
                <c:pt idx="28759">
                  <c:v>0</c:v>
                </c:pt>
                <c:pt idx="28760">
                  <c:v>3.5714285714285712E-2</c:v>
                </c:pt>
                <c:pt idx="28761">
                  <c:v>0.23076923076923078</c:v>
                </c:pt>
                <c:pt idx="28762">
                  <c:v>0.125</c:v>
                </c:pt>
                <c:pt idx="28763">
                  <c:v>0.125</c:v>
                </c:pt>
                <c:pt idx="28764">
                  <c:v>0</c:v>
                </c:pt>
                <c:pt idx="28765">
                  <c:v>0</c:v>
                </c:pt>
                <c:pt idx="28766">
                  <c:v>0</c:v>
                </c:pt>
                <c:pt idx="28767">
                  <c:v>0</c:v>
                </c:pt>
                <c:pt idx="28768">
                  <c:v>0</c:v>
                </c:pt>
                <c:pt idx="28769">
                  <c:v>0</c:v>
                </c:pt>
                <c:pt idx="28770">
                  <c:v>0</c:v>
                </c:pt>
                <c:pt idx="28771">
                  <c:v>0</c:v>
                </c:pt>
                <c:pt idx="28772">
                  <c:v>0</c:v>
                </c:pt>
                <c:pt idx="28773">
                  <c:v>0</c:v>
                </c:pt>
                <c:pt idx="28774">
                  <c:v>0.53846153846153844</c:v>
                </c:pt>
                <c:pt idx="28775">
                  <c:v>0</c:v>
                </c:pt>
                <c:pt idx="28776">
                  <c:v>0</c:v>
                </c:pt>
                <c:pt idx="28777">
                  <c:v>0.58823529411764708</c:v>
                </c:pt>
                <c:pt idx="28778">
                  <c:v>0.14285714285714285</c:v>
                </c:pt>
                <c:pt idx="28779">
                  <c:v>5.5555555555555552E-2</c:v>
                </c:pt>
                <c:pt idx="28780">
                  <c:v>0.26923076923076922</c:v>
                </c:pt>
                <c:pt idx="28781">
                  <c:v>0</c:v>
                </c:pt>
                <c:pt idx="28782">
                  <c:v>0.7</c:v>
                </c:pt>
                <c:pt idx="28783">
                  <c:v>0.27272727272727271</c:v>
                </c:pt>
                <c:pt idx="28784">
                  <c:v>9.375E-2</c:v>
                </c:pt>
                <c:pt idx="28785">
                  <c:v>5.7142857142857141E-2</c:v>
                </c:pt>
                <c:pt idx="28786">
                  <c:v>0</c:v>
                </c:pt>
                <c:pt idx="28787">
                  <c:v>0</c:v>
                </c:pt>
                <c:pt idx="28788">
                  <c:v>0</c:v>
                </c:pt>
                <c:pt idx="28789">
                  <c:v>0</c:v>
                </c:pt>
                <c:pt idx="28790">
                  <c:v>0</c:v>
                </c:pt>
                <c:pt idx="28791">
                  <c:v>0</c:v>
                </c:pt>
                <c:pt idx="28792">
                  <c:v>0</c:v>
                </c:pt>
                <c:pt idx="28793">
                  <c:v>0</c:v>
                </c:pt>
                <c:pt idx="28794">
                  <c:v>0</c:v>
                </c:pt>
                <c:pt idx="28795">
                  <c:v>0</c:v>
                </c:pt>
                <c:pt idx="28796">
                  <c:v>0</c:v>
                </c:pt>
                <c:pt idx="28797">
                  <c:v>0</c:v>
                </c:pt>
                <c:pt idx="28798">
                  <c:v>0</c:v>
                </c:pt>
                <c:pt idx="28799">
                  <c:v>0</c:v>
                </c:pt>
                <c:pt idx="28800">
                  <c:v>0</c:v>
                </c:pt>
                <c:pt idx="28801">
                  <c:v>0</c:v>
                </c:pt>
                <c:pt idx="28802">
                  <c:v>0</c:v>
                </c:pt>
                <c:pt idx="28803">
                  <c:v>0</c:v>
                </c:pt>
                <c:pt idx="28804">
                  <c:v>0</c:v>
                </c:pt>
                <c:pt idx="28805">
                  <c:v>0</c:v>
                </c:pt>
                <c:pt idx="28806">
                  <c:v>0</c:v>
                </c:pt>
                <c:pt idx="28807">
                  <c:v>0</c:v>
                </c:pt>
                <c:pt idx="28808">
                  <c:v>0</c:v>
                </c:pt>
                <c:pt idx="28809">
                  <c:v>0</c:v>
                </c:pt>
                <c:pt idx="28810">
                  <c:v>0</c:v>
                </c:pt>
                <c:pt idx="28811">
                  <c:v>0</c:v>
                </c:pt>
                <c:pt idx="28812">
                  <c:v>0</c:v>
                </c:pt>
                <c:pt idx="28813">
                  <c:v>0</c:v>
                </c:pt>
                <c:pt idx="28814">
                  <c:v>0</c:v>
                </c:pt>
                <c:pt idx="28815">
                  <c:v>0</c:v>
                </c:pt>
                <c:pt idx="28816">
                  <c:v>0</c:v>
                </c:pt>
                <c:pt idx="28817">
                  <c:v>0</c:v>
                </c:pt>
                <c:pt idx="28818">
                  <c:v>0</c:v>
                </c:pt>
                <c:pt idx="28819">
                  <c:v>0</c:v>
                </c:pt>
                <c:pt idx="28820">
                  <c:v>0.17647058823529413</c:v>
                </c:pt>
                <c:pt idx="28821">
                  <c:v>0</c:v>
                </c:pt>
                <c:pt idx="28822">
                  <c:v>0.61538461538461542</c:v>
                </c:pt>
                <c:pt idx="28823">
                  <c:v>0</c:v>
                </c:pt>
                <c:pt idx="28824">
                  <c:v>0</c:v>
                </c:pt>
                <c:pt idx="28825">
                  <c:v>0</c:v>
                </c:pt>
                <c:pt idx="28826">
                  <c:v>0</c:v>
                </c:pt>
                <c:pt idx="28827">
                  <c:v>1.1818181818181819</c:v>
                </c:pt>
                <c:pt idx="28828">
                  <c:v>0.54545454545454541</c:v>
                </c:pt>
                <c:pt idx="28829">
                  <c:v>0</c:v>
                </c:pt>
                <c:pt idx="28830">
                  <c:v>0.30769230769230771</c:v>
                </c:pt>
                <c:pt idx="28831">
                  <c:v>0.5</c:v>
                </c:pt>
                <c:pt idx="28832">
                  <c:v>0</c:v>
                </c:pt>
                <c:pt idx="28833">
                  <c:v>0.52941176470588236</c:v>
                </c:pt>
                <c:pt idx="28834">
                  <c:v>0</c:v>
                </c:pt>
                <c:pt idx="28835">
                  <c:v>0</c:v>
                </c:pt>
                <c:pt idx="28836">
                  <c:v>0</c:v>
                </c:pt>
                <c:pt idx="28837">
                  <c:v>6.25E-2</c:v>
                </c:pt>
                <c:pt idx="28838">
                  <c:v>0</c:v>
                </c:pt>
                <c:pt idx="28839">
                  <c:v>0</c:v>
                </c:pt>
                <c:pt idx="28840">
                  <c:v>0.8666666666666667</c:v>
                </c:pt>
                <c:pt idx="28841">
                  <c:v>0</c:v>
                </c:pt>
                <c:pt idx="28842">
                  <c:v>0.4</c:v>
                </c:pt>
                <c:pt idx="28843">
                  <c:v>0.6470588235294118</c:v>
                </c:pt>
                <c:pt idx="28844">
                  <c:v>0.66666666666666663</c:v>
                </c:pt>
                <c:pt idx="28845">
                  <c:v>0.6</c:v>
                </c:pt>
                <c:pt idx="28846">
                  <c:v>0.70588235294117652</c:v>
                </c:pt>
                <c:pt idx="28847">
                  <c:v>0.66666666666666663</c:v>
                </c:pt>
                <c:pt idx="28848">
                  <c:v>0.36</c:v>
                </c:pt>
                <c:pt idx="28849">
                  <c:v>0.88888888888888884</c:v>
                </c:pt>
                <c:pt idx="28850">
                  <c:v>0.1</c:v>
                </c:pt>
                <c:pt idx="28851">
                  <c:v>0.20689655172413793</c:v>
                </c:pt>
                <c:pt idx="28852">
                  <c:v>1</c:v>
                </c:pt>
                <c:pt idx="28853">
                  <c:v>0.57894736842105265</c:v>
                </c:pt>
                <c:pt idx="28854">
                  <c:v>0.8125</c:v>
                </c:pt>
                <c:pt idx="28855">
                  <c:v>0.28000000000000003</c:v>
                </c:pt>
                <c:pt idx="28856">
                  <c:v>0</c:v>
                </c:pt>
                <c:pt idx="28857">
                  <c:v>0</c:v>
                </c:pt>
                <c:pt idx="28858">
                  <c:v>0</c:v>
                </c:pt>
                <c:pt idx="28859">
                  <c:v>0.8</c:v>
                </c:pt>
                <c:pt idx="28860">
                  <c:v>0</c:v>
                </c:pt>
                <c:pt idx="28861">
                  <c:v>0.66666666666666663</c:v>
                </c:pt>
                <c:pt idx="28862">
                  <c:v>0.82352941176470584</c:v>
                </c:pt>
                <c:pt idx="28863">
                  <c:v>1.0833333333333333</c:v>
                </c:pt>
                <c:pt idx="28864">
                  <c:v>0.30769230769230771</c:v>
                </c:pt>
                <c:pt idx="28865">
                  <c:v>1</c:v>
                </c:pt>
                <c:pt idx="28866">
                  <c:v>0.36363636363636365</c:v>
                </c:pt>
                <c:pt idx="28867">
                  <c:v>2.8571428571428571E-2</c:v>
                </c:pt>
                <c:pt idx="28868">
                  <c:v>0.52380952380952384</c:v>
                </c:pt>
                <c:pt idx="28869">
                  <c:v>9.375E-2</c:v>
                </c:pt>
                <c:pt idx="28870">
                  <c:v>0.32</c:v>
                </c:pt>
                <c:pt idx="28871">
                  <c:v>0.36363636363636365</c:v>
                </c:pt>
                <c:pt idx="28872">
                  <c:v>0.12903225806451613</c:v>
                </c:pt>
                <c:pt idx="28873">
                  <c:v>0.27272727272727271</c:v>
                </c:pt>
                <c:pt idx="28874">
                  <c:v>0.45833333333333331</c:v>
                </c:pt>
                <c:pt idx="28875">
                  <c:v>0.94117647058823528</c:v>
                </c:pt>
                <c:pt idx="28876">
                  <c:v>0.94117647058823528</c:v>
                </c:pt>
                <c:pt idx="28877">
                  <c:v>9.375E-2</c:v>
                </c:pt>
                <c:pt idx="28878">
                  <c:v>2.5000000000000001E-2</c:v>
                </c:pt>
                <c:pt idx="28879">
                  <c:v>0.4</c:v>
                </c:pt>
                <c:pt idx="28880">
                  <c:v>0.375</c:v>
                </c:pt>
                <c:pt idx="28881">
                  <c:v>0.375</c:v>
                </c:pt>
                <c:pt idx="28882">
                  <c:v>6.0606060606060608E-2</c:v>
                </c:pt>
                <c:pt idx="28883">
                  <c:v>0.12121212121212122</c:v>
                </c:pt>
                <c:pt idx="28884">
                  <c:v>0.45</c:v>
                </c:pt>
                <c:pt idx="28885">
                  <c:v>0.13793103448275862</c:v>
                </c:pt>
                <c:pt idx="28886">
                  <c:v>8.8235294117647065E-2</c:v>
                </c:pt>
                <c:pt idx="28887">
                  <c:v>0.1</c:v>
                </c:pt>
                <c:pt idx="28888">
                  <c:v>0.27586206896551724</c:v>
                </c:pt>
                <c:pt idx="28889">
                  <c:v>0</c:v>
                </c:pt>
                <c:pt idx="28890">
                  <c:v>5.7142857142857141E-2</c:v>
                </c:pt>
                <c:pt idx="28891">
                  <c:v>5.7142857142857141E-2</c:v>
                </c:pt>
                <c:pt idx="28892">
                  <c:v>0.38461538461538464</c:v>
                </c:pt>
                <c:pt idx="28893">
                  <c:v>0.55000000000000004</c:v>
                </c:pt>
                <c:pt idx="28894">
                  <c:v>0.23333333333333334</c:v>
                </c:pt>
                <c:pt idx="28895">
                  <c:v>0.52173913043478259</c:v>
                </c:pt>
                <c:pt idx="28896">
                  <c:v>0.33333333333333331</c:v>
                </c:pt>
                <c:pt idx="28897">
                  <c:v>0.14285714285714285</c:v>
                </c:pt>
                <c:pt idx="28898">
                  <c:v>3.4482758620689655E-2</c:v>
                </c:pt>
                <c:pt idx="28899">
                  <c:v>0.28000000000000003</c:v>
                </c:pt>
                <c:pt idx="28900">
                  <c:v>0</c:v>
                </c:pt>
                <c:pt idx="28901">
                  <c:v>0</c:v>
                </c:pt>
                <c:pt idx="28902">
                  <c:v>0</c:v>
                </c:pt>
                <c:pt idx="28903">
                  <c:v>0</c:v>
                </c:pt>
                <c:pt idx="28904">
                  <c:v>0.5</c:v>
                </c:pt>
                <c:pt idx="28905">
                  <c:v>0.45454545454545453</c:v>
                </c:pt>
                <c:pt idx="28906">
                  <c:v>0.1875</c:v>
                </c:pt>
                <c:pt idx="28907">
                  <c:v>0</c:v>
                </c:pt>
                <c:pt idx="28908">
                  <c:v>0</c:v>
                </c:pt>
                <c:pt idx="28909">
                  <c:v>0</c:v>
                </c:pt>
                <c:pt idx="28910">
                  <c:v>0.13333333333333333</c:v>
                </c:pt>
                <c:pt idx="28911">
                  <c:v>0.2857142857142857</c:v>
                </c:pt>
                <c:pt idx="28912">
                  <c:v>9.6774193548387094E-2</c:v>
                </c:pt>
                <c:pt idx="28913">
                  <c:v>2.564102564102564E-2</c:v>
                </c:pt>
                <c:pt idx="28914">
                  <c:v>0.88235294117647056</c:v>
                </c:pt>
                <c:pt idx="28915">
                  <c:v>2.9411764705882353E-2</c:v>
                </c:pt>
                <c:pt idx="28916">
                  <c:v>8.8235294117647065E-2</c:v>
                </c:pt>
                <c:pt idx="28917">
                  <c:v>0.66666666666666663</c:v>
                </c:pt>
                <c:pt idx="28918">
                  <c:v>0.125</c:v>
                </c:pt>
                <c:pt idx="28919">
                  <c:v>0.7</c:v>
                </c:pt>
                <c:pt idx="28920">
                  <c:v>0.10344827586206896</c:v>
                </c:pt>
                <c:pt idx="28921">
                  <c:v>0</c:v>
                </c:pt>
                <c:pt idx="28922">
                  <c:v>0</c:v>
                </c:pt>
                <c:pt idx="28923">
                  <c:v>0</c:v>
                </c:pt>
                <c:pt idx="28924">
                  <c:v>0.29166666666666669</c:v>
                </c:pt>
                <c:pt idx="28925">
                  <c:v>0.14285714285714285</c:v>
                </c:pt>
                <c:pt idx="28926">
                  <c:v>0.17241379310344829</c:v>
                </c:pt>
                <c:pt idx="28927">
                  <c:v>0</c:v>
                </c:pt>
                <c:pt idx="28928">
                  <c:v>0</c:v>
                </c:pt>
                <c:pt idx="28929">
                  <c:v>0</c:v>
                </c:pt>
                <c:pt idx="28930">
                  <c:v>0</c:v>
                </c:pt>
                <c:pt idx="28931">
                  <c:v>0</c:v>
                </c:pt>
                <c:pt idx="28932">
                  <c:v>0</c:v>
                </c:pt>
                <c:pt idx="28933">
                  <c:v>0</c:v>
                </c:pt>
                <c:pt idx="28934">
                  <c:v>0</c:v>
                </c:pt>
                <c:pt idx="28935">
                  <c:v>0</c:v>
                </c:pt>
                <c:pt idx="28936">
                  <c:v>0</c:v>
                </c:pt>
                <c:pt idx="28937">
                  <c:v>0</c:v>
                </c:pt>
                <c:pt idx="28938">
                  <c:v>0</c:v>
                </c:pt>
                <c:pt idx="28939">
                  <c:v>0</c:v>
                </c:pt>
                <c:pt idx="28940">
                  <c:v>0</c:v>
                </c:pt>
                <c:pt idx="28941">
                  <c:v>0</c:v>
                </c:pt>
                <c:pt idx="28942">
                  <c:v>0</c:v>
                </c:pt>
                <c:pt idx="28943">
                  <c:v>0</c:v>
                </c:pt>
                <c:pt idx="28944">
                  <c:v>0</c:v>
                </c:pt>
                <c:pt idx="28945">
                  <c:v>0</c:v>
                </c:pt>
                <c:pt idx="28946">
                  <c:v>0</c:v>
                </c:pt>
                <c:pt idx="28947">
                  <c:v>0</c:v>
                </c:pt>
                <c:pt idx="28948">
                  <c:v>0</c:v>
                </c:pt>
                <c:pt idx="28949">
                  <c:v>0.25</c:v>
                </c:pt>
                <c:pt idx="28950">
                  <c:v>0</c:v>
                </c:pt>
                <c:pt idx="28951">
                  <c:v>0</c:v>
                </c:pt>
                <c:pt idx="28952">
                  <c:v>0</c:v>
                </c:pt>
                <c:pt idx="28953">
                  <c:v>0.25</c:v>
                </c:pt>
                <c:pt idx="28954">
                  <c:v>0</c:v>
                </c:pt>
                <c:pt idx="28955">
                  <c:v>0</c:v>
                </c:pt>
                <c:pt idx="28956">
                  <c:v>0.7</c:v>
                </c:pt>
                <c:pt idx="28957">
                  <c:v>0</c:v>
                </c:pt>
                <c:pt idx="28958">
                  <c:v>0</c:v>
                </c:pt>
                <c:pt idx="28959">
                  <c:v>0</c:v>
                </c:pt>
                <c:pt idx="28960">
                  <c:v>0</c:v>
                </c:pt>
                <c:pt idx="28961">
                  <c:v>0</c:v>
                </c:pt>
                <c:pt idx="28962">
                  <c:v>0.25</c:v>
                </c:pt>
                <c:pt idx="28963">
                  <c:v>0.35</c:v>
                </c:pt>
                <c:pt idx="28964">
                  <c:v>0.5</c:v>
                </c:pt>
                <c:pt idx="28965">
                  <c:v>1.2</c:v>
                </c:pt>
                <c:pt idx="28966">
                  <c:v>0.72727272727272729</c:v>
                </c:pt>
                <c:pt idx="28967">
                  <c:v>0</c:v>
                </c:pt>
                <c:pt idx="28968">
                  <c:v>0</c:v>
                </c:pt>
                <c:pt idx="28969">
                  <c:v>0.6428571428571429</c:v>
                </c:pt>
                <c:pt idx="28970">
                  <c:v>0</c:v>
                </c:pt>
                <c:pt idx="28971">
                  <c:v>0.73333333333333328</c:v>
                </c:pt>
                <c:pt idx="28972">
                  <c:v>0.93333333333333335</c:v>
                </c:pt>
                <c:pt idx="28973">
                  <c:v>0.8125</c:v>
                </c:pt>
                <c:pt idx="28974">
                  <c:v>0.6470588235294118</c:v>
                </c:pt>
                <c:pt idx="28975">
                  <c:v>0.26315789473684209</c:v>
                </c:pt>
                <c:pt idx="28976">
                  <c:v>0</c:v>
                </c:pt>
                <c:pt idx="28977">
                  <c:v>0</c:v>
                </c:pt>
                <c:pt idx="28978">
                  <c:v>0.75</c:v>
                </c:pt>
                <c:pt idx="28979">
                  <c:v>0.6470588235294118</c:v>
                </c:pt>
                <c:pt idx="28980">
                  <c:v>0.38461538461538464</c:v>
                </c:pt>
                <c:pt idx="28981">
                  <c:v>1</c:v>
                </c:pt>
                <c:pt idx="28982">
                  <c:v>1.1176470588235294</c:v>
                </c:pt>
                <c:pt idx="28983">
                  <c:v>0</c:v>
                </c:pt>
                <c:pt idx="28984">
                  <c:v>0.53333333333333333</c:v>
                </c:pt>
                <c:pt idx="28985">
                  <c:v>0.5625</c:v>
                </c:pt>
                <c:pt idx="28986">
                  <c:v>0.5</c:v>
                </c:pt>
                <c:pt idx="28987">
                  <c:v>0</c:v>
                </c:pt>
                <c:pt idx="28988">
                  <c:v>0</c:v>
                </c:pt>
                <c:pt idx="28989">
                  <c:v>0.6470588235294118</c:v>
                </c:pt>
                <c:pt idx="28990">
                  <c:v>0.40909090909090912</c:v>
                </c:pt>
                <c:pt idx="28991">
                  <c:v>0.57894736842105265</c:v>
                </c:pt>
                <c:pt idx="28992">
                  <c:v>0.41666666666666669</c:v>
                </c:pt>
                <c:pt idx="28993">
                  <c:v>1</c:v>
                </c:pt>
                <c:pt idx="28994">
                  <c:v>0.75</c:v>
                </c:pt>
                <c:pt idx="28995">
                  <c:v>0.68181818181818177</c:v>
                </c:pt>
                <c:pt idx="28996">
                  <c:v>0.8125</c:v>
                </c:pt>
                <c:pt idx="28997">
                  <c:v>0.5</c:v>
                </c:pt>
                <c:pt idx="28998">
                  <c:v>0.73684210526315785</c:v>
                </c:pt>
                <c:pt idx="28999">
                  <c:v>0.42857142857142855</c:v>
                </c:pt>
                <c:pt idx="29000">
                  <c:v>0.6</c:v>
                </c:pt>
                <c:pt idx="29001">
                  <c:v>0.75</c:v>
                </c:pt>
                <c:pt idx="29002">
                  <c:v>0.12903225806451613</c:v>
                </c:pt>
                <c:pt idx="29003">
                  <c:v>0.82352941176470584</c:v>
                </c:pt>
                <c:pt idx="29004">
                  <c:v>0.65</c:v>
                </c:pt>
                <c:pt idx="29005">
                  <c:v>0.61904761904761907</c:v>
                </c:pt>
                <c:pt idx="29006">
                  <c:v>0</c:v>
                </c:pt>
                <c:pt idx="29007">
                  <c:v>0.52380952380952384</c:v>
                </c:pt>
                <c:pt idx="29008">
                  <c:v>0.30434782608695654</c:v>
                </c:pt>
                <c:pt idx="29009">
                  <c:v>0.15625</c:v>
                </c:pt>
                <c:pt idx="29010">
                  <c:v>0.4</c:v>
                </c:pt>
                <c:pt idx="29011">
                  <c:v>0.21428571428571427</c:v>
                </c:pt>
                <c:pt idx="29012">
                  <c:v>0.12121212121212122</c:v>
                </c:pt>
                <c:pt idx="29013">
                  <c:v>0.5</c:v>
                </c:pt>
                <c:pt idx="29014">
                  <c:v>0.55000000000000004</c:v>
                </c:pt>
                <c:pt idx="29015">
                  <c:v>0.66666666666666663</c:v>
                </c:pt>
                <c:pt idx="29016">
                  <c:v>0.63157894736842102</c:v>
                </c:pt>
                <c:pt idx="29017">
                  <c:v>8.3333333333333329E-2</c:v>
                </c:pt>
                <c:pt idx="29018">
                  <c:v>0.27586206896551724</c:v>
                </c:pt>
                <c:pt idx="29019">
                  <c:v>0.59090909090909094</c:v>
                </c:pt>
                <c:pt idx="29020">
                  <c:v>0.59090909090909094</c:v>
                </c:pt>
                <c:pt idx="29021">
                  <c:v>0</c:v>
                </c:pt>
                <c:pt idx="29022">
                  <c:v>0.38461538461538464</c:v>
                </c:pt>
                <c:pt idx="29023">
                  <c:v>0.23333333333333334</c:v>
                </c:pt>
                <c:pt idx="29024">
                  <c:v>0</c:v>
                </c:pt>
                <c:pt idx="29025">
                  <c:v>9.0909090909090912E-2</c:v>
                </c:pt>
                <c:pt idx="29026">
                  <c:v>5.5555555555555552E-2</c:v>
                </c:pt>
                <c:pt idx="29027">
                  <c:v>0</c:v>
                </c:pt>
                <c:pt idx="29028">
                  <c:v>0</c:v>
                </c:pt>
                <c:pt idx="29029">
                  <c:v>0</c:v>
                </c:pt>
                <c:pt idx="29030">
                  <c:v>0</c:v>
                </c:pt>
                <c:pt idx="29031">
                  <c:v>0.6875</c:v>
                </c:pt>
                <c:pt idx="29032">
                  <c:v>0</c:v>
                </c:pt>
                <c:pt idx="29033">
                  <c:v>0</c:v>
                </c:pt>
                <c:pt idx="29034">
                  <c:v>1.0714285714285714</c:v>
                </c:pt>
                <c:pt idx="29035">
                  <c:v>0</c:v>
                </c:pt>
                <c:pt idx="29036">
                  <c:v>0</c:v>
                </c:pt>
                <c:pt idx="29037">
                  <c:v>0</c:v>
                </c:pt>
                <c:pt idx="29038">
                  <c:v>0</c:v>
                </c:pt>
                <c:pt idx="29039">
                  <c:v>0.41666666666666669</c:v>
                </c:pt>
                <c:pt idx="29040">
                  <c:v>0</c:v>
                </c:pt>
                <c:pt idx="29041">
                  <c:v>0.7</c:v>
                </c:pt>
                <c:pt idx="29042">
                  <c:v>0.61904761904761907</c:v>
                </c:pt>
                <c:pt idx="29043">
                  <c:v>0.04</c:v>
                </c:pt>
                <c:pt idx="29044">
                  <c:v>0</c:v>
                </c:pt>
                <c:pt idx="29045">
                  <c:v>0</c:v>
                </c:pt>
                <c:pt idx="29046">
                  <c:v>0</c:v>
                </c:pt>
                <c:pt idx="29047">
                  <c:v>0</c:v>
                </c:pt>
                <c:pt idx="29048">
                  <c:v>0</c:v>
                </c:pt>
                <c:pt idx="29049">
                  <c:v>0</c:v>
                </c:pt>
                <c:pt idx="29050">
                  <c:v>0</c:v>
                </c:pt>
                <c:pt idx="29051">
                  <c:v>0</c:v>
                </c:pt>
                <c:pt idx="29052">
                  <c:v>0</c:v>
                </c:pt>
                <c:pt idx="29053">
                  <c:v>0</c:v>
                </c:pt>
                <c:pt idx="29054">
                  <c:v>0</c:v>
                </c:pt>
                <c:pt idx="29055">
                  <c:v>0</c:v>
                </c:pt>
                <c:pt idx="29056">
                  <c:v>0</c:v>
                </c:pt>
                <c:pt idx="29057">
                  <c:v>0</c:v>
                </c:pt>
                <c:pt idx="29058">
                  <c:v>0</c:v>
                </c:pt>
                <c:pt idx="29059">
                  <c:v>0</c:v>
                </c:pt>
                <c:pt idx="29060">
                  <c:v>0</c:v>
                </c:pt>
                <c:pt idx="29061">
                  <c:v>0</c:v>
                </c:pt>
                <c:pt idx="29062">
                  <c:v>0</c:v>
                </c:pt>
                <c:pt idx="29063">
                  <c:v>0</c:v>
                </c:pt>
                <c:pt idx="29064">
                  <c:v>0</c:v>
                </c:pt>
                <c:pt idx="29065">
                  <c:v>0</c:v>
                </c:pt>
                <c:pt idx="29066">
                  <c:v>0</c:v>
                </c:pt>
                <c:pt idx="29067">
                  <c:v>0</c:v>
                </c:pt>
                <c:pt idx="29068">
                  <c:v>0</c:v>
                </c:pt>
                <c:pt idx="29069">
                  <c:v>0</c:v>
                </c:pt>
                <c:pt idx="29070">
                  <c:v>0.125</c:v>
                </c:pt>
                <c:pt idx="29071">
                  <c:v>0</c:v>
                </c:pt>
                <c:pt idx="29072">
                  <c:v>0</c:v>
                </c:pt>
                <c:pt idx="29073">
                  <c:v>0</c:v>
                </c:pt>
                <c:pt idx="29074">
                  <c:v>0</c:v>
                </c:pt>
                <c:pt idx="29075">
                  <c:v>1.1111111111111112</c:v>
                </c:pt>
                <c:pt idx="29076">
                  <c:v>0</c:v>
                </c:pt>
                <c:pt idx="29077">
                  <c:v>0</c:v>
                </c:pt>
                <c:pt idx="29078">
                  <c:v>0</c:v>
                </c:pt>
                <c:pt idx="29079">
                  <c:v>0</c:v>
                </c:pt>
                <c:pt idx="29080">
                  <c:v>0.7</c:v>
                </c:pt>
                <c:pt idx="29081">
                  <c:v>0</c:v>
                </c:pt>
                <c:pt idx="29082">
                  <c:v>0</c:v>
                </c:pt>
                <c:pt idx="29083">
                  <c:v>0</c:v>
                </c:pt>
                <c:pt idx="29084">
                  <c:v>0.90909090909090906</c:v>
                </c:pt>
                <c:pt idx="29085">
                  <c:v>0</c:v>
                </c:pt>
                <c:pt idx="29086">
                  <c:v>0</c:v>
                </c:pt>
                <c:pt idx="29087">
                  <c:v>0</c:v>
                </c:pt>
                <c:pt idx="29088">
                  <c:v>0</c:v>
                </c:pt>
                <c:pt idx="29089">
                  <c:v>0</c:v>
                </c:pt>
                <c:pt idx="29090">
                  <c:v>0</c:v>
                </c:pt>
                <c:pt idx="29091">
                  <c:v>0</c:v>
                </c:pt>
                <c:pt idx="29092">
                  <c:v>0</c:v>
                </c:pt>
                <c:pt idx="29093">
                  <c:v>0</c:v>
                </c:pt>
                <c:pt idx="29094">
                  <c:v>0.76923076923076927</c:v>
                </c:pt>
                <c:pt idx="29095">
                  <c:v>0.8571428571428571</c:v>
                </c:pt>
                <c:pt idx="29096">
                  <c:v>0</c:v>
                </c:pt>
                <c:pt idx="29097">
                  <c:v>1.0714285714285714</c:v>
                </c:pt>
                <c:pt idx="29098">
                  <c:v>0.52631578947368418</c:v>
                </c:pt>
                <c:pt idx="29099">
                  <c:v>1.2</c:v>
                </c:pt>
                <c:pt idx="29100">
                  <c:v>1</c:v>
                </c:pt>
                <c:pt idx="29101">
                  <c:v>0</c:v>
                </c:pt>
                <c:pt idx="29102">
                  <c:v>0.93333333333333335</c:v>
                </c:pt>
                <c:pt idx="29103">
                  <c:v>0</c:v>
                </c:pt>
                <c:pt idx="29104">
                  <c:v>1.1538461538461537</c:v>
                </c:pt>
                <c:pt idx="29105">
                  <c:v>0.55555555555555558</c:v>
                </c:pt>
                <c:pt idx="29106">
                  <c:v>0</c:v>
                </c:pt>
                <c:pt idx="29107">
                  <c:v>1.0714285714285714</c:v>
                </c:pt>
                <c:pt idx="29108">
                  <c:v>0.52631578947368418</c:v>
                </c:pt>
                <c:pt idx="29109">
                  <c:v>1.2</c:v>
                </c:pt>
                <c:pt idx="29110">
                  <c:v>0</c:v>
                </c:pt>
                <c:pt idx="29111">
                  <c:v>6.6666666666666666E-2</c:v>
                </c:pt>
                <c:pt idx="29112">
                  <c:v>0.76470588235294112</c:v>
                </c:pt>
                <c:pt idx="29113">
                  <c:v>0</c:v>
                </c:pt>
                <c:pt idx="29114">
                  <c:v>0.1875</c:v>
                </c:pt>
                <c:pt idx="29115">
                  <c:v>0</c:v>
                </c:pt>
                <c:pt idx="29116">
                  <c:v>0.38095238095238093</c:v>
                </c:pt>
                <c:pt idx="29117">
                  <c:v>1.1538461538461537</c:v>
                </c:pt>
                <c:pt idx="29118">
                  <c:v>0</c:v>
                </c:pt>
                <c:pt idx="29119">
                  <c:v>5.8823529411764705E-2</c:v>
                </c:pt>
                <c:pt idx="29120">
                  <c:v>0.5</c:v>
                </c:pt>
                <c:pt idx="29121">
                  <c:v>0.28000000000000003</c:v>
                </c:pt>
                <c:pt idx="29122">
                  <c:v>0.88235294117647056</c:v>
                </c:pt>
                <c:pt idx="29123">
                  <c:v>0.45</c:v>
                </c:pt>
                <c:pt idx="29124">
                  <c:v>0.58333333333333337</c:v>
                </c:pt>
                <c:pt idx="29125">
                  <c:v>0.36</c:v>
                </c:pt>
                <c:pt idx="29126">
                  <c:v>1.1176470588235294</c:v>
                </c:pt>
                <c:pt idx="29127">
                  <c:v>0.33333333333333331</c:v>
                </c:pt>
                <c:pt idx="29128">
                  <c:v>0.42857142857142855</c:v>
                </c:pt>
                <c:pt idx="29129">
                  <c:v>0.75</c:v>
                </c:pt>
                <c:pt idx="29130">
                  <c:v>0.2</c:v>
                </c:pt>
                <c:pt idx="29131">
                  <c:v>0.45</c:v>
                </c:pt>
                <c:pt idx="29132">
                  <c:v>0.46153846153846156</c:v>
                </c:pt>
                <c:pt idx="29133">
                  <c:v>0.54545454545454541</c:v>
                </c:pt>
                <c:pt idx="29134">
                  <c:v>0.18181818181818182</c:v>
                </c:pt>
                <c:pt idx="29135">
                  <c:v>0</c:v>
                </c:pt>
                <c:pt idx="29136">
                  <c:v>0.16666666666666666</c:v>
                </c:pt>
                <c:pt idx="29137">
                  <c:v>3.125E-2</c:v>
                </c:pt>
                <c:pt idx="29138">
                  <c:v>0.25925925925925924</c:v>
                </c:pt>
                <c:pt idx="29139">
                  <c:v>0.17241379310344829</c:v>
                </c:pt>
                <c:pt idx="29140">
                  <c:v>0.12903225806451613</c:v>
                </c:pt>
                <c:pt idx="29141">
                  <c:v>0.57894736842105265</c:v>
                </c:pt>
                <c:pt idx="29142">
                  <c:v>0.42857142857142855</c:v>
                </c:pt>
                <c:pt idx="29143">
                  <c:v>0.26923076923076922</c:v>
                </c:pt>
                <c:pt idx="29144">
                  <c:v>0.19354838709677419</c:v>
                </c:pt>
                <c:pt idx="29145">
                  <c:v>0.15625</c:v>
                </c:pt>
                <c:pt idx="29146">
                  <c:v>0.4</c:v>
                </c:pt>
                <c:pt idx="29147">
                  <c:v>0.29629629629629628</c:v>
                </c:pt>
                <c:pt idx="29148">
                  <c:v>0.12121212121212122</c:v>
                </c:pt>
                <c:pt idx="29149">
                  <c:v>6.4516129032258063E-2</c:v>
                </c:pt>
                <c:pt idx="29150">
                  <c:v>0.32142857142857145</c:v>
                </c:pt>
                <c:pt idx="29151">
                  <c:v>0.70588235294117652</c:v>
                </c:pt>
                <c:pt idx="29152">
                  <c:v>0.15384615384615385</c:v>
                </c:pt>
                <c:pt idx="29153">
                  <c:v>0</c:v>
                </c:pt>
                <c:pt idx="29154">
                  <c:v>0</c:v>
                </c:pt>
                <c:pt idx="29155">
                  <c:v>0.27586206896551724</c:v>
                </c:pt>
                <c:pt idx="29156">
                  <c:v>3.8461538461538464E-2</c:v>
                </c:pt>
                <c:pt idx="29157">
                  <c:v>6.0606060606060608E-2</c:v>
                </c:pt>
                <c:pt idx="29158">
                  <c:v>0.36</c:v>
                </c:pt>
                <c:pt idx="29159">
                  <c:v>5.8823529411764705E-2</c:v>
                </c:pt>
                <c:pt idx="29160">
                  <c:v>0.23333333333333334</c:v>
                </c:pt>
                <c:pt idx="29161">
                  <c:v>9.6774193548387094E-2</c:v>
                </c:pt>
                <c:pt idx="29162">
                  <c:v>2.9411764705882353E-2</c:v>
                </c:pt>
                <c:pt idx="29163">
                  <c:v>0</c:v>
                </c:pt>
                <c:pt idx="29164">
                  <c:v>0</c:v>
                </c:pt>
                <c:pt idx="29165">
                  <c:v>0</c:v>
                </c:pt>
                <c:pt idx="29166">
                  <c:v>0</c:v>
                </c:pt>
                <c:pt idx="29167">
                  <c:v>0</c:v>
                </c:pt>
                <c:pt idx="29168">
                  <c:v>0</c:v>
                </c:pt>
                <c:pt idx="29169">
                  <c:v>0</c:v>
                </c:pt>
                <c:pt idx="29170">
                  <c:v>0</c:v>
                </c:pt>
                <c:pt idx="29171">
                  <c:v>0</c:v>
                </c:pt>
                <c:pt idx="29172">
                  <c:v>1</c:v>
                </c:pt>
                <c:pt idx="29173">
                  <c:v>0</c:v>
                </c:pt>
                <c:pt idx="29174">
                  <c:v>0.34782608695652173</c:v>
                </c:pt>
                <c:pt idx="29175">
                  <c:v>0.29629629629629628</c:v>
                </c:pt>
                <c:pt idx="29176">
                  <c:v>0.29629629629629628</c:v>
                </c:pt>
                <c:pt idx="29177">
                  <c:v>0</c:v>
                </c:pt>
                <c:pt idx="29178">
                  <c:v>0.33333333333333331</c:v>
                </c:pt>
                <c:pt idx="29179">
                  <c:v>0.75</c:v>
                </c:pt>
                <c:pt idx="29180">
                  <c:v>0.16</c:v>
                </c:pt>
                <c:pt idx="29181">
                  <c:v>0.30769230769230771</c:v>
                </c:pt>
                <c:pt idx="29182">
                  <c:v>0</c:v>
                </c:pt>
                <c:pt idx="29183">
                  <c:v>0</c:v>
                </c:pt>
                <c:pt idx="29184">
                  <c:v>0</c:v>
                </c:pt>
                <c:pt idx="29185">
                  <c:v>0</c:v>
                </c:pt>
                <c:pt idx="29186">
                  <c:v>0</c:v>
                </c:pt>
                <c:pt idx="29187">
                  <c:v>0</c:v>
                </c:pt>
                <c:pt idx="29188">
                  <c:v>0</c:v>
                </c:pt>
                <c:pt idx="29189">
                  <c:v>0</c:v>
                </c:pt>
                <c:pt idx="29190">
                  <c:v>0</c:v>
                </c:pt>
                <c:pt idx="29191">
                  <c:v>0</c:v>
                </c:pt>
                <c:pt idx="29192">
                  <c:v>0</c:v>
                </c:pt>
                <c:pt idx="29193">
                  <c:v>0</c:v>
                </c:pt>
                <c:pt idx="29194">
                  <c:v>0</c:v>
                </c:pt>
                <c:pt idx="29195">
                  <c:v>0</c:v>
                </c:pt>
                <c:pt idx="29196">
                  <c:v>0</c:v>
                </c:pt>
                <c:pt idx="29197">
                  <c:v>0</c:v>
                </c:pt>
                <c:pt idx="29198">
                  <c:v>0</c:v>
                </c:pt>
                <c:pt idx="29199">
                  <c:v>0</c:v>
                </c:pt>
                <c:pt idx="29200">
                  <c:v>0</c:v>
                </c:pt>
                <c:pt idx="29201">
                  <c:v>0</c:v>
                </c:pt>
                <c:pt idx="29202">
                  <c:v>0</c:v>
                </c:pt>
                <c:pt idx="29203">
                  <c:v>0.14285714285714285</c:v>
                </c:pt>
                <c:pt idx="29204">
                  <c:v>0</c:v>
                </c:pt>
                <c:pt idx="29205">
                  <c:v>0</c:v>
                </c:pt>
                <c:pt idx="29206">
                  <c:v>0</c:v>
                </c:pt>
                <c:pt idx="29207">
                  <c:v>0</c:v>
                </c:pt>
                <c:pt idx="29208">
                  <c:v>0</c:v>
                </c:pt>
                <c:pt idx="29209">
                  <c:v>0</c:v>
                </c:pt>
                <c:pt idx="29210">
                  <c:v>0</c:v>
                </c:pt>
                <c:pt idx="29211">
                  <c:v>0</c:v>
                </c:pt>
                <c:pt idx="29212">
                  <c:v>0</c:v>
                </c:pt>
                <c:pt idx="29213">
                  <c:v>0</c:v>
                </c:pt>
                <c:pt idx="29214">
                  <c:v>1.1000000000000001</c:v>
                </c:pt>
                <c:pt idx="29215">
                  <c:v>0</c:v>
                </c:pt>
                <c:pt idx="29216">
                  <c:v>0</c:v>
                </c:pt>
                <c:pt idx="29217">
                  <c:v>0.31578947368421051</c:v>
                </c:pt>
                <c:pt idx="29218">
                  <c:v>0</c:v>
                </c:pt>
                <c:pt idx="29219">
                  <c:v>0</c:v>
                </c:pt>
                <c:pt idx="29220">
                  <c:v>0</c:v>
                </c:pt>
                <c:pt idx="29221">
                  <c:v>0.33333333333333331</c:v>
                </c:pt>
                <c:pt idx="29222">
                  <c:v>0.90909090909090906</c:v>
                </c:pt>
                <c:pt idx="29223">
                  <c:v>0</c:v>
                </c:pt>
                <c:pt idx="29224">
                  <c:v>0</c:v>
                </c:pt>
                <c:pt idx="29225">
                  <c:v>0</c:v>
                </c:pt>
                <c:pt idx="29226">
                  <c:v>0</c:v>
                </c:pt>
                <c:pt idx="29227">
                  <c:v>1.0714285714285714</c:v>
                </c:pt>
                <c:pt idx="29228">
                  <c:v>0.42857142857142855</c:v>
                </c:pt>
                <c:pt idx="29229">
                  <c:v>1.1333333333333333</c:v>
                </c:pt>
                <c:pt idx="29230">
                  <c:v>0</c:v>
                </c:pt>
                <c:pt idx="29231">
                  <c:v>5.8823529411764705E-2</c:v>
                </c:pt>
                <c:pt idx="29232">
                  <c:v>0.875</c:v>
                </c:pt>
                <c:pt idx="29233">
                  <c:v>0</c:v>
                </c:pt>
                <c:pt idx="29234">
                  <c:v>0.6470588235294118</c:v>
                </c:pt>
                <c:pt idx="29235">
                  <c:v>0.33333333333333331</c:v>
                </c:pt>
                <c:pt idx="29236">
                  <c:v>0.57894736842105265</c:v>
                </c:pt>
                <c:pt idx="29237">
                  <c:v>0.84210526315789469</c:v>
                </c:pt>
                <c:pt idx="29238">
                  <c:v>0.45</c:v>
                </c:pt>
                <c:pt idx="29239">
                  <c:v>1.1538461538461537</c:v>
                </c:pt>
                <c:pt idx="29240">
                  <c:v>0.42105263157894735</c:v>
                </c:pt>
                <c:pt idx="29241">
                  <c:v>0</c:v>
                </c:pt>
                <c:pt idx="29242">
                  <c:v>1</c:v>
                </c:pt>
                <c:pt idx="29243">
                  <c:v>0.68421052631578949</c:v>
                </c:pt>
                <c:pt idx="29244">
                  <c:v>0.55000000000000004</c:v>
                </c:pt>
                <c:pt idx="29245">
                  <c:v>0</c:v>
                </c:pt>
                <c:pt idx="29246">
                  <c:v>0.44444444444444442</c:v>
                </c:pt>
                <c:pt idx="29247">
                  <c:v>0.15789473684210525</c:v>
                </c:pt>
                <c:pt idx="29248">
                  <c:v>0.3888888888888889</c:v>
                </c:pt>
                <c:pt idx="29249">
                  <c:v>0</c:v>
                </c:pt>
                <c:pt idx="29250">
                  <c:v>0.78947368421052633</c:v>
                </c:pt>
                <c:pt idx="29251">
                  <c:v>0.39130434782608697</c:v>
                </c:pt>
                <c:pt idx="29252">
                  <c:v>0.47368421052631576</c:v>
                </c:pt>
                <c:pt idx="29253">
                  <c:v>0.875</c:v>
                </c:pt>
                <c:pt idx="29254">
                  <c:v>0.5</c:v>
                </c:pt>
                <c:pt idx="29255">
                  <c:v>1</c:v>
                </c:pt>
                <c:pt idx="29256">
                  <c:v>0.5</c:v>
                </c:pt>
                <c:pt idx="29257">
                  <c:v>0</c:v>
                </c:pt>
                <c:pt idx="29258">
                  <c:v>0.8</c:v>
                </c:pt>
                <c:pt idx="29259">
                  <c:v>1</c:v>
                </c:pt>
                <c:pt idx="29260">
                  <c:v>0.58333333333333337</c:v>
                </c:pt>
                <c:pt idx="29261">
                  <c:v>0.5714285714285714</c:v>
                </c:pt>
                <c:pt idx="29262">
                  <c:v>0.76190476190476186</c:v>
                </c:pt>
                <c:pt idx="29263">
                  <c:v>0</c:v>
                </c:pt>
                <c:pt idx="29264">
                  <c:v>0</c:v>
                </c:pt>
                <c:pt idx="29265">
                  <c:v>0.61904761904761907</c:v>
                </c:pt>
                <c:pt idx="29266">
                  <c:v>0.5</c:v>
                </c:pt>
                <c:pt idx="29267">
                  <c:v>0</c:v>
                </c:pt>
                <c:pt idx="29268">
                  <c:v>0.32142857142857145</c:v>
                </c:pt>
                <c:pt idx="29269">
                  <c:v>0.5</c:v>
                </c:pt>
                <c:pt idx="29270">
                  <c:v>0</c:v>
                </c:pt>
                <c:pt idx="29271">
                  <c:v>0.42857142857142855</c:v>
                </c:pt>
                <c:pt idx="29272">
                  <c:v>0.61111111111111116</c:v>
                </c:pt>
                <c:pt idx="29273">
                  <c:v>0.82352941176470584</c:v>
                </c:pt>
                <c:pt idx="29274">
                  <c:v>0.65</c:v>
                </c:pt>
                <c:pt idx="29275">
                  <c:v>0.11538461538461539</c:v>
                </c:pt>
                <c:pt idx="29276">
                  <c:v>0</c:v>
                </c:pt>
                <c:pt idx="29277">
                  <c:v>0.23333333333333334</c:v>
                </c:pt>
                <c:pt idx="29278">
                  <c:v>1.0588235294117647</c:v>
                </c:pt>
                <c:pt idx="29279">
                  <c:v>7.407407407407407E-2</c:v>
                </c:pt>
                <c:pt idx="29280">
                  <c:v>0.25</c:v>
                </c:pt>
                <c:pt idx="29281">
                  <c:v>0.28000000000000003</c:v>
                </c:pt>
                <c:pt idx="29282">
                  <c:v>0.17241379310344829</c:v>
                </c:pt>
                <c:pt idx="29283">
                  <c:v>0.22222222222222221</c:v>
                </c:pt>
                <c:pt idx="29284">
                  <c:v>0.21428571428571427</c:v>
                </c:pt>
                <c:pt idx="29285">
                  <c:v>8.5714285714285715E-2</c:v>
                </c:pt>
                <c:pt idx="29286">
                  <c:v>0.63636363636363635</c:v>
                </c:pt>
                <c:pt idx="29287">
                  <c:v>0.15625</c:v>
                </c:pt>
                <c:pt idx="29288">
                  <c:v>0.29629629629629628</c:v>
                </c:pt>
                <c:pt idx="29289">
                  <c:v>0.56521739130434778</c:v>
                </c:pt>
                <c:pt idx="29290">
                  <c:v>0</c:v>
                </c:pt>
                <c:pt idx="29291">
                  <c:v>0.55000000000000004</c:v>
                </c:pt>
                <c:pt idx="29292">
                  <c:v>0.16666666666666666</c:v>
                </c:pt>
                <c:pt idx="29293">
                  <c:v>3.7037037037037035E-2</c:v>
                </c:pt>
                <c:pt idx="29294">
                  <c:v>0.10714285714285714</c:v>
                </c:pt>
                <c:pt idx="29295">
                  <c:v>0.72222222222222221</c:v>
                </c:pt>
                <c:pt idx="29296">
                  <c:v>0.32142857142857145</c:v>
                </c:pt>
                <c:pt idx="29297">
                  <c:v>0.32142857142857145</c:v>
                </c:pt>
                <c:pt idx="29298">
                  <c:v>3.3333333333333333E-2</c:v>
                </c:pt>
                <c:pt idx="29299">
                  <c:v>0.15384615384615385</c:v>
                </c:pt>
                <c:pt idx="29300">
                  <c:v>0</c:v>
                </c:pt>
                <c:pt idx="29301">
                  <c:v>0</c:v>
                </c:pt>
                <c:pt idx="29302">
                  <c:v>0</c:v>
                </c:pt>
                <c:pt idx="29303">
                  <c:v>2.564102564102564E-2</c:v>
                </c:pt>
                <c:pt idx="29304">
                  <c:v>3.7037037037037035E-2</c:v>
                </c:pt>
                <c:pt idx="29305">
                  <c:v>0.33333333333333331</c:v>
                </c:pt>
                <c:pt idx="29306">
                  <c:v>0.27586206896551724</c:v>
                </c:pt>
                <c:pt idx="29307">
                  <c:v>0.15151515151515152</c:v>
                </c:pt>
                <c:pt idx="29308">
                  <c:v>0.23333333333333334</c:v>
                </c:pt>
                <c:pt idx="29309">
                  <c:v>0.23076923076923078</c:v>
                </c:pt>
                <c:pt idx="29310">
                  <c:v>3.125E-2</c:v>
                </c:pt>
                <c:pt idx="29311">
                  <c:v>0</c:v>
                </c:pt>
                <c:pt idx="29312">
                  <c:v>0</c:v>
                </c:pt>
                <c:pt idx="29313">
                  <c:v>0</c:v>
                </c:pt>
                <c:pt idx="29314">
                  <c:v>0</c:v>
                </c:pt>
                <c:pt idx="29315">
                  <c:v>0</c:v>
                </c:pt>
                <c:pt idx="29316">
                  <c:v>0</c:v>
                </c:pt>
                <c:pt idx="29317">
                  <c:v>0.66666666666666663</c:v>
                </c:pt>
                <c:pt idx="29318">
                  <c:v>0.47058823529411764</c:v>
                </c:pt>
                <c:pt idx="29319">
                  <c:v>0.60869565217391308</c:v>
                </c:pt>
                <c:pt idx="29320">
                  <c:v>0</c:v>
                </c:pt>
                <c:pt idx="29321">
                  <c:v>0</c:v>
                </c:pt>
                <c:pt idx="29322">
                  <c:v>0.22222222222222221</c:v>
                </c:pt>
                <c:pt idx="29323">
                  <c:v>0.77777777777777779</c:v>
                </c:pt>
                <c:pt idx="29324">
                  <c:v>8.8235294117647065E-2</c:v>
                </c:pt>
                <c:pt idx="29325">
                  <c:v>0.33333333333333331</c:v>
                </c:pt>
                <c:pt idx="29326">
                  <c:v>0.30769230769230771</c:v>
                </c:pt>
                <c:pt idx="29327">
                  <c:v>0.1111111111111111</c:v>
                </c:pt>
                <c:pt idx="29328">
                  <c:v>0</c:v>
                </c:pt>
                <c:pt idx="29329">
                  <c:v>2.6315789473684209E-2</c:v>
                </c:pt>
                <c:pt idx="29330">
                  <c:v>0</c:v>
                </c:pt>
                <c:pt idx="29331">
                  <c:v>3.8461538461538464E-2</c:v>
                </c:pt>
                <c:pt idx="29332">
                  <c:v>0.125</c:v>
                </c:pt>
                <c:pt idx="29333">
                  <c:v>0.14814814814814814</c:v>
                </c:pt>
                <c:pt idx="29334">
                  <c:v>0.24</c:v>
                </c:pt>
                <c:pt idx="29335">
                  <c:v>0</c:v>
                </c:pt>
                <c:pt idx="29336">
                  <c:v>0</c:v>
                </c:pt>
                <c:pt idx="29337">
                  <c:v>0</c:v>
                </c:pt>
                <c:pt idx="29338">
                  <c:v>0</c:v>
                </c:pt>
                <c:pt idx="29339">
                  <c:v>0</c:v>
                </c:pt>
                <c:pt idx="29340">
                  <c:v>0</c:v>
                </c:pt>
                <c:pt idx="29341">
                  <c:v>0</c:v>
                </c:pt>
                <c:pt idx="29342">
                  <c:v>0</c:v>
                </c:pt>
                <c:pt idx="29343">
                  <c:v>0</c:v>
                </c:pt>
                <c:pt idx="29344">
                  <c:v>0</c:v>
                </c:pt>
                <c:pt idx="29345">
                  <c:v>0</c:v>
                </c:pt>
                <c:pt idx="29346">
                  <c:v>0</c:v>
                </c:pt>
                <c:pt idx="29347">
                  <c:v>0</c:v>
                </c:pt>
                <c:pt idx="29348">
                  <c:v>0</c:v>
                </c:pt>
                <c:pt idx="29349">
                  <c:v>0</c:v>
                </c:pt>
                <c:pt idx="29350">
                  <c:v>0</c:v>
                </c:pt>
                <c:pt idx="29351">
                  <c:v>0</c:v>
                </c:pt>
                <c:pt idx="29352">
                  <c:v>0</c:v>
                </c:pt>
                <c:pt idx="29353">
                  <c:v>0</c:v>
                </c:pt>
                <c:pt idx="29354">
                  <c:v>1.1111111111111112</c:v>
                </c:pt>
                <c:pt idx="29355">
                  <c:v>0</c:v>
                </c:pt>
                <c:pt idx="29356">
                  <c:v>0</c:v>
                </c:pt>
                <c:pt idx="29357">
                  <c:v>0</c:v>
                </c:pt>
                <c:pt idx="29358">
                  <c:v>0</c:v>
                </c:pt>
                <c:pt idx="29359">
                  <c:v>0.72727272727272729</c:v>
                </c:pt>
                <c:pt idx="29360">
                  <c:v>0</c:v>
                </c:pt>
                <c:pt idx="29361">
                  <c:v>0</c:v>
                </c:pt>
                <c:pt idx="29362">
                  <c:v>0</c:v>
                </c:pt>
                <c:pt idx="29363">
                  <c:v>0</c:v>
                </c:pt>
                <c:pt idx="29364">
                  <c:v>0</c:v>
                </c:pt>
                <c:pt idx="29365">
                  <c:v>0</c:v>
                </c:pt>
                <c:pt idx="29366">
                  <c:v>0</c:v>
                </c:pt>
                <c:pt idx="29367">
                  <c:v>0</c:v>
                </c:pt>
                <c:pt idx="29368">
                  <c:v>0</c:v>
                </c:pt>
                <c:pt idx="29369">
                  <c:v>0.9</c:v>
                </c:pt>
                <c:pt idx="29370">
                  <c:v>0.58333333333333337</c:v>
                </c:pt>
                <c:pt idx="29371">
                  <c:v>0</c:v>
                </c:pt>
                <c:pt idx="29372">
                  <c:v>0.88888888888888884</c:v>
                </c:pt>
                <c:pt idx="29373">
                  <c:v>0</c:v>
                </c:pt>
                <c:pt idx="29374">
                  <c:v>1.1000000000000001</c:v>
                </c:pt>
                <c:pt idx="29375">
                  <c:v>0</c:v>
                </c:pt>
                <c:pt idx="29376">
                  <c:v>0</c:v>
                </c:pt>
                <c:pt idx="29377">
                  <c:v>0</c:v>
                </c:pt>
                <c:pt idx="29378">
                  <c:v>0</c:v>
                </c:pt>
                <c:pt idx="29379">
                  <c:v>0</c:v>
                </c:pt>
                <c:pt idx="29380">
                  <c:v>0.53846153846153844</c:v>
                </c:pt>
                <c:pt idx="29381">
                  <c:v>0</c:v>
                </c:pt>
                <c:pt idx="29382">
                  <c:v>0</c:v>
                </c:pt>
                <c:pt idx="29383">
                  <c:v>0.42105263157894735</c:v>
                </c:pt>
                <c:pt idx="29384">
                  <c:v>0</c:v>
                </c:pt>
                <c:pt idx="29385">
                  <c:v>1</c:v>
                </c:pt>
                <c:pt idx="29386">
                  <c:v>0</c:v>
                </c:pt>
                <c:pt idx="29387">
                  <c:v>0</c:v>
                </c:pt>
                <c:pt idx="29388">
                  <c:v>0.8</c:v>
                </c:pt>
                <c:pt idx="29389">
                  <c:v>0</c:v>
                </c:pt>
                <c:pt idx="29390">
                  <c:v>0.61111111111111116</c:v>
                </c:pt>
                <c:pt idx="29391">
                  <c:v>0.18181818181818182</c:v>
                </c:pt>
                <c:pt idx="29392">
                  <c:v>0</c:v>
                </c:pt>
                <c:pt idx="29393">
                  <c:v>0</c:v>
                </c:pt>
                <c:pt idx="29394">
                  <c:v>0</c:v>
                </c:pt>
                <c:pt idx="29395">
                  <c:v>0</c:v>
                </c:pt>
                <c:pt idx="29396">
                  <c:v>0.77777777777777779</c:v>
                </c:pt>
                <c:pt idx="29397">
                  <c:v>1</c:v>
                </c:pt>
                <c:pt idx="29398">
                  <c:v>0.625</c:v>
                </c:pt>
                <c:pt idx="29399">
                  <c:v>0.875</c:v>
                </c:pt>
                <c:pt idx="29400">
                  <c:v>0</c:v>
                </c:pt>
                <c:pt idx="29401">
                  <c:v>0</c:v>
                </c:pt>
                <c:pt idx="29402">
                  <c:v>0.75</c:v>
                </c:pt>
                <c:pt idx="29403">
                  <c:v>0.6470588235294118</c:v>
                </c:pt>
                <c:pt idx="29404">
                  <c:v>0.36363636363636365</c:v>
                </c:pt>
                <c:pt idx="29405">
                  <c:v>0.56521739130434778</c:v>
                </c:pt>
                <c:pt idx="29406">
                  <c:v>0.56521739130434778</c:v>
                </c:pt>
                <c:pt idx="29407">
                  <c:v>0.6470588235294118</c:v>
                </c:pt>
                <c:pt idx="29408">
                  <c:v>0.9285714285714286</c:v>
                </c:pt>
                <c:pt idx="29409">
                  <c:v>0.75</c:v>
                </c:pt>
                <c:pt idx="29410">
                  <c:v>0.65</c:v>
                </c:pt>
                <c:pt idx="29411">
                  <c:v>0</c:v>
                </c:pt>
                <c:pt idx="29412">
                  <c:v>0.94117647058823528</c:v>
                </c:pt>
                <c:pt idx="29413">
                  <c:v>0.875</c:v>
                </c:pt>
                <c:pt idx="29414">
                  <c:v>1.1176470588235294</c:v>
                </c:pt>
                <c:pt idx="29415">
                  <c:v>0.66666666666666663</c:v>
                </c:pt>
                <c:pt idx="29416">
                  <c:v>0.65</c:v>
                </c:pt>
                <c:pt idx="29417">
                  <c:v>0.76190476190476186</c:v>
                </c:pt>
                <c:pt idx="29418">
                  <c:v>1.1428571428571428</c:v>
                </c:pt>
                <c:pt idx="29419">
                  <c:v>0.77777777777777779</c:v>
                </c:pt>
                <c:pt idx="29420">
                  <c:v>0.1</c:v>
                </c:pt>
                <c:pt idx="29421">
                  <c:v>0.5</c:v>
                </c:pt>
                <c:pt idx="29422">
                  <c:v>0.70588235294117652</c:v>
                </c:pt>
                <c:pt idx="29423">
                  <c:v>0.5</c:v>
                </c:pt>
                <c:pt idx="29424">
                  <c:v>0.3</c:v>
                </c:pt>
                <c:pt idx="29425">
                  <c:v>0.8666666666666667</c:v>
                </c:pt>
                <c:pt idx="29426">
                  <c:v>0.61904761904761907</c:v>
                </c:pt>
                <c:pt idx="29427">
                  <c:v>6.4516129032258063E-2</c:v>
                </c:pt>
                <c:pt idx="29428">
                  <c:v>0.7142857142857143</c:v>
                </c:pt>
                <c:pt idx="29429">
                  <c:v>5.7142857142857141E-2</c:v>
                </c:pt>
                <c:pt idx="29430">
                  <c:v>0</c:v>
                </c:pt>
                <c:pt idx="29431">
                  <c:v>0.94444444444444442</c:v>
                </c:pt>
                <c:pt idx="29432">
                  <c:v>0.55000000000000004</c:v>
                </c:pt>
                <c:pt idx="29433">
                  <c:v>0</c:v>
                </c:pt>
                <c:pt idx="29434">
                  <c:v>0.13793103448275862</c:v>
                </c:pt>
                <c:pt idx="29435">
                  <c:v>0.15384615384615385</c:v>
                </c:pt>
                <c:pt idx="29436">
                  <c:v>0.63636363636363635</c:v>
                </c:pt>
                <c:pt idx="29437">
                  <c:v>0</c:v>
                </c:pt>
                <c:pt idx="29438">
                  <c:v>0.47826086956521741</c:v>
                </c:pt>
                <c:pt idx="29439">
                  <c:v>0.4</c:v>
                </c:pt>
                <c:pt idx="29440">
                  <c:v>0.29629629629629628</c:v>
                </c:pt>
                <c:pt idx="29441">
                  <c:v>0.16129032258064516</c:v>
                </c:pt>
                <c:pt idx="29442">
                  <c:v>0.37037037037037035</c:v>
                </c:pt>
                <c:pt idx="29443">
                  <c:v>0.2</c:v>
                </c:pt>
                <c:pt idx="29444">
                  <c:v>0</c:v>
                </c:pt>
                <c:pt idx="29445">
                  <c:v>2.7027027027027029E-2</c:v>
                </c:pt>
                <c:pt idx="29446">
                  <c:v>0</c:v>
                </c:pt>
                <c:pt idx="29447">
                  <c:v>4.5454545454545456E-2</c:v>
                </c:pt>
                <c:pt idx="29448">
                  <c:v>0</c:v>
                </c:pt>
                <c:pt idx="29449">
                  <c:v>0.11428571428571428</c:v>
                </c:pt>
                <c:pt idx="29450">
                  <c:v>0.14814814814814814</c:v>
                </c:pt>
                <c:pt idx="29451">
                  <c:v>0</c:v>
                </c:pt>
                <c:pt idx="29452">
                  <c:v>6.25E-2</c:v>
                </c:pt>
                <c:pt idx="29453">
                  <c:v>0.32142857142857145</c:v>
                </c:pt>
                <c:pt idx="29454">
                  <c:v>0.17241379310344829</c:v>
                </c:pt>
                <c:pt idx="29455">
                  <c:v>0.27586206896551724</c:v>
                </c:pt>
                <c:pt idx="29456">
                  <c:v>0.33333333333333331</c:v>
                </c:pt>
                <c:pt idx="29457">
                  <c:v>0</c:v>
                </c:pt>
                <c:pt idx="29458">
                  <c:v>0</c:v>
                </c:pt>
                <c:pt idx="29459">
                  <c:v>0</c:v>
                </c:pt>
                <c:pt idx="29460">
                  <c:v>0</c:v>
                </c:pt>
                <c:pt idx="29461">
                  <c:v>0</c:v>
                </c:pt>
                <c:pt idx="29462">
                  <c:v>0</c:v>
                </c:pt>
                <c:pt idx="29463">
                  <c:v>0</c:v>
                </c:pt>
                <c:pt idx="29464">
                  <c:v>0</c:v>
                </c:pt>
                <c:pt idx="29465">
                  <c:v>0</c:v>
                </c:pt>
                <c:pt idx="29466">
                  <c:v>0</c:v>
                </c:pt>
                <c:pt idx="29467">
                  <c:v>1.2307692307692308</c:v>
                </c:pt>
                <c:pt idx="29468">
                  <c:v>0.7</c:v>
                </c:pt>
                <c:pt idx="29469">
                  <c:v>1</c:v>
                </c:pt>
                <c:pt idx="29470">
                  <c:v>5.2631578947368418E-2</c:v>
                </c:pt>
                <c:pt idx="29471">
                  <c:v>5.2631578947368418E-2</c:v>
                </c:pt>
                <c:pt idx="29472">
                  <c:v>1</c:v>
                </c:pt>
                <c:pt idx="29473">
                  <c:v>0</c:v>
                </c:pt>
                <c:pt idx="29474">
                  <c:v>0.5</c:v>
                </c:pt>
                <c:pt idx="29475">
                  <c:v>0.30769230769230771</c:v>
                </c:pt>
                <c:pt idx="29476">
                  <c:v>0</c:v>
                </c:pt>
                <c:pt idx="29477">
                  <c:v>2.7777777777777776E-2</c:v>
                </c:pt>
                <c:pt idx="29478">
                  <c:v>0</c:v>
                </c:pt>
                <c:pt idx="29479">
                  <c:v>0</c:v>
                </c:pt>
                <c:pt idx="29480">
                  <c:v>0.33333333333333331</c:v>
                </c:pt>
                <c:pt idx="29481">
                  <c:v>6.25E-2</c:v>
                </c:pt>
                <c:pt idx="29482">
                  <c:v>0.15625</c:v>
                </c:pt>
                <c:pt idx="29483">
                  <c:v>0</c:v>
                </c:pt>
                <c:pt idx="29484">
                  <c:v>0</c:v>
                </c:pt>
                <c:pt idx="29485">
                  <c:v>0</c:v>
                </c:pt>
                <c:pt idx="29486">
                  <c:v>0</c:v>
                </c:pt>
                <c:pt idx="29487">
                  <c:v>0</c:v>
                </c:pt>
                <c:pt idx="29488">
                  <c:v>0</c:v>
                </c:pt>
                <c:pt idx="29489">
                  <c:v>0</c:v>
                </c:pt>
                <c:pt idx="29490">
                  <c:v>0</c:v>
                </c:pt>
                <c:pt idx="29491">
                  <c:v>0</c:v>
                </c:pt>
                <c:pt idx="29492">
                  <c:v>0</c:v>
                </c:pt>
                <c:pt idx="29493">
                  <c:v>0</c:v>
                </c:pt>
                <c:pt idx="29494">
                  <c:v>0</c:v>
                </c:pt>
                <c:pt idx="29495">
                  <c:v>0</c:v>
                </c:pt>
                <c:pt idx="29496">
                  <c:v>0</c:v>
                </c:pt>
                <c:pt idx="29497">
                  <c:v>0</c:v>
                </c:pt>
                <c:pt idx="29498">
                  <c:v>0</c:v>
                </c:pt>
                <c:pt idx="29499">
                  <c:v>0</c:v>
                </c:pt>
                <c:pt idx="29500">
                  <c:v>0</c:v>
                </c:pt>
                <c:pt idx="29501">
                  <c:v>0</c:v>
                </c:pt>
                <c:pt idx="29502">
                  <c:v>0</c:v>
                </c:pt>
                <c:pt idx="29503">
                  <c:v>0</c:v>
                </c:pt>
                <c:pt idx="29504">
                  <c:v>0</c:v>
                </c:pt>
                <c:pt idx="29505">
                  <c:v>0</c:v>
                </c:pt>
                <c:pt idx="29506">
                  <c:v>0</c:v>
                </c:pt>
                <c:pt idx="29507">
                  <c:v>0</c:v>
                </c:pt>
                <c:pt idx="29508">
                  <c:v>0.9</c:v>
                </c:pt>
                <c:pt idx="29509">
                  <c:v>0.9</c:v>
                </c:pt>
                <c:pt idx="29510">
                  <c:v>0</c:v>
                </c:pt>
                <c:pt idx="29511">
                  <c:v>0</c:v>
                </c:pt>
                <c:pt idx="29512">
                  <c:v>0</c:v>
                </c:pt>
                <c:pt idx="29513">
                  <c:v>0</c:v>
                </c:pt>
                <c:pt idx="29514">
                  <c:v>0</c:v>
                </c:pt>
                <c:pt idx="29515">
                  <c:v>1.1000000000000001</c:v>
                </c:pt>
                <c:pt idx="29516">
                  <c:v>0</c:v>
                </c:pt>
                <c:pt idx="29517">
                  <c:v>0</c:v>
                </c:pt>
                <c:pt idx="29518">
                  <c:v>0</c:v>
                </c:pt>
                <c:pt idx="29519">
                  <c:v>0</c:v>
                </c:pt>
                <c:pt idx="29520">
                  <c:v>0</c:v>
                </c:pt>
                <c:pt idx="29521">
                  <c:v>0</c:v>
                </c:pt>
                <c:pt idx="29522">
                  <c:v>0</c:v>
                </c:pt>
                <c:pt idx="29523">
                  <c:v>0</c:v>
                </c:pt>
                <c:pt idx="29524">
                  <c:v>0.90909090909090906</c:v>
                </c:pt>
                <c:pt idx="29525">
                  <c:v>0.9</c:v>
                </c:pt>
                <c:pt idx="29526">
                  <c:v>0</c:v>
                </c:pt>
                <c:pt idx="29527">
                  <c:v>0</c:v>
                </c:pt>
                <c:pt idx="29528">
                  <c:v>0</c:v>
                </c:pt>
                <c:pt idx="29529">
                  <c:v>0</c:v>
                </c:pt>
                <c:pt idx="29530">
                  <c:v>0</c:v>
                </c:pt>
                <c:pt idx="29531">
                  <c:v>0</c:v>
                </c:pt>
                <c:pt idx="29532">
                  <c:v>0</c:v>
                </c:pt>
                <c:pt idx="29533">
                  <c:v>1</c:v>
                </c:pt>
                <c:pt idx="29534">
                  <c:v>0.05</c:v>
                </c:pt>
                <c:pt idx="29535">
                  <c:v>1.1428571428571428</c:v>
                </c:pt>
                <c:pt idx="29536">
                  <c:v>0.91666666666666663</c:v>
                </c:pt>
                <c:pt idx="29537">
                  <c:v>0.46153846153846156</c:v>
                </c:pt>
                <c:pt idx="29538">
                  <c:v>0</c:v>
                </c:pt>
                <c:pt idx="29539">
                  <c:v>0</c:v>
                </c:pt>
                <c:pt idx="29540">
                  <c:v>1</c:v>
                </c:pt>
                <c:pt idx="29541">
                  <c:v>0</c:v>
                </c:pt>
                <c:pt idx="29542">
                  <c:v>0.625</c:v>
                </c:pt>
                <c:pt idx="29543">
                  <c:v>0</c:v>
                </c:pt>
                <c:pt idx="29544">
                  <c:v>0.35714285714285715</c:v>
                </c:pt>
                <c:pt idx="29545">
                  <c:v>0.8571428571428571</c:v>
                </c:pt>
                <c:pt idx="29546">
                  <c:v>1.1333333333333333</c:v>
                </c:pt>
                <c:pt idx="29547">
                  <c:v>0</c:v>
                </c:pt>
                <c:pt idx="29548">
                  <c:v>0.82352941176470584</c:v>
                </c:pt>
                <c:pt idx="29549">
                  <c:v>0</c:v>
                </c:pt>
                <c:pt idx="29550">
                  <c:v>0.54545454545454541</c:v>
                </c:pt>
                <c:pt idx="29551">
                  <c:v>5.8823529411764705E-2</c:v>
                </c:pt>
                <c:pt idx="29552">
                  <c:v>1.0555555555555556</c:v>
                </c:pt>
                <c:pt idx="29553">
                  <c:v>0.14285714285714285</c:v>
                </c:pt>
                <c:pt idx="29554">
                  <c:v>1.1333333333333333</c:v>
                </c:pt>
                <c:pt idx="29555">
                  <c:v>0.75</c:v>
                </c:pt>
                <c:pt idx="29556">
                  <c:v>0</c:v>
                </c:pt>
                <c:pt idx="29557">
                  <c:v>0.2857142857142857</c:v>
                </c:pt>
                <c:pt idx="29558">
                  <c:v>0.9285714285714286</c:v>
                </c:pt>
                <c:pt idx="29559">
                  <c:v>0.75</c:v>
                </c:pt>
                <c:pt idx="29560">
                  <c:v>0.56521739130434778</c:v>
                </c:pt>
                <c:pt idx="29561">
                  <c:v>1.125</c:v>
                </c:pt>
                <c:pt idx="29562">
                  <c:v>0</c:v>
                </c:pt>
                <c:pt idx="29563">
                  <c:v>0.13333333333333333</c:v>
                </c:pt>
                <c:pt idx="29564">
                  <c:v>0.23333333333333334</c:v>
                </c:pt>
                <c:pt idx="29565">
                  <c:v>0.63636363636363635</c:v>
                </c:pt>
                <c:pt idx="29566">
                  <c:v>0</c:v>
                </c:pt>
                <c:pt idx="29567">
                  <c:v>0.6</c:v>
                </c:pt>
                <c:pt idx="29568">
                  <c:v>0.17391304347826086</c:v>
                </c:pt>
                <c:pt idx="29569">
                  <c:v>1.1176470588235294</c:v>
                </c:pt>
                <c:pt idx="29570">
                  <c:v>0.13793103448275862</c:v>
                </c:pt>
                <c:pt idx="29571">
                  <c:v>0.14285714285714285</c:v>
                </c:pt>
                <c:pt idx="29572">
                  <c:v>0.25</c:v>
                </c:pt>
                <c:pt idx="29573">
                  <c:v>0</c:v>
                </c:pt>
                <c:pt idx="29574">
                  <c:v>0.375</c:v>
                </c:pt>
                <c:pt idx="29575">
                  <c:v>0.42105263157894735</c:v>
                </c:pt>
                <c:pt idx="29576">
                  <c:v>2.8571428571428571E-2</c:v>
                </c:pt>
                <c:pt idx="29577">
                  <c:v>0.65</c:v>
                </c:pt>
                <c:pt idx="29578">
                  <c:v>0.17241379310344829</c:v>
                </c:pt>
                <c:pt idx="29579">
                  <c:v>0.10344827586206896</c:v>
                </c:pt>
                <c:pt idx="29580">
                  <c:v>0.4</c:v>
                </c:pt>
                <c:pt idx="29581">
                  <c:v>0.21875</c:v>
                </c:pt>
                <c:pt idx="29582">
                  <c:v>0.54545454545454541</c:v>
                </c:pt>
                <c:pt idx="29583">
                  <c:v>0.45833333333333331</c:v>
                </c:pt>
                <c:pt idx="29584">
                  <c:v>8.8235294117647065E-2</c:v>
                </c:pt>
                <c:pt idx="29585">
                  <c:v>0.1</c:v>
                </c:pt>
                <c:pt idx="29586">
                  <c:v>0.37037037037037035</c:v>
                </c:pt>
                <c:pt idx="29587">
                  <c:v>0.2</c:v>
                </c:pt>
                <c:pt idx="29588">
                  <c:v>0.32142857142857145</c:v>
                </c:pt>
                <c:pt idx="29589">
                  <c:v>0</c:v>
                </c:pt>
                <c:pt idx="29590">
                  <c:v>0</c:v>
                </c:pt>
                <c:pt idx="29591">
                  <c:v>0.27586206896551724</c:v>
                </c:pt>
                <c:pt idx="29592">
                  <c:v>0.30769230769230771</c:v>
                </c:pt>
                <c:pt idx="29593">
                  <c:v>0</c:v>
                </c:pt>
                <c:pt idx="29594">
                  <c:v>0</c:v>
                </c:pt>
                <c:pt idx="29595">
                  <c:v>0</c:v>
                </c:pt>
                <c:pt idx="29596">
                  <c:v>0</c:v>
                </c:pt>
                <c:pt idx="29597">
                  <c:v>0</c:v>
                </c:pt>
                <c:pt idx="29598">
                  <c:v>0</c:v>
                </c:pt>
                <c:pt idx="29599">
                  <c:v>0</c:v>
                </c:pt>
                <c:pt idx="29600">
                  <c:v>0</c:v>
                </c:pt>
                <c:pt idx="29601">
                  <c:v>0</c:v>
                </c:pt>
                <c:pt idx="29602">
                  <c:v>0.54545454545454541</c:v>
                </c:pt>
                <c:pt idx="29603">
                  <c:v>0</c:v>
                </c:pt>
                <c:pt idx="29604">
                  <c:v>0</c:v>
                </c:pt>
                <c:pt idx="29605">
                  <c:v>0.23529411764705882</c:v>
                </c:pt>
                <c:pt idx="29606">
                  <c:v>0</c:v>
                </c:pt>
                <c:pt idx="29607">
                  <c:v>0.41666666666666669</c:v>
                </c:pt>
                <c:pt idx="29608">
                  <c:v>0.2</c:v>
                </c:pt>
                <c:pt idx="29609">
                  <c:v>0</c:v>
                </c:pt>
                <c:pt idx="29610">
                  <c:v>0.23076923076923078</c:v>
                </c:pt>
                <c:pt idx="29611">
                  <c:v>0</c:v>
                </c:pt>
                <c:pt idx="29612">
                  <c:v>0.42105263157894735</c:v>
                </c:pt>
                <c:pt idx="29613">
                  <c:v>0</c:v>
                </c:pt>
                <c:pt idx="29614">
                  <c:v>0</c:v>
                </c:pt>
                <c:pt idx="29615">
                  <c:v>0</c:v>
                </c:pt>
                <c:pt idx="29616">
                  <c:v>0</c:v>
                </c:pt>
                <c:pt idx="29617">
                  <c:v>0</c:v>
                </c:pt>
                <c:pt idx="29618">
                  <c:v>0</c:v>
                </c:pt>
                <c:pt idx="29619">
                  <c:v>0</c:v>
                </c:pt>
                <c:pt idx="29620">
                  <c:v>0</c:v>
                </c:pt>
                <c:pt idx="29621">
                  <c:v>0</c:v>
                </c:pt>
                <c:pt idx="29622">
                  <c:v>0</c:v>
                </c:pt>
                <c:pt idx="29623">
                  <c:v>0</c:v>
                </c:pt>
                <c:pt idx="29624">
                  <c:v>0</c:v>
                </c:pt>
                <c:pt idx="29625">
                  <c:v>0</c:v>
                </c:pt>
                <c:pt idx="29626">
                  <c:v>0</c:v>
                </c:pt>
                <c:pt idx="29627">
                  <c:v>0</c:v>
                </c:pt>
                <c:pt idx="29628">
                  <c:v>0</c:v>
                </c:pt>
                <c:pt idx="29629">
                  <c:v>0</c:v>
                </c:pt>
                <c:pt idx="29630">
                  <c:v>0</c:v>
                </c:pt>
                <c:pt idx="29631">
                  <c:v>0</c:v>
                </c:pt>
                <c:pt idx="29632">
                  <c:v>0</c:v>
                </c:pt>
                <c:pt idx="29633">
                  <c:v>0</c:v>
                </c:pt>
                <c:pt idx="29634">
                  <c:v>0</c:v>
                </c:pt>
                <c:pt idx="29635">
                  <c:v>0</c:v>
                </c:pt>
                <c:pt idx="29636">
                  <c:v>0</c:v>
                </c:pt>
                <c:pt idx="29637">
                  <c:v>0</c:v>
                </c:pt>
                <c:pt idx="29638">
                  <c:v>0</c:v>
                </c:pt>
                <c:pt idx="29639">
                  <c:v>0</c:v>
                </c:pt>
                <c:pt idx="29640">
                  <c:v>0</c:v>
                </c:pt>
                <c:pt idx="29641">
                  <c:v>1.1111111111111112</c:v>
                </c:pt>
                <c:pt idx="29642">
                  <c:v>0</c:v>
                </c:pt>
                <c:pt idx="29643">
                  <c:v>0</c:v>
                </c:pt>
                <c:pt idx="29644">
                  <c:v>0</c:v>
                </c:pt>
                <c:pt idx="29645">
                  <c:v>1.0833333333333333</c:v>
                </c:pt>
                <c:pt idx="29646">
                  <c:v>0.41666666666666669</c:v>
                </c:pt>
                <c:pt idx="29647">
                  <c:v>0</c:v>
                </c:pt>
                <c:pt idx="29648">
                  <c:v>0</c:v>
                </c:pt>
                <c:pt idx="29649">
                  <c:v>0</c:v>
                </c:pt>
                <c:pt idx="29650">
                  <c:v>0</c:v>
                </c:pt>
                <c:pt idx="29651">
                  <c:v>0.58333333333333337</c:v>
                </c:pt>
                <c:pt idx="29652">
                  <c:v>0</c:v>
                </c:pt>
                <c:pt idx="29653">
                  <c:v>0.75</c:v>
                </c:pt>
                <c:pt idx="29654">
                  <c:v>1.1111111111111112</c:v>
                </c:pt>
                <c:pt idx="29655">
                  <c:v>0</c:v>
                </c:pt>
                <c:pt idx="29656">
                  <c:v>0</c:v>
                </c:pt>
                <c:pt idx="29657">
                  <c:v>0.76470588235294112</c:v>
                </c:pt>
                <c:pt idx="29658">
                  <c:v>0.7857142857142857</c:v>
                </c:pt>
                <c:pt idx="29659">
                  <c:v>0</c:v>
                </c:pt>
                <c:pt idx="29660">
                  <c:v>0.76470588235294112</c:v>
                </c:pt>
                <c:pt idx="29661">
                  <c:v>0.61111111111111116</c:v>
                </c:pt>
                <c:pt idx="29662">
                  <c:v>0</c:v>
                </c:pt>
                <c:pt idx="29663">
                  <c:v>0.875</c:v>
                </c:pt>
                <c:pt idx="29664">
                  <c:v>0.28000000000000003</c:v>
                </c:pt>
                <c:pt idx="29665">
                  <c:v>0</c:v>
                </c:pt>
                <c:pt idx="29666">
                  <c:v>0.5714285714285714</c:v>
                </c:pt>
                <c:pt idx="29667">
                  <c:v>0.26923076923076922</c:v>
                </c:pt>
                <c:pt idx="29668">
                  <c:v>0.58823529411764708</c:v>
                </c:pt>
                <c:pt idx="29669">
                  <c:v>0</c:v>
                </c:pt>
                <c:pt idx="29670">
                  <c:v>0.54545454545454541</c:v>
                </c:pt>
                <c:pt idx="29671">
                  <c:v>0.45454545454545453</c:v>
                </c:pt>
                <c:pt idx="29672">
                  <c:v>0.25</c:v>
                </c:pt>
                <c:pt idx="29673">
                  <c:v>1.1333333333333333</c:v>
                </c:pt>
                <c:pt idx="29674">
                  <c:v>0.6875</c:v>
                </c:pt>
                <c:pt idx="29675">
                  <c:v>0</c:v>
                </c:pt>
                <c:pt idx="29676">
                  <c:v>0.77777777777777779</c:v>
                </c:pt>
                <c:pt idx="29677">
                  <c:v>0.54545454545454541</c:v>
                </c:pt>
                <c:pt idx="29678">
                  <c:v>0.19047619047619047</c:v>
                </c:pt>
                <c:pt idx="29679">
                  <c:v>0.84210526315789469</c:v>
                </c:pt>
                <c:pt idx="29680">
                  <c:v>0.7142857142857143</c:v>
                </c:pt>
                <c:pt idx="29681">
                  <c:v>0.33333333333333331</c:v>
                </c:pt>
                <c:pt idx="29682">
                  <c:v>0.13333333333333333</c:v>
                </c:pt>
                <c:pt idx="29683">
                  <c:v>0</c:v>
                </c:pt>
                <c:pt idx="29684">
                  <c:v>0.5714285714285714</c:v>
                </c:pt>
                <c:pt idx="29685">
                  <c:v>0.47619047619047616</c:v>
                </c:pt>
                <c:pt idx="29686">
                  <c:v>0</c:v>
                </c:pt>
                <c:pt idx="29687">
                  <c:v>0.29629629629629628</c:v>
                </c:pt>
                <c:pt idx="29688">
                  <c:v>0.10714285714285714</c:v>
                </c:pt>
                <c:pt idx="29689">
                  <c:v>0.25</c:v>
                </c:pt>
                <c:pt idx="29690">
                  <c:v>1</c:v>
                </c:pt>
                <c:pt idx="29691">
                  <c:v>0.73684210526315785</c:v>
                </c:pt>
                <c:pt idx="29692">
                  <c:v>0</c:v>
                </c:pt>
                <c:pt idx="29693">
                  <c:v>1</c:v>
                </c:pt>
                <c:pt idx="29694">
                  <c:v>9.0909090909090912E-2</c:v>
                </c:pt>
                <c:pt idx="29695">
                  <c:v>2.4390243902439025E-2</c:v>
                </c:pt>
                <c:pt idx="29696">
                  <c:v>0.59090909090909094</c:v>
                </c:pt>
                <c:pt idx="29697">
                  <c:v>0</c:v>
                </c:pt>
                <c:pt idx="29698">
                  <c:v>0.45833333333333331</c:v>
                </c:pt>
                <c:pt idx="29699">
                  <c:v>5.8823529411764705E-2</c:v>
                </c:pt>
                <c:pt idx="29700">
                  <c:v>0</c:v>
                </c:pt>
                <c:pt idx="29701">
                  <c:v>0.11764705882352941</c:v>
                </c:pt>
                <c:pt idx="29702">
                  <c:v>2.8571428571428571E-2</c:v>
                </c:pt>
                <c:pt idx="29703">
                  <c:v>0.19354838709677419</c:v>
                </c:pt>
                <c:pt idx="29704">
                  <c:v>8.5714285714285715E-2</c:v>
                </c:pt>
                <c:pt idx="29705">
                  <c:v>5.5555555555555552E-2</c:v>
                </c:pt>
                <c:pt idx="29706">
                  <c:v>0.37037037037037035</c:v>
                </c:pt>
                <c:pt idx="29707">
                  <c:v>0</c:v>
                </c:pt>
                <c:pt idx="29708">
                  <c:v>0.5</c:v>
                </c:pt>
                <c:pt idx="29709">
                  <c:v>0.5</c:v>
                </c:pt>
                <c:pt idx="29710">
                  <c:v>0</c:v>
                </c:pt>
                <c:pt idx="29711">
                  <c:v>0.15625</c:v>
                </c:pt>
                <c:pt idx="29712">
                  <c:v>0.12121212121212122</c:v>
                </c:pt>
                <c:pt idx="29713">
                  <c:v>0</c:v>
                </c:pt>
                <c:pt idx="29714">
                  <c:v>0</c:v>
                </c:pt>
                <c:pt idx="29715">
                  <c:v>0</c:v>
                </c:pt>
                <c:pt idx="29716">
                  <c:v>0</c:v>
                </c:pt>
                <c:pt idx="29717">
                  <c:v>0.30769230769230771</c:v>
                </c:pt>
                <c:pt idx="29718">
                  <c:v>0</c:v>
                </c:pt>
                <c:pt idx="29719">
                  <c:v>0</c:v>
                </c:pt>
                <c:pt idx="29720">
                  <c:v>0</c:v>
                </c:pt>
                <c:pt idx="29721">
                  <c:v>0</c:v>
                </c:pt>
                <c:pt idx="29722">
                  <c:v>0</c:v>
                </c:pt>
                <c:pt idx="29723">
                  <c:v>0.73333333333333328</c:v>
                </c:pt>
                <c:pt idx="29724">
                  <c:v>0</c:v>
                </c:pt>
                <c:pt idx="29725">
                  <c:v>0</c:v>
                </c:pt>
                <c:pt idx="29726">
                  <c:v>0</c:v>
                </c:pt>
                <c:pt idx="29727">
                  <c:v>0.5</c:v>
                </c:pt>
                <c:pt idx="29728">
                  <c:v>0.22222222222222221</c:v>
                </c:pt>
                <c:pt idx="29729">
                  <c:v>0.47826086956521741</c:v>
                </c:pt>
                <c:pt idx="29730">
                  <c:v>0</c:v>
                </c:pt>
                <c:pt idx="29731">
                  <c:v>0.52173913043478259</c:v>
                </c:pt>
                <c:pt idx="29732">
                  <c:v>0.25</c:v>
                </c:pt>
                <c:pt idx="29733">
                  <c:v>0</c:v>
                </c:pt>
                <c:pt idx="29734">
                  <c:v>0</c:v>
                </c:pt>
                <c:pt idx="29735">
                  <c:v>0</c:v>
                </c:pt>
                <c:pt idx="29736">
                  <c:v>0</c:v>
                </c:pt>
                <c:pt idx="29737">
                  <c:v>0</c:v>
                </c:pt>
                <c:pt idx="29738">
                  <c:v>0</c:v>
                </c:pt>
                <c:pt idx="29739">
                  <c:v>0</c:v>
                </c:pt>
                <c:pt idx="29740">
                  <c:v>0</c:v>
                </c:pt>
                <c:pt idx="29741">
                  <c:v>0</c:v>
                </c:pt>
                <c:pt idx="29742">
                  <c:v>0</c:v>
                </c:pt>
                <c:pt idx="29743">
                  <c:v>0</c:v>
                </c:pt>
                <c:pt idx="29744">
                  <c:v>0</c:v>
                </c:pt>
                <c:pt idx="29745">
                  <c:v>0</c:v>
                </c:pt>
                <c:pt idx="29746">
                  <c:v>0</c:v>
                </c:pt>
                <c:pt idx="29747">
                  <c:v>0</c:v>
                </c:pt>
                <c:pt idx="29748">
                  <c:v>0</c:v>
                </c:pt>
                <c:pt idx="29749">
                  <c:v>0</c:v>
                </c:pt>
                <c:pt idx="29750">
                  <c:v>0</c:v>
                </c:pt>
                <c:pt idx="29751">
                  <c:v>0</c:v>
                </c:pt>
                <c:pt idx="29752">
                  <c:v>0</c:v>
                </c:pt>
                <c:pt idx="29753">
                  <c:v>0</c:v>
                </c:pt>
                <c:pt idx="29754">
                  <c:v>0.45454545454545453</c:v>
                </c:pt>
                <c:pt idx="29755">
                  <c:v>0.45454545454545453</c:v>
                </c:pt>
                <c:pt idx="29756">
                  <c:v>0</c:v>
                </c:pt>
                <c:pt idx="29757">
                  <c:v>0</c:v>
                </c:pt>
                <c:pt idx="29758">
                  <c:v>0</c:v>
                </c:pt>
                <c:pt idx="29759">
                  <c:v>0</c:v>
                </c:pt>
                <c:pt idx="29760">
                  <c:v>0</c:v>
                </c:pt>
                <c:pt idx="29761">
                  <c:v>0</c:v>
                </c:pt>
                <c:pt idx="29762">
                  <c:v>0.5714285714285714</c:v>
                </c:pt>
                <c:pt idx="29763">
                  <c:v>0</c:v>
                </c:pt>
                <c:pt idx="29764">
                  <c:v>0.27777777777777779</c:v>
                </c:pt>
                <c:pt idx="29765">
                  <c:v>1.1538461538461537</c:v>
                </c:pt>
                <c:pt idx="29766">
                  <c:v>0.46666666666666667</c:v>
                </c:pt>
                <c:pt idx="29767">
                  <c:v>0</c:v>
                </c:pt>
                <c:pt idx="29768">
                  <c:v>5.5555555555555552E-2</c:v>
                </c:pt>
                <c:pt idx="29769">
                  <c:v>1.1666666666666667</c:v>
                </c:pt>
                <c:pt idx="29770">
                  <c:v>0</c:v>
                </c:pt>
                <c:pt idx="29771">
                  <c:v>0.70588235294117652</c:v>
                </c:pt>
                <c:pt idx="29772">
                  <c:v>0</c:v>
                </c:pt>
                <c:pt idx="29773">
                  <c:v>0</c:v>
                </c:pt>
                <c:pt idx="29774">
                  <c:v>0.25</c:v>
                </c:pt>
                <c:pt idx="29775">
                  <c:v>0</c:v>
                </c:pt>
                <c:pt idx="29776">
                  <c:v>0.8666666666666667</c:v>
                </c:pt>
                <c:pt idx="29777">
                  <c:v>0</c:v>
                </c:pt>
                <c:pt idx="29778">
                  <c:v>0.94117647058823528</c:v>
                </c:pt>
                <c:pt idx="29779">
                  <c:v>0.5</c:v>
                </c:pt>
                <c:pt idx="29780">
                  <c:v>0.8666666666666667</c:v>
                </c:pt>
                <c:pt idx="29781">
                  <c:v>0.8125</c:v>
                </c:pt>
                <c:pt idx="29782">
                  <c:v>0.76470588235294112</c:v>
                </c:pt>
                <c:pt idx="29783">
                  <c:v>0</c:v>
                </c:pt>
                <c:pt idx="29784">
                  <c:v>0</c:v>
                </c:pt>
                <c:pt idx="29785">
                  <c:v>0.47619047619047616</c:v>
                </c:pt>
                <c:pt idx="29786">
                  <c:v>0.61111111111111116</c:v>
                </c:pt>
                <c:pt idx="29787">
                  <c:v>0.625</c:v>
                </c:pt>
                <c:pt idx="29788">
                  <c:v>5.5555555555555552E-2</c:v>
                </c:pt>
                <c:pt idx="29789">
                  <c:v>0</c:v>
                </c:pt>
                <c:pt idx="29790">
                  <c:v>0.4</c:v>
                </c:pt>
                <c:pt idx="29791">
                  <c:v>0</c:v>
                </c:pt>
                <c:pt idx="29792">
                  <c:v>0.54545454545454541</c:v>
                </c:pt>
                <c:pt idx="29793">
                  <c:v>0</c:v>
                </c:pt>
                <c:pt idx="29794">
                  <c:v>0.36</c:v>
                </c:pt>
                <c:pt idx="29795">
                  <c:v>0.36842105263157893</c:v>
                </c:pt>
                <c:pt idx="29796">
                  <c:v>0.73684210526315785</c:v>
                </c:pt>
                <c:pt idx="29797">
                  <c:v>0.65</c:v>
                </c:pt>
                <c:pt idx="29798">
                  <c:v>0.32</c:v>
                </c:pt>
                <c:pt idx="29799">
                  <c:v>0.84210526315789469</c:v>
                </c:pt>
                <c:pt idx="29800">
                  <c:v>0.55000000000000004</c:v>
                </c:pt>
                <c:pt idx="29801">
                  <c:v>9.6774193548387094E-2</c:v>
                </c:pt>
                <c:pt idx="29802">
                  <c:v>1.1666666666666667</c:v>
                </c:pt>
                <c:pt idx="29803">
                  <c:v>0.2413793103448276</c:v>
                </c:pt>
                <c:pt idx="29804">
                  <c:v>0</c:v>
                </c:pt>
                <c:pt idx="29805">
                  <c:v>1</c:v>
                </c:pt>
                <c:pt idx="29806">
                  <c:v>0</c:v>
                </c:pt>
                <c:pt idx="29807">
                  <c:v>5.7142857142857141E-2</c:v>
                </c:pt>
                <c:pt idx="29808">
                  <c:v>0.58333333333333337</c:v>
                </c:pt>
                <c:pt idx="29809">
                  <c:v>0.125</c:v>
                </c:pt>
                <c:pt idx="29810">
                  <c:v>0.125</c:v>
                </c:pt>
                <c:pt idx="29811">
                  <c:v>9.0909090909090912E-2</c:v>
                </c:pt>
                <c:pt idx="29812">
                  <c:v>2.4390243902439025E-2</c:v>
                </c:pt>
                <c:pt idx="29813">
                  <c:v>0.23333333333333334</c:v>
                </c:pt>
                <c:pt idx="29814">
                  <c:v>0.5</c:v>
                </c:pt>
                <c:pt idx="29815">
                  <c:v>0.12</c:v>
                </c:pt>
                <c:pt idx="29816">
                  <c:v>0.7142857142857143</c:v>
                </c:pt>
                <c:pt idx="29817">
                  <c:v>0.54545454545454541</c:v>
                </c:pt>
                <c:pt idx="29818">
                  <c:v>0.19354838709677419</c:v>
                </c:pt>
                <c:pt idx="29819">
                  <c:v>8.5714285714285715E-2</c:v>
                </c:pt>
                <c:pt idx="29820">
                  <c:v>9.6774193548387094E-2</c:v>
                </c:pt>
                <c:pt idx="29821">
                  <c:v>0</c:v>
                </c:pt>
                <c:pt idx="29822">
                  <c:v>0</c:v>
                </c:pt>
                <c:pt idx="29823">
                  <c:v>8.8235294117647065E-2</c:v>
                </c:pt>
                <c:pt idx="29824">
                  <c:v>0.56521739130434778</c:v>
                </c:pt>
                <c:pt idx="29825">
                  <c:v>0.37037037037037035</c:v>
                </c:pt>
                <c:pt idx="29826">
                  <c:v>0.37037037037037035</c:v>
                </c:pt>
                <c:pt idx="29827">
                  <c:v>0.41666666666666669</c:v>
                </c:pt>
                <c:pt idx="29828">
                  <c:v>0.22580645161290322</c:v>
                </c:pt>
                <c:pt idx="29829">
                  <c:v>0.5</c:v>
                </c:pt>
                <c:pt idx="29830">
                  <c:v>3.4482758620689655E-2</c:v>
                </c:pt>
                <c:pt idx="29831">
                  <c:v>0.2</c:v>
                </c:pt>
                <c:pt idx="29832">
                  <c:v>0.32142857142857145</c:v>
                </c:pt>
                <c:pt idx="29833">
                  <c:v>0.13793103448275862</c:v>
                </c:pt>
                <c:pt idx="29834">
                  <c:v>3.3333333333333333E-2</c:v>
                </c:pt>
                <c:pt idx="29835">
                  <c:v>0.45454545454545453</c:v>
                </c:pt>
                <c:pt idx="29836">
                  <c:v>0.26923076923076922</c:v>
                </c:pt>
                <c:pt idx="29837">
                  <c:v>0.26923076923076922</c:v>
                </c:pt>
                <c:pt idx="29838">
                  <c:v>0</c:v>
                </c:pt>
                <c:pt idx="29839">
                  <c:v>0</c:v>
                </c:pt>
                <c:pt idx="29840">
                  <c:v>0</c:v>
                </c:pt>
                <c:pt idx="29841">
                  <c:v>0</c:v>
                </c:pt>
                <c:pt idx="29842">
                  <c:v>0</c:v>
                </c:pt>
                <c:pt idx="29843">
                  <c:v>0</c:v>
                </c:pt>
                <c:pt idx="29844">
                  <c:v>0</c:v>
                </c:pt>
                <c:pt idx="29845">
                  <c:v>0.72222222222222221</c:v>
                </c:pt>
                <c:pt idx="29846">
                  <c:v>0</c:v>
                </c:pt>
                <c:pt idx="29847">
                  <c:v>0</c:v>
                </c:pt>
                <c:pt idx="29848">
                  <c:v>0.18518518518518517</c:v>
                </c:pt>
                <c:pt idx="29849">
                  <c:v>9.375E-2</c:v>
                </c:pt>
                <c:pt idx="29850">
                  <c:v>2.5000000000000001E-2</c:v>
                </c:pt>
                <c:pt idx="29851">
                  <c:v>8.5714285714285715E-2</c:v>
                </c:pt>
                <c:pt idx="29852">
                  <c:v>0.63157894736842102</c:v>
                </c:pt>
                <c:pt idx="29853">
                  <c:v>0.75</c:v>
                </c:pt>
                <c:pt idx="29854">
                  <c:v>0.66666666666666663</c:v>
                </c:pt>
                <c:pt idx="29855">
                  <c:v>9.0909090909090912E-2</c:v>
                </c:pt>
                <c:pt idx="29856">
                  <c:v>0.31818181818181818</c:v>
                </c:pt>
                <c:pt idx="29857">
                  <c:v>0</c:v>
                </c:pt>
                <c:pt idx="29858">
                  <c:v>0</c:v>
                </c:pt>
                <c:pt idx="29859">
                  <c:v>0.34782608695652173</c:v>
                </c:pt>
                <c:pt idx="29860">
                  <c:v>0.43478260869565216</c:v>
                </c:pt>
                <c:pt idx="29861">
                  <c:v>0.47619047619047616</c:v>
                </c:pt>
                <c:pt idx="29862">
                  <c:v>8.5714285714285715E-2</c:v>
                </c:pt>
                <c:pt idx="29863">
                  <c:v>0</c:v>
                </c:pt>
                <c:pt idx="29864">
                  <c:v>0</c:v>
                </c:pt>
                <c:pt idx="29865">
                  <c:v>0</c:v>
                </c:pt>
                <c:pt idx="29866">
                  <c:v>0</c:v>
                </c:pt>
                <c:pt idx="29867">
                  <c:v>0</c:v>
                </c:pt>
                <c:pt idx="29868">
                  <c:v>0</c:v>
                </c:pt>
                <c:pt idx="29869">
                  <c:v>0</c:v>
                </c:pt>
                <c:pt idx="29870">
                  <c:v>0</c:v>
                </c:pt>
                <c:pt idx="29871">
                  <c:v>0</c:v>
                </c:pt>
                <c:pt idx="29872">
                  <c:v>0</c:v>
                </c:pt>
                <c:pt idx="29873">
                  <c:v>0</c:v>
                </c:pt>
                <c:pt idx="29874">
                  <c:v>0</c:v>
                </c:pt>
                <c:pt idx="29875">
                  <c:v>0</c:v>
                </c:pt>
                <c:pt idx="29876">
                  <c:v>0</c:v>
                </c:pt>
                <c:pt idx="29877">
                  <c:v>0</c:v>
                </c:pt>
                <c:pt idx="29878">
                  <c:v>0</c:v>
                </c:pt>
                <c:pt idx="29879">
                  <c:v>0</c:v>
                </c:pt>
                <c:pt idx="29880">
                  <c:v>0</c:v>
                </c:pt>
                <c:pt idx="29881">
                  <c:v>0</c:v>
                </c:pt>
                <c:pt idx="29882">
                  <c:v>0</c:v>
                </c:pt>
                <c:pt idx="29883">
                  <c:v>0</c:v>
                </c:pt>
                <c:pt idx="29884">
                  <c:v>0</c:v>
                </c:pt>
                <c:pt idx="29885">
                  <c:v>0</c:v>
                </c:pt>
                <c:pt idx="29886">
                  <c:v>0</c:v>
                </c:pt>
                <c:pt idx="29887">
                  <c:v>0</c:v>
                </c:pt>
                <c:pt idx="29888">
                  <c:v>0.53846153846153844</c:v>
                </c:pt>
                <c:pt idx="29889">
                  <c:v>0</c:v>
                </c:pt>
                <c:pt idx="29890">
                  <c:v>0</c:v>
                </c:pt>
                <c:pt idx="29891">
                  <c:v>0</c:v>
                </c:pt>
                <c:pt idx="29892">
                  <c:v>0</c:v>
                </c:pt>
                <c:pt idx="29893">
                  <c:v>0</c:v>
                </c:pt>
                <c:pt idx="29894">
                  <c:v>0</c:v>
                </c:pt>
                <c:pt idx="29895">
                  <c:v>0</c:v>
                </c:pt>
                <c:pt idx="29896">
                  <c:v>0</c:v>
                </c:pt>
                <c:pt idx="29897">
                  <c:v>0.84615384615384615</c:v>
                </c:pt>
                <c:pt idx="29898">
                  <c:v>0</c:v>
                </c:pt>
                <c:pt idx="29899">
                  <c:v>0.83333333333333337</c:v>
                </c:pt>
                <c:pt idx="29900">
                  <c:v>0</c:v>
                </c:pt>
                <c:pt idx="29901">
                  <c:v>0</c:v>
                </c:pt>
                <c:pt idx="29902">
                  <c:v>0.5714285714285714</c:v>
                </c:pt>
                <c:pt idx="29903">
                  <c:v>0</c:v>
                </c:pt>
                <c:pt idx="29904">
                  <c:v>0</c:v>
                </c:pt>
                <c:pt idx="29905">
                  <c:v>0</c:v>
                </c:pt>
                <c:pt idx="29906">
                  <c:v>1.0833333333333333</c:v>
                </c:pt>
                <c:pt idx="29907">
                  <c:v>1.1538461538461537</c:v>
                </c:pt>
                <c:pt idx="29908">
                  <c:v>0.7142857142857143</c:v>
                </c:pt>
                <c:pt idx="29909">
                  <c:v>0</c:v>
                </c:pt>
                <c:pt idx="29910">
                  <c:v>0</c:v>
                </c:pt>
                <c:pt idx="29911">
                  <c:v>1</c:v>
                </c:pt>
                <c:pt idx="29912">
                  <c:v>0.8125</c:v>
                </c:pt>
                <c:pt idx="29913">
                  <c:v>1.0909090909090908</c:v>
                </c:pt>
                <c:pt idx="29914">
                  <c:v>0.66666666666666663</c:v>
                </c:pt>
                <c:pt idx="29915">
                  <c:v>0.875</c:v>
                </c:pt>
                <c:pt idx="29916">
                  <c:v>0.91666666666666663</c:v>
                </c:pt>
                <c:pt idx="29917">
                  <c:v>0.76470588235294112</c:v>
                </c:pt>
                <c:pt idx="29918">
                  <c:v>1.0588235294117647</c:v>
                </c:pt>
                <c:pt idx="29919">
                  <c:v>0.61111111111111116</c:v>
                </c:pt>
                <c:pt idx="29920">
                  <c:v>0</c:v>
                </c:pt>
                <c:pt idx="29921">
                  <c:v>0.61111111111111116</c:v>
                </c:pt>
                <c:pt idx="29922">
                  <c:v>0</c:v>
                </c:pt>
                <c:pt idx="29923">
                  <c:v>5.5555555555555552E-2</c:v>
                </c:pt>
                <c:pt idx="29924">
                  <c:v>0.5</c:v>
                </c:pt>
                <c:pt idx="29925">
                  <c:v>0.94444444444444442</c:v>
                </c:pt>
                <c:pt idx="29926">
                  <c:v>0.13333333333333333</c:v>
                </c:pt>
                <c:pt idx="29927">
                  <c:v>1</c:v>
                </c:pt>
                <c:pt idx="29928">
                  <c:v>0.5</c:v>
                </c:pt>
                <c:pt idx="29929">
                  <c:v>0.54166666666666663</c:v>
                </c:pt>
                <c:pt idx="29930">
                  <c:v>0.39130434782608697</c:v>
                </c:pt>
                <c:pt idx="29931">
                  <c:v>0.4</c:v>
                </c:pt>
                <c:pt idx="29932">
                  <c:v>1.1666666666666667</c:v>
                </c:pt>
                <c:pt idx="29933">
                  <c:v>0.33333333333333331</c:v>
                </c:pt>
                <c:pt idx="29934">
                  <c:v>0</c:v>
                </c:pt>
                <c:pt idx="29935">
                  <c:v>0.75</c:v>
                </c:pt>
                <c:pt idx="29936">
                  <c:v>0.40909090909090912</c:v>
                </c:pt>
                <c:pt idx="29937">
                  <c:v>0.41666666666666669</c:v>
                </c:pt>
                <c:pt idx="29938">
                  <c:v>0.2</c:v>
                </c:pt>
                <c:pt idx="29939">
                  <c:v>5.7142857142857141E-2</c:v>
                </c:pt>
                <c:pt idx="29940">
                  <c:v>0.125</c:v>
                </c:pt>
                <c:pt idx="29941">
                  <c:v>0.16129032258064516</c:v>
                </c:pt>
                <c:pt idx="29942">
                  <c:v>0.21739130434782608</c:v>
                </c:pt>
                <c:pt idx="29943">
                  <c:v>0.72222222222222221</c:v>
                </c:pt>
                <c:pt idx="29944">
                  <c:v>0.29166666666666669</c:v>
                </c:pt>
                <c:pt idx="29945">
                  <c:v>0</c:v>
                </c:pt>
                <c:pt idx="29946">
                  <c:v>0.8</c:v>
                </c:pt>
                <c:pt idx="29947">
                  <c:v>0.38461538461538464</c:v>
                </c:pt>
                <c:pt idx="29948">
                  <c:v>0.17241379310344829</c:v>
                </c:pt>
                <c:pt idx="29949">
                  <c:v>0.20689655172413793</c:v>
                </c:pt>
                <c:pt idx="29950">
                  <c:v>0.7142857142857143</c:v>
                </c:pt>
                <c:pt idx="29951">
                  <c:v>0.54545454545454541</c:v>
                </c:pt>
                <c:pt idx="29952">
                  <c:v>0.52380952380952384</c:v>
                </c:pt>
                <c:pt idx="29953">
                  <c:v>0.63636363636363635</c:v>
                </c:pt>
                <c:pt idx="29954">
                  <c:v>0.20689655172413793</c:v>
                </c:pt>
                <c:pt idx="29955">
                  <c:v>0.6</c:v>
                </c:pt>
                <c:pt idx="29956">
                  <c:v>0.45454545454545453</c:v>
                </c:pt>
                <c:pt idx="29957">
                  <c:v>0.1111111111111111</c:v>
                </c:pt>
                <c:pt idx="29958">
                  <c:v>3.7037037037037035E-2</c:v>
                </c:pt>
                <c:pt idx="29959">
                  <c:v>5.5555555555555552E-2</c:v>
                </c:pt>
                <c:pt idx="29960">
                  <c:v>6.8965517241379309E-2</c:v>
                </c:pt>
                <c:pt idx="29961">
                  <c:v>0</c:v>
                </c:pt>
                <c:pt idx="29962">
                  <c:v>2.7027027027027029E-2</c:v>
                </c:pt>
                <c:pt idx="29963">
                  <c:v>0</c:v>
                </c:pt>
                <c:pt idx="29964">
                  <c:v>0</c:v>
                </c:pt>
                <c:pt idx="29965">
                  <c:v>0</c:v>
                </c:pt>
                <c:pt idx="29966">
                  <c:v>0</c:v>
                </c:pt>
                <c:pt idx="29967">
                  <c:v>0</c:v>
                </c:pt>
                <c:pt idx="29968">
                  <c:v>0</c:v>
                </c:pt>
                <c:pt idx="29969">
                  <c:v>0.55000000000000004</c:v>
                </c:pt>
                <c:pt idx="29970">
                  <c:v>0</c:v>
                </c:pt>
                <c:pt idx="29971">
                  <c:v>0</c:v>
                </c:pt>
                <c:pt idx="29972">
                  <c:v>2.6315789473684209E-2</c:v>
                </c:pt>
                <c:pt idx="29973">
                  <c:v>0.75</c:v>
                </c:pt>
                <c:pt idx="29974">
                  <c:v>0.32142857142857145</c:v>
                </c:pt>
                <c:pt idx="29975">
                  <c:v>0.375</c:v>
                </c:pt>
                <c:pt idx="29976">
                  <c:v>0.14285714285714285</c:v>
                </c:pt>
                <c:pt idx="29977">
                  <c:v>0</c:v>
                </c:pt>
                <c:pt idx="29978">
                  <c:v>0</c:v>
                </c:pt>
                <c:pt idx="29979">
                  <c:v>0</c:v>
                </c:pt>
                <c:pt idx="29980">
                  <c:v>0</c:v>
                </c:pt>
                <c:pt idx="29981">
                  <c:v>0</c:v>
                </c:pt>
                <c:pt idx="29982">
                  <c:v>0</c:v>
                </c:pt>
                <c:pt idx="29983">
                  <c:v>0</c:v>
                </c:pt>
                <c:pt idx="29984">
                  <c:v>0</c:v>
                </c:pt>
                <c:pt idx="29985">
                  <c:v>0</c:v>
                </c:pt>
                <c:pt idx="29986">
                  <c:v>0</c:v>
                </c:pt>
                <c:pt idx="29987">
                  <c:v>0</c:v>
                </c:pt>
                <c:pt idx="29988">
                  <c:v>0</c:v>
                </c:pt>
                <c:pt idx="29989">
                  <c:v>0</c:v>
                </c:pt>
                <c:pt idx="29990">
                  <c:v>0</c:v>
                </c:pt>
                <c:pt idx="29991">
                  <c:v>0</c:v>
                </c:pt>
                <c:pt idx="29992">
                  <c:v>0</c:v>
                </c:pt>
                <c:pt idx="29993">
                  <c:v>0</c:v>
                </c:pt>
                <c:pt idx="29994">
                  <c:v>0</c:v>
                </c:pt>
                <c:pt idx="29995">
                  <c:v>0</c:v>
                </c:pt>
                <c:pt idx="29996">
                  <c:v>0</c:v>
                </c:pt>
                <c:pt idx="29997">
                  <c:v>0</c:v>
                </c:pt>
                <c:pt idx="29998">
                  <c:v>0</c:v>
                </c:pt>
                <c:pt idx="29999">
                  <c:v>0.66666666666666663</c:v>
                </c:pt>
                <c:pt idx="30000">
                  <c:v>0</c:v>
                </c:pt>
                <c:pt idx="30001">
                  <c:v>0</c:v>
                </c:pt>
                <c:pt idx="30002">
                  <c:v>0</c:v>
                </c:pt>
                <c:pt idx="30003">
                  <c:v>0</c:v>
                </c:pt>
                <c:pt idx="30004">
                  <c:v>0</c:v>
                </c:pt>
                <c:pt idx="30005">
                  <c:v>0</c:v>
                </c:pt>
                <c:pt idx="30006">
                  <c:v>0.23529411764705882</c:v>
                </c:pt>
                <c:pt idx="30007">
                  <c:v>1</c:v>
                </c:pt>
                <c:pt idx="30008">
                  <c:v>0.5</c:v>
                </c:pt>
                <c:pt idx="30009">
                  <c:v>0.3125</c:v>
                </c:pt>
                <c:pt idx="30010">
                  <c:v>0.83333333333333337</c:v>
                </c:pt>
                <c:pt idx="30011">
                  <c:v>0.73333333333333328</c:v>
                </c:pt>
                <c:pt idx="30012">
                  <c:v>0</c:v>
                </c:pt>
                <c:pt idx="30013">
                  <c:v>0.69230769230769229</c:v>
                </c:pt>
                <c:pt idx="30014">
                  <c:v>1.0909090909090908</c:v>
                </c:pt>
                <c:pt idx="30015">
                  <c:v>0.47368421052631576</c:v>
                </c:pt>
                <c:pt idx="30016">
                  <c:v>1.0666666666666667</c:v>
                </c:pt>
                <c:pt idx="30017">
                  <c:v>0.7</c:v>
                </c:pt>
                <c:pt idx="30018">
                  <c:v>0.9285714285714286</c:v>
                </c:pt>
                <c:pt idx="30019">
                  <c:v>0</c:v>
                </c:pt>
                <c:pt idx="30020">
                  <c:v>0.52631578947368418</c:v>
                </c:pt>
                <c:pt idx="30021">
                  <c:v>1.125</c:v>
                </c:pt>
                <c:pt idx="30022">
                  <c:v>0</c:v>
                </c:pt>
                <c:pt idx="30023">
                  <c:v>0.72222222222222221</c:v>
                </c:pt>
                <c:pt idx="30024">
                  <c:v>0.94117647058823528</c:v>
                </c:pt>
                <c:pt idx="30025">
                  <c:v>1</c:v>
                </c:pt>
                <c:pt idx="30026">
                  <c:v>0.88235294117647056</c:v>
                </c:pt>
                <c:pt idx="30027">
                  <c:v>1.1764705882352942</c:v>
                </c:pt>
                <c:pt idx="30028">
                  <c:v>0.28000000000000003</c:v>
                </c:pt>
                <c:pt idx="30029">
                  <c:v>1.0555555555555556</c:v>
                </c:pt>
                <c:pt idx="30030">
                  <c:v>0.54166666666666663</c:v>
                </c:pt>
                <c:pt idx="30031">
                  <c:v>0.17241379310344829</c:v>
                </c:pt>
                <c:pt idx="30032">
                  <c:v>0.33333333333333331</c:v>
                </c:pt>
                <c:pt idx="30033">
                  <c:v>0.75</c:v>
                </c:pt>
                <c:pt idx="30034">
                  <c:v>0</c:v>
                </c:pt>
                <c:pt idx="30035">
                  <c:v>0.73684210526315785</c:v>
                </c:pt>
                <c:pt idx="30036">
                  <c:v>1.125</c:v>
                </c:pt>
                <c:pt idx="30037">
                  <c:v>0</c:v>
                </c:pt>
                <c:pt idx="30038">
                  <c:v>0.1875</c:v>
                </c:pt>
                <c:pt idx="30039">
                  <c:v>0.20689655172413793</c:v>
                </c:pt>
                <c:pt idx="30040">
                  <c:v>0.60869565217391308</c:v>
                </c:pt>
                <c:pt idx="30041">
                  <c:v>0.73684210526315785</c:v>
                </c:pt>
                <c:pt idx="30042">
                  <c:v>0.6</c:v>
                </c:pt>
                <c:pt idx="30043">
                  <c:v>0.15151515151515152</c:v>
                </c:pt>
                <c:pt idx="30044">
                  <c:v>5.4054054054054057E-2</c:v>
                </c:pt>
                <c:pt idx="30045">
                  <c:v>0</c:v>
                </c:pt>
                <c:pt idx="30046">
                  <c:v>0.23333333333333334</c:v>
                </c:pt>
                <c:pt idx="30047">
                  <c:v>0.11764705882352941</c:v>
                </c:pt>
                <c:pt idx="30048">
                  <c:v>0.28000000000000003</c:v>
                </c:pt>
                <c:pt idx="30049">
                  <c:v>6.6666666666666666E-2</c:v>
                </c:pt>
                <c:pt idx="30050">
                  <c:v>0.31034482758620691</c:v>
                </c:pt>
                <c:pt idx="30051">
                  <c:v>0.26666666666666666</c:v>
                </c:pt>
                <c:pt idx="30052">
                  <c:v>0</c:v>
                </c:pt>
                <c:pt idx="30053">
                  <c:v>0</c:v>
                </c:pt>
                <c:pt idx="30054">
                  <c:v>0</c:v>
                </c:pt>
                <c:pt idx="30055">
                  <c:v>0</c:v>
                </c:pt>
                <c:pt idx="30056">
                  <c:v>0</c:v>
                </c:pt>
                <c:pt idx="30057">
                  <c:v>0</c:v>
                </c:pt>
                <c:pt idx="30058">
                  <c:v>0.2857142857142857</c:v>
                </c:pt>
                <c:pt idx="30059">
                  <c:v>0.2857142857142857</c:v>
                </c:pt>
                <c:pt idx="30060">
                  <c:v>2.6315789473684209E-2</c:v>
                </c:pt>
                <c:pt idx="30061">
                  <c:v>0.12121212121212122</c:v>
                </c:pt>
                <c:pt idx="30062">
                  <c:v>0</c:v>
                </c:pt>
                <c:pt idx="30063">
                  <c:v>0</c:v>
                </c:pt>
                <c:pt idx="30064">
                  <c:v>0</c:v>
                </c:pt>
                <c:pt idx="30065">
                  <c:v>0</c:v>
                </c:pt>
                <c:pt idx="30066">
                  <c:v>0</c:v>
                </c:pt>
                <c:pt idx="30067">
                  <c:v>0</c:v>
                </c:pt>
                <c:pt idx="30068">
                  <c:v>0</c:v>
                </c:pt>
                <c:pt idx="30069">
                  <c:v>0</c:v>
                </c:pt>
                <c:pt idx="30070">
                  <c:v>0</c:v>
                </c:pt>
                <c:pt idx="30071">
                  <c:v>0</c:v>
                </c:pt>
                <c:pt idx="30072">
                  <c:v>0</c:v>
                </c:pt>
                <c:pt idx="30073">
                  <c:v>0</c:v>
                </c:pt>
                <c:pt idx="30074">
                  <c:v>0</c:v>
                </c:pt>
                <c:pt idx="30075">
                  <c:v>0</c:v>
                </c:pt>
                <c:pt idx="30076">
                  <c:v>0</c:v>
                </c:pt>
                <c:pt idx="30077">
                  <c:v>0</c:v>
                </c:pt>
                <c:pt idx="30078">
                  <c:v>0</c:v>
                </c:pt>
                <c:pt idx="30079">
                  <c:v>0</c:v>
                </c:pt>
                <c:pt idx="30080">
                  <c:v>0</c:v>
                </c:pt>
                <c:pt idx="30081">
                  <c:v>0</c:v>
                </c:pt>
                <c:pt idx="30082">
                  <c:v>0</c:v>
                </c:pt>
                <c:pt idx="30083">
                  <c:v>0</c:v>
                </c:pt>
                <c:pt idx="30084">
                  <c:v>0.1875</c:v>
                </c:pt>
                <c:pt idx="30085">
                  <c:v>0.66666666666666663</c:v>
                </c:pt>
                <c:pt idx="30086">
                  <c:v>0</c:v>
                </c:pt>
                <c:pt idx="30087">
                  <c:v>0</c:v>
                </c:pt>
                <c:pt idx="30088">
                  <c:v>0</c:v>
                </c:pt>
                <c:pt idx="30089">
                  <c:v>0</c:v>
                </c:pt>
                <c:pt idx="30090">
                  <c:v>0</c:v>
                </c:pt>
                <c:pt idx="30091">
                  <c:v>0</c:v>
                </c:pt>
                <c:pt idx="30092">
                  <c:v>0.8571428571428571</c:v>
                </c:pt>
                <c:pt idx="30093">
                  <c:v>0</c:v>
                </c:pt>
                <c:pt idx="30094">
                  <c:v>0</c:v>
                </c:pt>
                <c:pt idx="30095">
                  <c:v>0</c:v>
                </c:pt>
                <c:pt idx="30096">
                  <c:v>1</c:v>
                </c:pt>
                <c:pt idx="30097">
                  <c:v>0.83333333333333337</c:v>
                </c:pt>
                <c:pt idx="30098">
                  <c:v>7.1428571428571425E-2</c:v>
                </c:pt>
                <c:pt idx="30099">
                  <c:v>0.81818181818181823</c:v>
                </c:pt>
                <c:pt idx="30100">
                  <c:v>0.9285714285714286</c:v>
                </c:pt>
                <c:pt idx="30101">
                  <c:v>1</c:v>
                </c:pt>
                <c:pt idx="30102">
                  <c:v>0</c:v>
                </c:pt>
                <c:pt idx="30103">
                  <c:v>0.7142857142857143</c:v>
                </c:pt>
                <c:pt idx="30104">
                  <c:v>0.63157894736842102</c:v>
                </c:pt>
                <c:pt idx="30105">
                  <c:v>0</c:v>
                </c:pt>
                <c:pt idx="30106">
                  <c:v>1.0625</c:v>
                </c:pt>
                <c:pt idx="30107">
                  <c:v>1.0909090909090908</c:v>
                </c:pt>
                <c:pt idx="30108">
                  <c:v>0</c:v>
                </c:pt>
                <c:pt idx="30109">
                  <c:v>0</c:v>
                </c:pt>
                <c:pt idx="30110">
                  <c:v>0</c:v>
                </c:pt>
                <c:pt idx="30111">
                  <c:v>0</c:v>
                </c:pt>
                <c:pt idx="30112">
                  <c:v>0</c:v>
                </c:pt>
                <c:pt idx="30113">
                  <c:v>0.55000000000000004</c:v>
                </c:pt>
                <c:pt idx="30114">
                  <c:v>0.7</c:v>
                </c:pt>
                <c:pt idx="30115">
                  <c:v>0.375</c:v>
                </c:pt>
                <c:pt idx="30116">
                  <c:v>0</c:v>
                </c:pt>
                <c:pt idx="30117">
                  <c:v>0.9375</c:v>
                </c:pt>
                <c:pt idx="30118">
                  <c:v>0.9</c:v>
                </c:pt>
                <c:pt idx="30119">
                  <c:v>0.54545454545454541</c:v>
                </c:pt>
                <c:pt idx="30120">
                  <c:v>0.25925925925925924</c:v>
                </c:pt>
                <c:pt idx="30121">
                  <c:v>0</c:v>
                </c:pt>
                <c:pt idx="30122">
                  <c:v>0.625</c:v>
                </c:pt>
                <c:pt idx="30123">
                  <c:v>1.1428571428571428</c:v>
                </c:pt>
                <c:pt idx="30124">
                  <c:v>0.48</c:v>
                </c:pt>
                <c:pt idx="30125">
                  <c:v>0.94444444444444442</c:v>
                </c:pt>
                <c:pt idx="30126">
                  <c:v>0</c:v>
                </c:pt>
                <c:pt idx="30127">
                  <c:v>0.52631578947368418</c:v>
                </c:pt>
                <c:pt idx="30128">
                  <c:v>0</c:v>
                </c:pt>
                <c:pt idx="30129">
                  <c:v>0.59090909090909094</c:v>
                </c:pt>
                <c:pt idx="30130">
                  <c:v>0.25</c:v>
                </c:pt>
                <c:pt idx="30131">
                  <c:v>0.10526315789473684</c:v>
                </c:pt>
                <c:pt idx="30132">
                  <c:v>0.22222222222222221</c:v>
                </c:pt>
                <c:pt idx="30133">
                  <c:v>9.0909090909090912E-2</c:v>
                </c:pt>
                <c:pt idx="30134">
                  <c:v>1.1428571428571428</c:v>
                </c:pt>
                <c:pt idx="30135">
                  <c:v>0.17857142857142858</c:v>
                </c:pt>
                <c:pt idx="30136">
                  <c:v>0.21428571428571427</c:v>
                </c:pt>
                <c:pt idx="30137">
                  <c:v>0.20689655172413793</c:v>
                </c:pt>
                <c:pt idx="30138">
                  <c:v>2.9411764705882353E-2</c:v>
                </c:pt>
                <c:pt idx="30139">
                  <c:v>0.15151515151515152</c:v>
                </c:pt>
                <c:pt idx="30140">
                  <c:v>0.54166666666666663</c:v>
                </c:pt>
                <c:pt idx="30141">
                  <c:v>0.4</c:v>
                </c:pt>
                <c:pt idx="30142">
                  <c:v>0.4</c:v>
                </c:pt>
                <c:pt idx="30143">
                  <c:v>0.32</c:v>
                </c:pt>
                <c:pt idx="30144">
                  <c:v>0</c:v>
                </c:pt>
                <c:pt idx="30145">
                  <c:v>0.2413793103448276</c:v>
                </c:pt>
                <c:pt idx="30146">
                  <c:v>3.2258064516129031E-2</c:v>
                </c:pt>
                <c:pt idx="30147">
                  <c:v>0.26923076923076922</c:v>
                </c:pt>
                <c:pt idx="30148">
                  <c:v>0</c:v>
                </c:pt>
                <c:pt idx="30149">
                  <c:v>0.2857142857142857</c:v>
                </c:pt>
                <c:pt idx="30150">
                  <c:v>0.26666666666666666</c:v>
                </c:pt>
                <c:pt idx="30151">
                  <c:v>6.6666666666666666E-2</c:v>
                </c:pt>
                <c:pt idx="30152">
                  <c:v>0</c:v>
                </c:pt>
                <c:pt idx="30153">
                  <c:v>0</c:v>
                </c:pt>
                <c:pt idx="30154">
                  <c:v>0</c:v>
                </c:pt>
                <c:pt idx="30155">
                  <c:v>0</c:v>
                </c:pt>
                <c:pt idx="30156">
                  <c:v>0.42307692307692307</c:v>
                </c:pt>
                <c:pt idx="30157">
                  <c:v>0.2608695652173913</c:v>
                </c:pt>
                <c:pt idx="30158">
                  <c:v>0.52380952380952384</c:v>
                </c:pt>
                <c:pt idx="30159">
                  <c:v>0.34615384615384615</c:v>
                </c:pt>
                <c:pt idx="30160">
                  <c:v>0.14814814814814814</c:v>
                </c:pt>
                <c:pt idx="30161">
                  <c:v>0.21739130434782608</c:v>
                </c:pt>
                <c:pt idx="30162">
                  <c:v>3.3333333333333333E-2</c:v>
                </c:pt>
                <c:pt idx="30163">
                  <c:v>0.29629629629629628</c:v>
                </c:pt>
                <c:pt idx="30164">
                  <c:v>2.7777777777777776E-2</c:v>
                </c:pt>
                <c:pt idx="30165">
                  <c:v>0</c:v>
                </c:pt>
                <c:pt idx="30166">
                  <c:v>0</c:v>
                </c:pt>
                <c:pt idx="30167">
                  <c:v>0</c:v>
                </c:pt>
                <c:pt idx="30168">
                  <c:v>6.8965517241379309E-2</c:v>
                </c:pt>
                <c:pt idx="30169">
                  <c:v>0</c:v>
                </c:pt>
                <c:pt idx="30170">
                  <c:v>0</c:v>
                </c:pt>
                <c:pt idx="30171">
                  <c:v>0</c:v>
                </c:pt>
                <c:pt idx="30172">
                  <c:v>0</c:v>
                </c:pt>
                <c:pt idx="30173">
                  <c:v>0</c:v>
                </c:pt>
                <c:pt idx="30174">
                  <c:v>0</c:v>
                </c:pt>
                <c:pt idx="30175">
                  <c:v>0</c:v>
                </c:pt>
                <c:pt idx="30176">
                  <c:v>0</c:v>
                </c:pt>
                <c:pt idx="30177">
                  <c:v>0</c:v>
                </c:pt>
                <c:pt idx="30178">
                  <c:v>0</c:v>
                </c:pt>
                <c:pt idx="30179">
                  <c:v>0</c:v>
                </c:pt>
                <c:pt idx="30180">
                  <c:v>0</c:v>
                </c:pt>
                <c:pt idx="30181">
                  <c:v>0</c:v>
                </c:pt>
                <c:pt idx="30182">
                  <c:v>0</c:v>
                </c:pt>
                <c:pt idx="30183">
                  <c:v>0</c:v>
                </c:pt>
                <c:pt idx="30184">
                  <c:v>0</c:v>
                </c:pt>
                <c:pt idx="30185">
                  <c:v>0</c:v>
                </c:pt>
                <c:pt idx="30186">
                  <c:v>0</c:v>
                </c:pt>
                <c:pt idx="30187">
                  <c:v>0</c:v>
                </c:pt>
                <c:pt idx="30188">
                  <c:v>0</c:v>
                </c:pt>
                <c:pt idx="30189">
                  <c:v>0.53333333333333333</c:v>
                </c:pt>
                <c:pt idx="30190">
                  <c:v>0</c:v>
                </c:pt>
                <c:pt idx="30191">
                  <c:v>0</c:v>
                </c:pt>
                <c:pt idx="30192">
                  <c:v>0</c:v>
                </c:pt>
                <c:pt idx="30193">
                  <c:v>0</c:v>
                </c:pt>
                <c:pt idx="30194">
                  <c:v>0</c:v>
                </c:pt>
                <c:pt idx="30195">
                  <c:v>0</c:v>
                </c:pt>
                <c:pt idx="30196">
                  <c:v>0</c:v>
                </c:pt>
                <c:pt idx="30197">
                  <c:v>0</c:v>
                </c:pt>
                <c:pt idx="30198">
                  <c:v>0</c:v>
                </c:pt>
                <c:pt idx="30199">
                  <c:v>1</c:v>
                </c:pt>
                <c:pt idx="30200">
                  <c:v>0</c:v>
                </c:pt>
                <c:pt idx="30201">
                  <c:v>0.6470588235294118</c:v>
                </c:pt>
                <c:pt idx="30202">
                  <c:v>0</c:v>
                </c:pt>
                <c:pt idx="30203">
                  <c:v>0.68421052631578949</c:v>
                </c:pt>
                <c:pt idx="30204">
                  <c:v>0.57894736842105265</c:v>
                </c:pt>
                <c:pt idx="30205">
                  <c:v>0</c:v>
                </c:pt>
                <c:pt idx="30206">
                  <c:v>0</c:v>
                </c:pt>
                <c:pt idx="30207">
                  <c:v>0.93333333333333335</c:v>
                </c:pt>
                <c:pt idx="30208">
                  <c:v>0.82352941176470584</c:v>
                </c:pt>
                <c:pt idx="30209">
                  <c:v>0.8</c:v>
                </c:pt>
                <c:pt idx="30210">
                  <c:v>0.27777777777777779</c:v>
                </c:pt>
                <c:pt idx="30211">
                  <c:v>0.61111111111111116</c:v>
                </c:pt>
                <c:pt idx="30212">
                  <c:v>0.9</c:v>
                </c:pt>
                <c:pt idx="30213">
                  <c:v>0.5714285714285714</c:v>
                </c:pt>
                <c:pt idx="30214">
                  <c:v>0.72727272727272729</c:v>
                </c:pt>
                <c:pt idx="30215">
                  <c:v>0.22222222222222221</c:v>
                </c:pt>
                <c:pt idx="30216">
                  <c:v>0.65217391304347827</c:v>
                </c:pt>
                <c:pt idx="30217">
                  <c:v>0</c:v>
                </c:pt>
                <c:pt idx="30218">
                  <c:v>0.65</c:v>
                </c:pt>
                <c:pt idx="30219">
                  <c:v>0.47826086956521741</c:v>
                </c:pt>
                <c:pt idx="30220">
                  <c:v>0.29032258064516131</c:v>
                </c:pt>
                <c:pt idx="30221">
                  <c:v>0.36</c:v>
                </c:pt>
                <c:pt idx="30222">
                  <c:v>0.4</c:v>
                </c:pt>
                <c:pt idx="30223">
                  <c:v>0.59090909090909094</c:v>
                </c:pt>
                <c:pt idx="30224">
                  <c:v>0.25</c:v>
                </c:pt>
                <c:pt idx="30225">
                  <c:v>0.68181818181818177</c:v>
                </c:pt>
                <c:pt idx="30226">
                  <c:v>7.6923076923076927E-2</c:v>
                </c:pt>
                <c:pt idx="30227">
                  <c:v>0.60869565217391308</c:v>
                </c:pt>
                <c:pt idx="30228">
                  <c:v>0.39130434782608697</c:v>
                </c:pt>
                <c:pt idx="30229">
                  <c:v>0.2857142857142857</c:v>
                </c:pt>
                <c:pt idx="30230">
                  <c:v>0.35714285714285715</c:v>
                </c:pt>
                <c:pt idx="30231">
                  <c:v>6.6666666666666666E-2</c:v>
                </c:pt>
                <c:pt idx="30232">
                  <c:v>0.19230769230769232</c:v>
                </c:pt>
                <c:pt idx="30233">
                  <c:v>0</c:v>
                </c:pt>
                <c:pt idx="30234">
                  <c:v>0.33333333333333331</c:v>
                </c:pt>
                <c:pt idx="30235">
                  <c:v>2.6315789473684209E-2</c:v>
                </c:pt>
                <c:pt idx="30236">
                  <c:v>6.0606060606060608E-2</c:v>
                </c:pt>
                <c:pt idx="30237">
                  <c:v>0.31034482758620691</c:v>
                </c:pt>
                <c:pt idx="30238">
                  <c:v>0.19230769230769232</c:v>
                </c:pt>
                <c:pt idx="30239">
                  <c:v>5.2631578947368418E-2</c:v>
                </c:pt>
                <c:pt idx="30240">
                  <c:v>0</c:v>
                </c:pt>
                <c:pt idx="30241">
                  <c:v>0</c:v>
                </c:pt>
                <c:pt idx="30242">
                  <c:v>0</c:v>
                </c:pt>
                <c:pt idx="30243">
                  <c:v>0</c:v>
                </c:pt>
                <c:pt idx="30244">
                  <c:v>0</c:v>
                </c:pt>
                <c:pt idx="30245">
                  <c:v>0</c:v>
                </c:pt>
                <c:pt idx="30246">
                  <c:v>0.55000000000000004</c:v>
                </c:pt>
                <c:pt idx="30247">
                  <c:v>0.21212121212121213</c:v>
                </c:pt>
                <c:pt idx="30248">
                  <c:v>5.128205128205128E-2</c:v>
                </c:pt>
                <c:pt idx="30249">
                  <c:v>0.59090909090909094</c:v>
                </c:pt>
                <c:pt idx="30250">
                  <c:v>0.40909090909090912</c:v>
                </c:pt>
                <c:pt idx="30251">
                  <c:v>0.26666666666666666</c:v>
                </c:pt>
                <c:pt idx="30252">
                  <c:v>0.32</c:v>
                </c:pt>
                <c:pt idx="30253">
                  <c:v>0.34615384615384615</c:v>
                </c:pt>
                <c:pt idx="30254">
                  <c:v>0.2</c:v>
                </c:pt>
                <c:pt idx="30255">
                  <c:v>0.22580645161290322</c:v>
                </c:pt>
                <c:pt idx="30256">
                  <c:v>0</c:v>
                </c:pt>
                <c:pt idx="30257">
                  <c:v>0</c:v>
                </c:pt>
                <c:pt idx="30258">
                  <c:v>0</c:v>
                </c:pt>
                <c:pt idx="30259">
                  <c:v>0</c:v>
                </c:pt>
                <c:pt idx="30260">
                  <c:v>0</c:v>
                </c:pt>
                <c:pt idx="30261">
                  <c:v>0</c:v>
                </c:pt>
                <c:pt idx="30262">
                  <c:v>0</c:v>
                </c:pt>
                <c:pt idx="30263">
                  <c:v>0</c:v>
                </c:pt>
                <c:pt idx="30264">
                  <c:v>0</c:v>
                </c:pt>
                <c:pt idx="30265">
                  <c:v>0</c:v>
                </c:pt>
                <c:pt idx="30266">
                  <c:v>0</c:v>
                </c:pt>
                <c:pt idx="30267">
                  <c:v>0</c:v>
                </c:pt>
                <c:pt idx="30268">
                  <c:v>0</c:v>
                </c:pt>
                <c:pt idx="30269">
                  <c:v>0</c:v>
                </c:pt>
                <c:pt idx="30270">
                  <c:v>0</c:v>
                </c:pt>
                <c:pt idx="30271">
                  <c:v>0</c:v>
                </c:pt>
                <c:pt idx="30272">
                  <c:v>0</c:v>
                </c:pt>
                <c:pt idx="30273">
                  <c:v>1.2</c:v>
                </c:pt>
                <c:pt idx="30274">
                  <c:v>0</c:v>
                </c:pt>
                <c:pt idx="30275">
                  <c:v>0</c:v>
                </c:pt>
                <c:pt idx="30276">
                  <c:v>0</c:v>
                </c:pt>
                <c:pt idx="30277">
                  <c:v>0</c:v>
                </c:pt>
                <c:pt idx="30278">
                  <c:v>0</c:v>
                </c:pt>
                <c:pt idx="30279">
                  <c:v>0.8</c:v>
                </c:pt>
                <c:pt idx="30280">
                  <c:v>0</c:v>
                </c:pt>
                <c:pt idx="30281">
                  <c:v>0</c:v>
                </c:pt>
                <c:pt idx="30282">
                  <c:v>0</c:v>
                </c:pt>
                <c:pt idx="30283">
                  <c:v>0</c:v>
                </c:pt>
                <c:pt idx="30284">
                  <c:v>0</c:v>
                </c:pt>
                <c:pt idx="30285">
                  <c:v>0</c:v>
                </c:pt>
                <c:pt idx="30286">
                  <c:v>0</c:v>
                </c:pt>
                <c:pt idx="30287">
                  <c:v>0</c:v>
                </c:pt>
                <c:pt idx="30288">
                  <c:v>0</c:v>
                </c:pt>
                <c:pt idx="30289">
                  <c:v>0</c:v>
                </c:pt>
                <c:pt idx="30290">
                  <c:v>0.38461538461538464</c:v>
                </c:pt>
                <c:pt idx="30291">
                  <c:v>0</c:v>
                </c:pt>
                <c:pt idx="30292">
                  <c:v>0</c:v>
                </c:pt>
                <c:pt idx="30293">
                  <c:v>0</c:v>
                </c:pt>
                <c:pt idx="30294">
                  <c:v>0</c:v>
                </c:pt>
                <c:pt idx="30295">
                  <c:v>0</c:v>
                </c:pt>
                <c:pt idx="30296">
                  <c:v>0</c:v>
                </c:pt>
                <c:pt idx="30297">
                  <c:v>0</c:v>
                </c:pt>
                <c:pt idx="30298">
                  <c:v>0.84615384615384615</c:v>
                </c:pt>
                <c:pt idx="30299">
                  <c:v>0.42857142857142855</c:v>
                </c:pt>
                <c:pt idx="30300">
                  <c:v>0</c:v>
                </c:pt>
                <c:pt idx="30301">
                  <c:v>0.8125</c:v>
                </c:pt>
                <c:pt idx="30302">
                  <c:v>0</c:v>
                </c:pt>
                <c:pt idx="30303">
                  <c:v>0</c:v>
                </c:pt>
                <c:pt idx="30304">
                  <c:v>0.83333333333333337</c:v>
                </c:pt>
                <c:pt idx="30305">
                  <c:v>0</c:v>
                </c:pt>
                <c:pt idx="30306">
                  <c:v>0.70588235294117652</c:v>
                </c:pt>
                <c:pt idx="30307">
                  <c:v>1.0625</c:v>
                </c:pt>
                <c:pt idx="30308">
                  <c:v>0.94117647058823528</c:v>
                </c:pt>
                <c:pt idx="30309">
                  <c:v>0</c:v>
                </c:pt>
                <c:pt idx="30310">
                  <c:v>0</c:v>
                </c:pt>
                <c:pt idx="30311">
                  <c:v>0</c:v>
                </c:pt>
                <c:pt idx="30312">
                  <c:v>1.1764705882352942</c:v>
                </c:pt>
                <c:pt idx="30313">
                  <c:v>0.72222222222222221</c:v>
                </c:pt>
                <c:pt idx="30314">
                  <c:v>0</c:v>
                </c:pt>
                <c:pt idx="30315">
                  <c:v>0</c:v>
                </c:pt>
                <c:pt idx="30316">
                  <c:v>0.80952380952380953</c:v>
                </c:pt>
                <c:pt idx="30317">
                  <c:v>1.0555555555555556</c:v>
                </c:pt>
                <c:pt idx="30318">
                  <c:v>0.04</c:v>
                </c:pt>
                <c:pt idx="30319">
                  <c:v>0</c:v>
                </c:pt>
                <c:pt idx="30320">
                  <c:v>0.5</c:v>
                </c:pt>
                <c:pt idx="30321">
                  <c:v>0.58333333333333337</c:v>
                </c:pt>
                <c:pt idx="30322">
                  <c:v>0.38461538461538464</c:v>
                </c:pt>
                <c:pt idx="30323">
                  <c:v>0.52173913043478259</c:v>
                </c:pt>
                <c:pt idx="30324">
                  <c:v>0</c:v>
                </c:pt>
                <c:pt idx="30325">
                  <c:v>0.29629629629629628</c:v>
                </c:pt>
                <c:pt idx="30326">
                  <c:v>0</c:v>
                </c:pt>
                <c:pt idx="30327">
                  <c:v>0.11764705882352941</c:v>
                </c:pt>
                <c:pt idx="30328">
                  <c:v>0</c:v>
                </c:pt>
                <c:pt idx="30329">
                  <c:v>0</c:v>
                </c:pt>
                <c:pt idx="30330">
                  <c:v>0</c:v>
                </c:pt>
                <c:pt idx="30331">
                  <c:v>0</c:v>
                </c:pt>
                <c:pt idx="30332">
                  <c:v>0</c:v>
                </c:pt>
                <c:pt idx="30333">
                  <c:v>0</c:v>
                </c:pt>
                <c:pt idx="30334">
                  <c:v>0</c:v>
                </c:pt>
                <c:pt idx="30335">
                  <c:v>0</c:v>
                </c:pt>
                <c:pt idx="30336">
                  <c:v>0.625</c:v>
                </c:pt>
                <c:pt idx="30337">
                  <c:v>0</c:v>
                </c:pt>
                <c:pt idx="30338">
                  <c:v>0.24</c:v>
                </c:pt>
                <c:pt idx="30339">
                  <c:v>0</c:v>
                </c:pt>
                <c:pt idx="30340">
                  <c:v>0.12121212121212122</c:v>
                </c:pt>
                <c:pt idx="30341">
                  <c:v>0</c:v>
                </c:pt>
                <c:pt idx="30342">
                  <c:v>0</c:v>
                </c:pt>
                <c:pt idx="30343">
                  <c:v>0</c:v>
                </c:pt>
                <c:pt idx="30344">
                  <c:v>0</c:v>
                </c:pt>
                <c:pt idx="30345">
                  <c:v>0</c:v>
                </c:pt>
                <c:pt idx="30346">
                  <c:v>0</c:v>
                </c:pt>
                <c:pt idx="30347">
                  <c:v>0</c:v>
                </c:pt>
                <c:pt idx="30348">
                  <c:v>0</c:v>
                </c:pt>
                <c:pt idx="30349">
                  <c:v>0</c:v>
                </c:pt>
                <c:pt idx="30350">
                  <c:v>0</c:v>
                </c:pt>
                <c:pt idx="30351">
                  <c:v>0</c:v>
                </c:pt>
                <c:pt idx="30352">
                  <c:v>0</c:v>
                </c:pt>
                <c:pt idx="30353">
                  <c:v>0</c:v>
                </c:pt>
                <c:pt idx="30354">
                  <c:v>0</c:v>
                </c:pt>
                <c:pt idx="30355">
                  <c:v>0</c:v>
                </c:pt>
                <c:pt idx="30356">
                  <c:v>0</c:v>
                </c:pt>
                <c:pt idx="30357">
                  <c:v>0</c:v>
                </c:pt>
                <c:pt idx="30358">
                  <c:v>0</c:v>
                </c:pt>
                <c:pt idx="30359">
                  <c:v>0</c:v>
                </c:pt>
                <c:pt idx="30360">
                  <c:v>0</c:v>
                </c:pt>
                <c:pt idx="30361">
                  <c:v>0</c:v>
                </c:pt>
                <c:pt idx="30362">
                  <c:v>0</c:v>
                </c:pt>
                <c:pt idx="30363">
                  <c:v>0</c:v>
                </c:pt>
                <c:pt idx="30364">
                  <c:v>0</c:v>
                </c:pt>
                <c:pt idx="30365">
                  <c:v>0</c:v>
                </c:pt>
                <c:pt idx="30366">
                  <c:v>0.25</c:v>
                </c:pt>
                <c:pt idx="30367">
                  <c:v>0</c:v>
                </c:pt>
                <c:pt idx="30368">
                  <c:v>0</c:v>
                </c:pt>
                <c:pt idx="30369">
                  <c:v>0</c:v>
                </c:pt>
                <c:pt idx="30370">
                  <c:v>0.26666666666666666</c:v>
                </c:pt>
                <c:pt idx="30371">
                  <c:v>0</c:v>
                </c:pt>
                <c:pt idx="30372">
                  <c:v>0</c:v>
                </c:pt>
                <c:pt idx="30373">
                  <c:v>0</c:v>
                </c:pt>
                <c:pt idx="30374">
                  <c:v>0</c:v>
                </c:pt>
                <c:pt idx="30375">
                  <c:v>0</c:v>
                </c:pt>
                <c:pt idx="30376">
                  <c:v>0</c:v>
                </c:pt>
                <c:pt idx="30377">
                  <c:v>0.76923076923076927</c:v>
                </c:pt>
                <c:pt idx="30378">
                  <c:v>1</c:v>
                </c:pt>
                <c:pt idx="30379">
                  <c:v>0</c:v>
                </c:pt>
                <c:pt idx="30380">
                  <c:v>0.92307692307692313</c:v>
                </c:pt>
                <c:pt idx="30381">
                  <c:v>0.92307692307692313</c:v>
                </c:pt>
                <c:pt idx="30382">
                  <c:v>0</c:v>
                </c:pt>
                <c:pt idx="30383">
                  <c:v>0.75</c:v>
                </c:pt>
                <c:pt idx="30384">
                  <c:v>0.77777777777777779</c:v>
                </c:pt>
                <c:pt idx="30385">
                  <c:v>0</c:v>
                </c:pt>
                <c:pt idx="30386">
                  <c:v>0</c:v>
                </c:pt>
                <c:pt idx="30387">
                  <c:v>0.69230769230769229</c:v>
                </c:pt>
                <c:pt idx="30388">
                  <c:v>0</c:v>
                </c:pt>
                <c:pt idx="30389">
                  <c:v>1.1428571428571428</c:v>
                </c:pt>
                <c:pt idx="30390">
                  <c:v>0</c:v>
                </c:pt>
                <c:pt idx="30391">
                  <c:v>0</c:v>
                </c:pt>
                <c:pt idx="30392">
                  <c:v>0.8125</c:v>
                </c:pt>
                <c:pt idx="30393">
                  <c:v>0</c:v>
                </c:pt>
                <c:pt idx="30394">
                  <c:v>0</c:v>
                </c:pt>
                <c:pt idx="30395">
                  <c:v>0</c:v>
                </c:pt>
                <c:pt idx="30396">
                  <c:v>0.72222222222222221</c:v>
                </c:pt>
                <c:pt idx="30397">
                  <c:v>0.8125</c:v>
                </c:pt>
                <c:pt idx="30398">
                  <c:v>0</c:v>
                </c:pt>
                <c:pt idx="30399">
                  <c:v>0.82352941176470584</c:v>
                </c:pt>
                <c:pt idx="30400">
                  <c:v>0.26923076923076922</c:v>
                </c:pt>
                <c:pt idx="30401">
                  <c:v>0</c:v>
                </c:pt>
                <c:pt idx="30402">
                  <c:v>0.73684210526315785</c:v>
                </c:pt>
                <c:pt idx="30403">
                  <c:v>0.375</c:v>
                </c:pt>
                <c:pt idx="30404">
                  <c:v>1</c:v>
                </c:pt>
                <c:pt idx="30405">
                  <c:v>0.12903225806451613</c:v>
                </c:pt>
                <c:pt idx="30406">
                  <c:v>0</c:v>
                </c:pt>
                <c:pt idx="30407">
                  <c:v>0</c:v>
                </c:pt>
                <c:pt idx="30408">
                  <c:v>0.2857142857142857</c:v>
                </c:pt>
                <c:pt idx="30409">
                  <c:v>0.84210526315789469</c:v>
                </c:pt>
                <c:pt idx="30410">
                  <c:v>0.94736842105263153</c:v>
                </c:pt>
                <c:pt idx="30411">
                  <c:v>0.5714285714285714</c:v>
                </c:pt>
                <c:pt idx="30412">
                  <c:v>0.65217391304347827</c:v>
                </c:pt>
                <c:pt idx="30413">
                  <c:v>0.9375</c:v>
                </c:pt>
                <c:pt idx="30414">
                  <c:v>0.10526315789473684</c:v>
                </c:pt>
                <c:pt idx="30415">
                  <c:v>0</c:v>
                </c:pt>
                <c:pt idx="30416">
                  <c:v>8.8235294117647065E-2</c:v>
                </c:pt>
                <c:pt idx="30417">
                  <c:v>2.3809523809523808E-2</c:v>
                </c:pt>
                <c:pt idx="30418">
                  <c:v>0.5714285714285714</c:v>
                </c:pt>
                <c:pt idx="30419">
                  <c:v>0</c:v>
                </c:pt>
                <c:pt idx="30420">
                  <c:v>0.5</c:v>
                </c:pt>
                <c:pt idx="30421">
                  <c:v>0.68181818181818177</c:v>
                </c:pt>
                <c:pt idx="30422">
                  <c:v>0.60869565217391308</c:v>
                </c:pt>
                <c:pt idx="30423">
                  <c:v>0.48</c:v>
                </c:pt>
                <c:pt idx="30424">
                  <c:v>0.48</c:v>
                </c:pt>
                <c:pt idx="30425">
                  <c:v>0.31034482758620691</c:v>
                </c:pt>
                <c:pt idx="30426">
                  <c:v>6.6666666666666666E-2</c:v>
                </c:pt>
                <c:pt idx="30427">
                  <c:v>0</c:v>
                </c:pt>
                <c:pt idx="30428">
                  <c:v>0</c:v>
                </c:pt>
                <c:pt idx="30429">
                  <c:v>0.11764705882352941</c:v>
                </c:pt>
                <c:pt idx="30430">
                  <c:v>0.11764705882352941</c:v>
                </c:pt>
                <c:pt idx="30431">
                  <c:v>0</c:v>
                </c:pt>
                <c:pt idx="30432">
                  <c:v>0</c:v>
                </c:pt>
                <c:pt idx="30433">
                  <c:v>0</c:v>
                </c:pt>
                <c:pt idx="30434">
                  <c:v>0</c:v>
                </c:pt>
                <c:pt idx="30435">
                  <c:v>0</c:v>
                </c:pt>
                <c:pt idx="30436">
                  <c:v>0</c:v>
                </c:pt>
                <c:pt idx="30437">
                  <c:v>0</c:v>
                </c:pt>
                <c:pt idx="30438">
                  <c:v>0</c:v>
                </c:pt>
                <c:pt idx="30439">
                  <c:v>0</c:v>
                </c:pt>
                <c:pt idx="30440">
                  <c:v>0.68421052631578949</c:v>
                </c:pt>
                <c:pt idx="30441">
                  <c:v>0</c:v>
                </c:pt>
                <c:pt idx="30442">
                  <c:v>1</c:v>
                </c:pt>
                <c:pt idx="30443">
                  <c:v>0</c:v>
                </c:pt>
                <c:pt idx="30444">
                  <c:v>0</c:v>
                </c:pt>
                <c:pt idx="30445">
                  <c:v>0.59090909090909094</c:v>
                </c:pt>
                <c:pt idx="30446">
                  <c:v>0.47826086956521741</c:v>
                </c:pt>
                <c:pt idx="30447">
                  <c:v>0.21428571428571427</c:v>
                </c:pt>
                <c:pt idx="30448">
                  <c:v>0.42857142857142855</c:v>
                </c:pt>
                <c:pt idx="30449">
                  <c:v>0</c:v>
                </c:pt>
                <c:pt idx="30450">
                  <c:v>0</c:v>
                </c:pt>
                <c:pt idx="30451">
                  <c:v>0</c:v>
                </c:pt>
                <c:pt idx="30452">
                  <c:v>0</c:v>
                </c:pt>
                <c:pt idx="30453">
                  <c:v>0</c:v>
                </c:pt>
                <c:pt idx="30454">
                  <c:v>0</c:v>
                </c:pt>
                <c:pt idx="30455">
                  <c:v>0</c:v>
                </c:pt>
                <c:pt idx="30456">
                  <c:v>0</c:v>
                </c:pt>
                <c:pt idx="30457">
                  <c:v>0</c:v>
                </c:pt>
                <c:pt idx="30458">
                  <c:v>0</c:v>
                </c:pt>
                <c:pt idx="30459">
                  <c:v>0</c:v>
                </c:pt>
                <c:pt idx="30460">
                  <c:v>0</c:v>
                </c:pt>
                <c:pt idx="30461">
                  <c:v>0</c:v>
                </c:pt>
                <c:pt idx="30462">
                  <c:v>0</c:v>
                </c:pt>
                <c:pt idx="30463">
                  <c:v>0</c:v>
                </c:pt>
                <c:pt idx="30464">
                  <c:v>0</c:v>
                </c:pt>
                <c:pt idx="30465">
                  <c:v>0</c:v>
                </c:pt>
                <c:pt idx="30466">
                  <c:v>0</c:v>
                </c:pt>
                <c:pt idx="30467">
                  <c:v>0</c:v>
                </c:pt>
                <c:pt idx="30468">
                  <c:v>0</c:v>
                </c:pt>
                <c:pt idx="30469">
                  <c:v>0</c:v>
                </c:pt>
                <c:pt idx="30470">
                  <c:v>0</c:v>
                </c:pt>
                <c:pt idx="30471">
                  <c:v>0</c:v>
                </c:pt>
                <c:pt idx="30472">
                  <c:v>0</c:v>
                </c:pt>
                <c:pt idx="30473">
                  <c:v>0</c:v>
                </c:pt>
                <c:pt idx="30474">
                  <c:v>0</c:v>
                </c:pt>
                <c:pt idx="30475">
                  <c:v>0</c:v>
                </c:pt>
                <c:pt idx="30476">
                  <c:v>0</c:v>
                </c:pt>
                <c:pt idx="30477">
                  <c:v>0</c:v>
                </c:pt>
                <c:pt idx="30478">
                  <c:v>0</c:v>
                </c:pt>
                <c:pt idx="30479">
                  <c:v>0</c:v>
                </c:pt>
                <c:pt idx="30480">
                  <c:v>0</c:v>
                </c:pt>
                <c:pt idx="30481">
                  <c:v>0</c:v>
                </c:pt>
                <c:pt idx="30482">
                  <c:v>0</c:v>
                </c:pt>
                <c:pt idx="30483">
                  <c:v>0</c:v>
                </c:pt>
                <c:pt idx="30484">
                  <c:v>0</c:v>
                </c:pt>
                <c:pt idx="30485">
                  <c:v>0</c:v>
                </c:pt>
                <c:pt idx="30486">
                  <c:v>0</c:v>
                </c:pt>
                <c:pt idx="30487">
                  <c:v>0</c:v>
                </c:pt>
                <c:pt idx="30488">
                  <c:v>0</c:v>
                </c:pt>
                <c:pt idx="30489">
                  <c:v>0</c:v>
                </c:pt>
                <c:pt idx="30490">
                  <c:v>0</c:v>
                </c:pt>
                <c:pt idx="30491">
                  <c:v>0</c:v>
                </c:pt>
                <c:pt idx="30492">
                  <c:v>0</c:v>
                </c:pt>
                <c:pt idx="30493">
                  <c:v>0.8</c:v>
                </c:pt>
                <c:pt idx="30494">
                  <c:v>0</c:v>
                </c:pt>
                <c:pt idx="30495">
                  <c:v>0</c:v>
                </c:pt>
                <c:pt idx="30496">
                  <c:v>5.2631578947368418E-2</c:v>
                </c:pt>
                <c:pt idx="30497">
                  <c:v>0</c:v>
                </c:pt>
                <c:pt idx="30498">
                  <c:v>0</c:v>
                </c:pt>
                <c:pt idx="30499">
                  <c:v>0.8125</c:v>
                </c:pt>
                <c:pt idx="30500">
                  <c:v>0</c:v>
                </c:pt>
                <c:pt idx="30501">
                  <c:v>0</c:v>
                </c:pt>
                <c:pt idx="30502">
                  <c:v>0</c:v>
                </c:pt>
                <c:pt idx="30503">
                  <c:v>0</c:v>
                </c:pt>
                <c:pt idx="30504">
                  <c:v>0</c:v>
                </c:pt>
                <c:pt idx="30505">
                  <c:v>0.47619047619047616</c:v>
                </c:pt>
                <c:pt idx="30506">
                  <c:v>0.65</c:v>
                </c:pt>
                <c:pt idx="30507">
                  <c:v>0.72222222222222221</c:v>
                </c:pt>
                <c:pt idx="30508">
                  <c:v>0</c:v>
                </c:pt>
                <c:pt idx="30509">
                  <c:v>0</c:v>
                </c:pt>
                <c:pt idx="30510">
                  <c:v>0.57894736842105265</c:v>
                </c:pt>
                <c:pt idx="30511">
                  <c:v>0</c:v>
                </c:pt>
                <c:pt idx="30512">
                  <c:v>0.16666666666666666</c:v>
                </c:pt>
                <c:pt idx="30513">
                  <c:v>0.57894736842105265</c:v>
                </c:pt>
                <c:pt idx="30514">
                  <c:v>1.2</c:v>
                </c:pt>
                <c:pt idx="30515">
                  <c:v>0.8125</c:v>
                </c:pt>
                <c:pt idx="30516">
                  <c:v>0</c:v>
                </c:pt>
                <c:pt idx="30517">
                  <c:v>0</c:v>
                </c:pt>
                <c:pt idx="30518">
                  <c:v>0.66666666666666663</c:v>
                </c:pt>
                <c:pt idx="30519">
                  <c:v>0.38461538461538464</c:v>
                </c:pt>
                <c:pt idx="30520">
                  <c:v>0.94444444444444442</c:v>
                </c:pt>
                <c:pt idx="30521">
                  <c:v>0.34782608695652173</c:v>
                </c:pt>
                <c:pt idx="30522">
                  <c:v>0</c:v>
                </c:pt>
                <c:pt idx="30523">
                  <c:v>0.44</c:v>
                </c:pt>
                <c:pt idx="30524">
                  <c:v>0.8571428571428571</c:v>
                </c:pt>
                <c:pt idx="30525">
                  <c:v>0</c:v>
                </c:pt>
                <c:pt idx="30526">
                  <c:v>0.25925925925925924</c:v>
                </c:pt>
                <c:pt idx="30527">
                  <c:v>0.60869565217391308</c:v>
                </c:pt>
                <c:pt idx="30528">
                  <c:v>0.35</c:v>
                </c:pt>
                <c:pt idx="30529">
                  <c:v>0.7</c:v>
                </c:pt>
                <c:pt idx="30530">
                  <c:v>0.76470588235294112</c:v>
                </c:pt>
                <c:pt idx="30531">
                  <c:v>0.45</c:v>
                </c:pt>
                <c:pt idx="30532">
                  <c:v>0.42857142857142855</c:v>
                </c:pt>
                <c:pt idx="30533">
                  <c:v>8.6956521739130432E-2</c:v>
                </c:pt>
                <c:pt idx="30534">
                  <c:v>0</c:v>
                </c:pt>
                <c:pt idx="30535">
                  <c:v>0.9</c:v>
                </c:pt>
                <c:pt idx="30536">
                  <c:v>0.9</c:v>
                </c:pt>
                <c:pt idx="30537">
                  <c:v>0.5</c:v>
                </c:pt>
                <c:pt idx="30538">
                  <c:v>0.875</c:v>
                </c:pt>
                <c:pt idx="30539">
                  <c:v>0.6</c:v>
                </c:pt>
                <c:pt idx="30540">
                  <c:v>1.0625</c:v>
                </c:pt>
                <c:pt idx="30541">
                  <c:v>8.8235294117647065E-2</c:v>
                </c:pt>
                <c:pt idx="30542">
                  <c:v>0.33333333333333331</c:v>
                </c:pt>
                <c:pt idx="30543">
                  <c:v>0.12121212121212122</c:v>
                </c:pt>
                <c:pt idx="30544">
                  <c:v>5.4054054054054057E-2</c:v>
                </c:pt>
                <c:pt idx="30545">
                  <c:v>0.42857142857142855</c:v>
                </c:pt>
                <c:pt idx="30546">
                  <c:v>0.63636363636363635</c:v>
                </c:pt>
                <c:pt idx="30547">
                  <c:v>0.44444444444444442</c:v>
                </c:pt>
                <c:pt idx="30548">
                  <c:v>0.85</c:v>
                </c:pt>
                <c:pt idx="30549">
                  <c:v>2.3809523809523808E-2</c:v>
                </c:pt>
                <c:pt idx="30550">
                  <c:v>2.3809523809523808E-2</c:v>
                </c:pt>
                <c:pt idx="30551">
                  <c:v>0</c:v>
                </c:pt>
                <c:pt idx="30552">
                  <c:v>0.76190476190476186</c:v>
                </c:pt>
                <c:pt idx="30553">
                  <c:v>0.37037037037037035</c:v>
                </c:pt>
                <c:pt idx="30554">
                  <c:v>0</c:v>
                </c:pt>
                <c:pt idx="30555">
                  <c:v>0.68181818181818177</c:v>
                </c:pt>
                <c:pt idx="30556">
                  <c:v>0.1875</c:v>
                </c:pt>
                <c:pt idx="30557">
                  <c:v>8.3333333333333329E-2</c:v>
                </c:pt>
                <c:pt idx="30558">
                  <c:v>9.375E-2</c:v>
                </c:pt>
                <c:pt idx="30559">
                  <c:v>0.40740740740740738</c:v>
                </c:pt>
                <c:pt idx="30560">
                  <c:v>5.4054054054054057E-2</c:v>
                </c:pt>
                <c:pt idx="30561">
                  <c:v>0.54166666666666663</c:v>
                </c:pt>
                <c:pt idx="30562">
                  <c:v>0.17241379310344829</c:v>
                </c:pt>
                <c:pt idx="30563">
                  <c:v>0.48</c:v>
                </c:pt>
                <c:pt idx="30564">
                  <c:v>0.31034482758620691</c:v>
                </c:pt>
                <c:pt idx="30565">
                  <c:v>0.31034482758620691</c:v>
                </c:pt>
                <c:pt idx="30566">
                  <c:v>0.13333333333333333</c:v>
                </c:pt>
                <c:pt idx="30567">
                  <c:v>0</c:v>
                </c:pt>
                <c:pt idx="30568">
                  <c:v>0</c:v>
                </c:pt>
                <c:pt idx="30569">
                  <c:v>0</c:v>
                </c:pt>
                <c:pt idx="30570">
                  <c:v>0.25925925925925924</c:v>
                </c:pt>
                <c:pt idx="30571">
                  <c:v>3.125E-2</c:v>
                </c:pt>
                <c:pt idx="30572">
                  <c:v>0</c:v>
                </c:pt>
                <c:pt idx="30573">
                  <c:v>0</c:v>
                </c:pt>
                <c:pt idx="30574">
                  <c:v>0</c:v>
                </c:pt>
                <c:pt idx="30575">
                  <c:v>0</c:v>
                </c:pt>
                <c:pt idx="30576">
                  <c:v>0</c:v>
                </c:pt>
                <c:pt idx="30577">
                  <c:v>0</c:v>
                </c:pt>
                <c:pt idx="30578">
                  <c:v>0</c:v>
                </c:pt>
                <c:pt idx="30579">
                  <c:v>0.72727272727272729</c:v>
                </c:pt>
                <c:pt idx="30580">
                  <c:v>0</c:v>
                </c:pt>
                <c:pt idx="30581">
                  <c:v>0</c:v>
                </c:pt>
                <c:pt idx="30582">
                  <c:v>0.26923076923076922</c:v>
                </c:pt>
                <c:pt idx="30583">
                  <c:v>0</c:v>
                </c:pt>
                <c:pt idx="30584">
                  <c:v>0</c:v>
                </c:pt>
                <c:pt idx="30585">
                  <c:v>0.59090909090909094</c:v>
                </c:pt>
                <c:pt idx="30586">
                  <c:v>0.72222222222222221</c:v>
                </c:pt>
                <c:pt idx="30587">
                  <c:v>8.3333333333333329E-2</c:v>
                </c:pt>
                <c:pt idx="30588">
                  <c:v>0.6</c:v>
                </c:pt>
                <c:pt idx="30589">
                  <c:v>0.63636363636363635</c:v>
                </c:pt>
                <c:pt idx="30590">
                  <c:v>0</c:v>
                </c:pt>
                <c:pt idx="30591">
                  <c:v>0</c:v>
                </c:pt>
                <c:pt idx="30592">
                  <c:v>0.45454545454545453</c:v>
                </c:pt>
                <c:pt idx="30593">
                  <c:v>0.13793103448275862</c:v>
                </c:pt>
                <c:pt idx="30594">
                  <c:v>0</c:v>
                </c:pt>
                <c:pt idx="30595">
                  <c:v>0</c:v>
                </c:pt>
                <c:pt idx="30596">
                  <c:v>0</c:v>
                </c:pt>
                <c:pt idx="30597">
                  <c:v>0</c:v>
                </c:pt>
                <c:pt idx="30598">
                  <c:v>0</c:v>
                </c:pt>
                <c:pt idx="30599">
                  <c:v>0</c:v>
                </c:pt>
                <c:pt idx="30600">
                  <c:v>0</c:v>
                </c:pt>
                <c:pt idx="30601">
                  <c:v>0</c:v>
                </c:pt>
                <c:pt idx="30602">
                  <c:v>0</c:v>
                </c:pt>
                <c:pt idx="30603">
                  <c:v>0</c:v>
                </c:pt>
                <c:pt idx="30604">
                  <c:v>0</c:v>
                </c:pt>
                <c:pt idx="30605">
                  <c:v>0</c:v>
                </c:pt>
                <c:pt idx="30606">
                  <c:v>0</c:v>
                </c:pt>
                <c:pt idx="30607">
                  <c:v>0</c:v>
                </c:pt>
                <c:pt idx="30608">
                  <c:v>0</c:v>
                </c:pt>
                <c:pt idx="30609">
                  <c:v>0</c:v>
                </c:pt>
                <c:pt idx="30610">
                  <c:v>0</c:v>
                </c:pt>
                <c:pt idx="30611">
                  <c:v>0</c:v>
                </c:pt>
                <c:pt idx="30612">
                  <c:v>0</c:v>
                </c:pt>
                <c:pt idx="30613">
                  <c:v>0</c:v>
                </c:pt>
                <c:pt idx="30614">
                  <c:v>0</c:v>
                </c:pt>
                <c:pt idx="30615">
                  <c:v>0</c:v>
                </c:pt>
                <c:pt idx="30616">
                  <c:v>0</c:v>
                </c:pt>
                <c:pt idx="30617">
                  <c:v>0</c:v>
                </c:pt>
                <c:pt idx="30618">
                  <c:v>0.41176470588235292</c:v>
                </c:pt>
                <c:pt idx="30619">
                  <c:v>0.92307692307692313</c:v>
                </c:pt>
                <c:pt idx="30620">
                  <c:v>0.5</c:v>
                </c:pt>
                <c:pt idx="30621">
                  <c:v>0</c:v>
                </c:pt>
                <c:pt idx="30622">
                  <c:v>0</c:v>
                </c:pt>
                <c:pt idx="30623">
                  <c:v>0</c:v>
                </c:pt>
                <c:pt idx="30624">
                  <c:v>0</c:v>
                </c:pt>
                <c:pt idx="30625">
                  <c:v>0</c:v>
                </c:pt>
                <c:pt idx="30626">
                  <c:v>1.0769230769230769</c:v>
                </c:pt>
                <c:pt idx="30627">
                  <c:v>0.33333333333333331</c:v>
                </c:pt>
                <c:pt idx="30628">
                  <c:v>0.66666666666666663</c:v>
                </c:pt>
                <c:pt idx="30629">
                  <c:v>0</c:v>
                </c:pt>
                <c:pt idx="30630">
                  <c:v>0.6470588235294118</c:v>
                </c:pt>
                <c:pt idx="30631">
                  <c:v>5.2631578947368418E-2</c:v>
                </c:pt>
                <c:pt idx="30632">
                  <c:v>0</c:v>
                </c:pt>
                <c:pt idx="30633">
                  <c:v>0.7857142857142857</c:v>
                </c:pt>
                <c:pt idx="30634">
                  <c:v>0</c:v>
                </c:pt>
                <c:pt idx="30635">
                  <c:v>0.625</c:v>
                </c:pt>
                <c:pt idx="30636">
                  <c:v>0</c:v>
                </c:pt>
                <c:pt idx="30637">
                  <c:v>0</c:v>
                </c:pt>
                <c:pt idx="30638">
                  <c:v>0.76923076923076927</c:v>
                </c:pt>
                <c:pt idx="30639">
                  <c:v>0</c:v>
                </c:pt>
                <c:pt idx="30640">
                  <c:v>0</c:v>
                </c:pt>
                <c:pt idx="30641">
                  <c:v>0</c:v>
                </c:pt>
                <c:pt idx="30642">
                  <c:v>0.875</c:v>
                </c:pt>
                <c:pt idx="30643">
                  <c:v>0</c:v>
                </c:pt>
                <c:pt idx="30644">
                  <c:v>0.4375</c:v>
                </c:pt>
                <c:pt idx="30645">
                  <c:v>1</c:v>
                </c:pt>
                <c:pt idx="30646">
                  <c:v>0</c:v>
                </c:pt>
                <c:pt idx="30647">
                  <c:v>5.2631578947368418E-2</c:v>
                </c:pt>
                <c:pt idx="30648">
                  <c:v>0.82352941176470584</c:v>
                </c:pt>
                <c:pt idx="30649">
                  <c:v>1.2</c:v>
                </c:pt>
                <c:pt idx="30650">
                  <c:v>0</c:v>
                </c:pt>
                <c:pt idx="30651">
                  <c:v>0.72222222222222221</c:v>
                </c:pt>
                <c:pt idx="30652">
                  <c:v>0.88888888888888884</c:v>
                </c:pt>
                <c:pt idx="30653">
                  <c:v>0.28000000000000003</c:v>
                </c:pt>
                <c:pt idx="30654">
                  <c:v>0.34782608695652173</c:v>
                </c:pt>
                <c:pt idx="30655">
                  <c:v>0</c:v>
                </c:pt>
                <c:pt idx="30656">
                  <c:v>0</c:v>
                </c:pt>
                <c:pt idx="30657">
                  <c:v>0.57894736842105265</c:v>
                </c:pt>
                <c:pt idx="30658">
                  <c:v>0</c:v>
                </c:pt>
                <c:pt idx="30659">
                  <c:v>0.6</c:v>
                </c:pt>
                <c:pt idx="30660">
                  <c:v>1.0625</c:v>
                </c:pt>
                <c:pt idx="30661">
                  <c:v>0.12903225806451613</c:v>
                </c:pt>
                <c:pt idx="30662">
                  <c:v>0.53846153846153844</c:v>
                </c:pt>
                <c:pt idx="30663">
                  <c:v>1</c:v>
                </c:pt>
                <c:pt idx="30664">
                  <c:v>1.1875</c:v>
                </c:pt>
                <c:pt idx="30665">
                  <c:v>0</c:v>
                </c:pt>
                <c:pt idx="30666">
                  <c:v>0.57894736842105265</c:v>
                </c:pt>
                <c:pt idx="30667">
                  <c:v>0.55000000000000004</c:v>
                </c:pt>
                <c:pt idx="30668">
                  <c:v>0.9</c:v>
                </c:pt>
                <c:pt idx="30669">
                  <c:v>0</c:v>
                </c:pt>
                <c:pt idx="30670">
                  <c:v>0.625</c:v>
                </c:pt>
                <c:pt idx="30671">
                  <c:v>0.25925925925925924</c:v>
                </c:pt>
                <c:pt idx="30672">
                  <c:v>0.4</c:v>
                </c:pt>
                <c:pt idx="30673">
                  <c:v>1.1538461538461537</c:v>
                </c:pt>
                <c:pt idx="30674">
                  <c:v>0.94736842105263153</c:v>
                </c:pt>
                <c:pt idx="30675">
                  <c:v>0.5</c:v>
                </c:pt>
                <c:pt idx="30676">
                  <c:v>0.42307692307692307</c:v>
                </c:pt>
                <c:pt idx="30677">
                  <c:v>0.47826086956521741</c:v>
                </c:pt>
                <c:pt idx="30678">
                  <c:v>0.4</c:v>
                </c:pt>
                <c:pt idx="30679">
                  <c:v>0.28000000000000003</c:v>
                </c:pt>
                <c:pt idx="30680">
                  <c:v>0.20689655172413793</c:v>
                </c:pt>
                <c:pt idx="30681">
                  <c:v>0.76190476190476186</c:v>
                </c:pt>
                <c:pt idx="30682">
                  <c:v>9.0909090909090912E-2</c:v>
                </c:pt>
                <c:pt idx="30683">
                  <c:v>0.68181818181818177</c:v>
                </c:pt>
                <c:pt idx="30684">
                  <c:v>0.65</c:v>
                </c:pt>
                <c:pt idx="30685">
                  <c:v>0.5</c:v>
                </c:pt>
                <c:pt idx="30686">
                  <c:v>0.60869565217391308</c:v>
                </c:pt>
                <c:pt idx="30687">
                  <c:v>0.40740740740740738</c:v>
                </c:pt>
                <c:pt idx="30688">
                  <c:v>0.54166666666666663</c:v>
                </c:pt>
                <c:pt idx="30689">
                  <c:v>0.35714285714285715</c:v>
                </c:pt>
                <c:pt idx="30690">
                  <c:v>6.6666666666666666E-2</c:v>
                </c:pt>
                <c:pt idx="30691">
                  <c:v>0.21875</c:v>
                </c:pt>
                <c:pt idx="30692">
                  <c:v>0.11428571428571428</c:v>
                </c:pt>
                <c:pt idx="30693">
                  <c:v>0</c:v>
                </c:pt>
                <c:pt idx="30694">
                  <c:v>0</c:v>
                </c:pt>
                <c:pt idx="30695">
                  <c:v>0</c:v>
                </c:pt>
                <c:pt idx="30696">
                  <c:v>0</c:v>
                </c:pt>
                <c:pt idx="30697">
                  <c:v>0</c:v>
                </c:pt>
                <c:pt idx="30698">
                  <c:v>0</c:v>
                </c:pt>
                <c:pt idx="30699">
                  <c:v>0</c:v>
                </c:pt>
                <c:pt idx="30700">
                  <c:v>0</c:v>
                </c:pt>
                <c:pt idx="30701">
                  <c:v>0.61111111111111116</c:v>
                </c:pt>
                <c:pt idx="30702">
                  <c:v>0</c:v>
                </c:pt>
                <c:pt idx="30703">
                  <c:v>0.52173913043478259</c:v>
                </c:pt>
                <c:pt idx="30704">
                  <c:v>0.8</c:v>
                </c:pt>
                <c:pt idx="30705">
                  <c:v>0.7142857142857143</c:v>
                </c:pt>
                <c:pt idx="30706">
                  <c:v>0</c:v>
                </c:pt>
                <c:pt idx="30707">
                  <c:v>0</c:v>
                </c:pt>
                <c:pt idx="30708">
                  <c:v>0</c:v>
                </c:pt>
                <c:pt idx="30709">
                  <c:v>0</c:v>
                </c:pt>
                <c:pt idx="30710">
                  <c:v>0</c:v>
                </c:pt>
                <c:pt idx="30711">
                  <c:v>0</c:v>
                </c:pt>
                <c:pt idx="30712">
                  <c:v>0</c:v>
                </c:pt>
                <c:pt idx="30713">
                  <c:v>0</c:v>
                </c:pt>
                <c:pt idx="30714">
                  <c:v>0</c:v>
                </c:pt>
                <c:pt idx="30715">
                  <c:v>0</c:v>
                </c:pt>
                <c:pt idx="30716">
                  <c:v>0</c:v>
                </c:pt>
                <c:pt idx="30717">
                  <c:v>0</c:v>
                </c:pt>
                <c:pt idx="30718">
                  <c:v>0</c:v>
                </c:pt>
                <c:pt idx="30719">
                  <c:v>0</c:v>
                </c:pt>
                <c:pt idx="30720">
                  <c:v>0</c:v>
                </c:pt>
                <c:pt idx="30721">
                  <c:v>0</c:v>
                </c:pt>
                <c:pt idx="30722">
                  <c:v>0</c:v>
                </c:pt>
                <c:pt idx="30723">
                  <c:v>0</c:v>
                </c:pt>
                <c:pt idx="30724">
                  <c:v>0</c:v>
                </c:pt>
                <c:pt idx="30725">
                  <c:v>0</c:v>
                </c:pt>
                <c:pt idx="30726">
                  <c:v>0</c:v>
                </c:pt>
                <c:pt idx="30727">
                  <c:v>0</c:v>
                </c:pt>
                <c:pt idx="30728">
                  <c:v>0</c:v>
                </c:pt>
                <c:pt idx="30729">
                  <c:v>0.7</c:v>
                </c:pt>
                <c:pt idx="30730">
                  <c:v>0</c:v>
                </c:pt>
                <c:pt idx="30731">
                  <c:v>0</c:v>
                </c:pt>
                <c:pt idx="30732">
                  <c:v>0</c:v>
                </c:pt>
                <c:pt idx="30733">
                  <c:v>0</c:v>
                </c:pt>
                <c:pt idx="30734">
                  <c:v>0</c:v>
                </c:pt>
                <c:pt idx="30735">
                  <c:v>0</c:v>
                </c:pt>
                <c:pt idx="30736">
                  <c:v>0</c:v>
                </c:pt>
                <c:pt idx="30737">
                  <c:v>0</c:v>
                </c:pt>
                <c:pt idx="30738">
                  <c:v>0</c:v>
                </c:pt>
                <c:pt idx="30739">
                  <c:v>0.75</c:v>
                </c:pt>
                <c:pt idx="30740">
                  <c:v>0</c:v>
                </c:pt>
                <c:pt idx="30741">
                  <c:v>1.2</c:v>
                </c:pt>
                <c:pt idx="30742">
                  <c:v>0</c:v>
                </c:pt>
                <c:pt idx="30743">
                  <c:v>5.8823529411764705E-2</c:v>
                </c:pt>
                <c:pt idx="30744">
                  <c:v>0</c:v>
                </c:pt>
                <c:pt idx="30745">
                  <c:v>0</c:v>
                </c:pt>
                <c:pt idx="30746">
                  <c:v>0</c:v>
                </c:pt>
                <c:pt idx="30747">
                  <c:v>0</c:v>
                </c:pt>
                <c:pt idx="30748">
                  <c:v>0</c:v>
                </c:pt>
                <c:pt idx="30749">
                  <c:v>0</c:v>
                </c:pt>
                <c:pt idx="30750">
                  <c:v>0.5</c:v>
                </c:pt>
                <c:pt idx="30751">
                  <c:v>0</c:v>
                </c:pt>
                <c:pt idx="30752">
                  <c:v>0</c:v>
                </c:pt>
                <c:pt idx="30753">
                  <c:v>0.76923076923076927</c:v>
                </c:pt>
                <c:pt idx="30754">
                  <c:v>0</c:v>
                </c:pt>
                <c:pt idx="30755">
                  <c:v>0</c:v>
                </c:pt>
                <c:pt idx="30756">
                  <c:v>0.75</c:v>
                </c:pt>
                <c:pt idx="30757">
                  <c:v>0</c:v>
                </c:pt>
                <c:pt idx="30758">
                  <c:v>0</c:v>
                </c:pt>
                <c:pt idx="30759">
                  <c:v>1</c:v>
                </c:pt>
                <c:pt idx="30760">
                  <c:v>1</c:v>
                </c:pt>
                <c:pt idx="30761">
                  <c:v>0.33333333333333331</c:v>
                </c:pt>
                <c:pt idx="30762">
                  <c:v>0</c:v>
                </c:pt>
                <c:pt idx="30763">
                  <c:v>0</c:v>
                </c:pt>
                <c:pt idx="30764">
                  <c:v>1.1428571428571428</c:v>
                </c:pt>
                <c:pt idx="30765">
                  <c:v>4.7619047619047616E-2</c:v>
                </c:pt>
                <c:pt idx="30766">
                  <c:v>5.8823529411764705E-2</c:v>
                </c:pt>
                <c:pt idx="30767">
                  <c:v>0.68421052631578949</c:v>
                </c:pt>
                <c:pt idx="30768">
                  <c:v>0.85</c:v>
                </c:pt>
                <c:pt idx="30769">
                  <c:v>0.82352941176470584</c:v>
                </c:pt>
                <c:pt idx="30770">
                  <c:v>0.53846153846153844</c:v>
                </c:pt>
                <c:pt idx="30771">
                  <c:v>0.29166666666666669</c:v>
                </c:pt>
                <c:pt idx="30772">
                  <c:v>0.76470588235294112</c:v>
                </c:pt>
                <c:pt idx="30773">
                  <c:v>0.59090909090909094</c:v>
                </c:pt>
                <c:pt idx="30774">
                  <c:v>0</c:v>
                </c:pt>
                <c:pt idx="30775">
                  <c:v>0.66666666666666663</c:v>
                </c:pt>
                <c:pt idx="30776">
                  <c:v>1.1764705882352942</c:v>
                </c:pt>
                <c:pt idx="30777">
                  <c:v>0.29166666666666669</c:v>
                </c:pt>
                <c:pt idx="30778">
                  <c:v>0.10714285714285714</c:v>
                </c:pt>
                <c:pt idx="30779">
                  <c:v>0.12121212121212122</c:v>
                </c:pt>
                <c:pt idx="30780">
                  <c:v>0.22580645161290322</c:v>
                </c:pt>
                <c:pt idx="30781">
                  <c:v>0.18181818181818182</c:v>
                </c:pt>
                <c:pt idx="30782">
                  <c:v>0.2</c:v>
                </c:pt>
                <c:pt idx="30783">
                  <c:v>0.42307692307692307</c:v>
                </c:pt>
                <c:pt idx="30784">
                  <c:v>0.14705882352941177</c:v>
                </c:pt>
                <c:pt idx="30785">
                  <c:v>0.27586206896551724</c:v>
                </c:pt>
                <c:pt idx="30786">
                  <c:v>0.5</c:v>
                </c:pt>
                <c:pt idx="30787">
                  <c:v>0.34482758620689657</c:v>
                </c:pt>
                <c:pt idx="30788">
                  <c:v>0.11428571428571428</c:v>
                </c:pt>
                <c:pt idx="30789">
                  <c:v>0.08</c:v>
                </c:pt>
                <c:pt idx="30790">
                  <c:v>0.5</c:v>
                </c:pt>
                <c:pt idx="30791">
                  <c:v>0.40740740740740738</c:v>
                </c:pt>
                <c:pt idx="30792">
                  <c:v>0</c:v>
                </c:pt>
                <c:pt idx="30793">
                  <c:v>0</c:v>
                </c:pt>
                <c:pt idx="30794">
                  <c:v>0</c:v>
                </c:pt>
                <c:pt idx="30795">
                  <c:v>0</c:v>
                </c:pt>
                <c:pt idx="30796">
                  <c:v>0</c:v>
                </c:pt>
                <c:pt idx="30797">
                  <c:v>0</c:v>
                </c:pt>
                <c:pt idx="30798">
                  <c:v>0</c:v>
                </c:pt>
                <c:pt idx="30799">
                  <c:v>0</c:v>
                </c:pt>
                <c:pt idx="30800">
                  <c:v>0</c:v>
                </c:pt>
                <c:pt idx="30801">
                  <c:v>0</c:v>
                </c:pt>
                <c:pt idx="30802">
                  <c:v>0</c:v>
                </c:pt>
                <c:pt idx="30803">
                  <c:v>0</c:v>
                </c:pt>
                <c:pt idx="30804">
                  <c:v>1.0625</c:v>
                </c:pt>
                <c:pt idx="30805">
                  <c:v>6.25E-2</c:v>
                </c:pt>
                <c:pt idx="30806">
                  <c:v>0.63157894736842102</c:v>
                </c:pt>
                <c:pt idx="30807">
                  <c:v>0.27586206896551724</c:v>
                </c:pt>
                <c:pt idx="30808">
                  <c:v>2.564102564102564E-2</c:v>
                </c:pt>
                <c:pt idx="30809">
                  <c:v>0.6</c:v>
                </c:pt>
                <c:pt idx="30810">
                  <c:v>0.42307692307692307</c:v>
                </c:pt>
                <c:pt idx="30811">
                  <c:v>0</c:v>
                </c:pt>
                <c:pt idx="30812">
                  <c:v>0</c:v>
                </c:pt>
                <c:pt idx="30813">
                  <c:v>0</c:v>
                </c:pt>
                <c:pt idx="30814">
                  <c:v>0</c:v>
                </c:pt>
                <c:pt idx="30815">
                  <c:v>0</c:v>
                </c:pt>
                <c:pt idx="30816">
                  <c:v>0</c:v>
                </c:pt>
                <c:pt idx="30817">
                  <c:v>0</c:v>
                </c:pt>
                <c:pt idx="30818">
                  <c:v>0</c:v>
                </c:pt>
                <c:pt idx="30819">
                  <c:v>0</c:v>
                </c:pt>
                <c:pt idx="30820">
                  <c:v>0</c:v>
                </c:pt>
                <c:pt idx="30821">
                  <c:v>0</c:v>
                </c:pt>
                <c:pt idx="30822">
                  <c:v>0</c:v>
                </c:pt>
                <c:pt idx="30823">
                  <c:v>0</c:v>
                </c:pt>
                <c:pt idx="30824">
                  <c:v>0</c:v>
                </c:pt>
                <c:pt idx="30825">
                  <c:v>0</c:v>
                </c:pt>
                <c:pt idx="30826">
                  <c:v>0</c:v>
                </c:pt>
                <c:pt idx="30827">
                  <c:v>0</c:v>
                </c:pt>
                <c:pt idx="30828">
                  <c:v>0</c:v>
                </c:pt>
                <c:pt idx="30829">
                  <c:v>0</c:v>
                </c:pt>
                <c:pt idx="30830">
                  <c:v>0</c:v>
                </c:pt>
                <c:pt idx="30831">
                  <c:v>0</c:v>
                </c:pt>
                <c:pt idx="30832">
                  <c:v>0</c:v>
                </c:pt>
                <c:pt idx="30833">
                  <c:v>0</c:v>
                </c:pt>
                <c:pt idx="30834">
                  <c:v>0</c:v>
                </c:pt>
                <c:pt idx="30835">
                  <c:v>0</c:v>
                </c:pt>
                <c:pt idx="30836">
                  <c:v>0</c:v>
                </c:pt>
                <c:pt idx="30837">
                  <c:v>0</c:v>
                </c:pt>
                <c:pt idx="30838">
                  <c:v>0</c:v>
                </c:pt>
                <c:pt idx="30839">
                  <c:v>0</c:v>
                </c:pt>
                <c:pt idx="30840">
                  <c:v>0.375</c:v>
                </c:pt>
                <c:pt idx="30841">
                  <c:v>0</c:v>
                </c:pt>
                <c:pt idx="30842">
                  <c:v>0</c:v>
                </c:pt>
                <c:pt idx="30843">
                  <c:v>0</c:v>
                </c:pt>
                <c:pt idx="30844">
                  <c:v>0</c:v>
                </c:pt>
                <c:pt idx="30845">
                  <c:v>0</c:v>
                </c:pt>
                <c:pt idx="30846">
                  <c:v>0</c:v>
                </c:pt>
                <c:pt idx="30847">
                  <c:v>1.0833333333333333</c:v>
                </c:pt>
                <c:pt idx="30848">
                  <c:v>0.61538461538461542</c:v>
                </c:pt>
                <c:pt idx="30849">
                  <c:v>0.9</c:v>
                </c:pt>
                <c:pt idx="30850">
                  <c:v>0</c:v>
                </c:pt>
                <c:pt idx="30851">
                  <c:v>0</c:v>
                </c:pt>
                <c:pt idx="30852">
                  <c:v>0</c:v>
                </c:pt>
                <c:pt idx="30853">
                  <c:v>0</c:v>
                </c:pt>
                <c:pt idx="30854">
                  <c:v>0</c:v>
                </c:pt>
                <c:pt idx="30855">
                  <c:v>0</c:v>
                </c:pt>
                <c:pt idx="30856">
                  <c:v>0</c:v>
                </c:pt>
                <c:pt idx="30857">
                  <c:v>0</c:v>
                </c:pt>
                <c:pt idx="30858">
                  <c:v>0.91666666666666663</c:v>
                </c:pt>
                <c:pt idx="30859">
                  <c:v>0</c:v>
                </c:pt>
                <c:pt idx="30860">
                  <c:v>0.8</c:v>
                </c:pt>
                <c:pt idx="30861">
                  <c:v>0</c:v>
                </c:pt>
                <c:pt idx="30862">
                  <c:v>1.0666666666666667</c:v>
                </c:pt>
                <c:pt idx="30863">
                  <c:v>0</c:v>
                </c:pt>
                <c:pt idx="30864">
                  <c:v>0.76923076923076927</c:v>
                </c:pt>
                <c:pt idx="30865">
                  <c:v>0.83333333333333337</c:v>
                </c:pt>
                <c:pt idx="30866">
                  <c:v>0.6</c:v>
                </c:pt>
                <c:pt idx="30867">
                  <c:v>0.41666666666666669</c:v>
                </c:pt>
                <c:pt idx="30868">
                  <c:v>0.75</c:v>
                </c:pt>
                <c:pt idx="30869">
                  <c:v>1</c:v>
                </c:pt>
                <c:pt idx="30870">
                  <c:v>0.17647058823529413</c:v>
                </c:pt>
                <c:pt idx="30871">
                  <c:v>1</c:v>
                </c:pt>
                <c:pt idx="30872">
                  <c:v>0</c:v>
                </c:pt>
                <c:pt idx="30873">
                  <c:v>0.94736842105263153</c:v>
                </c:pt>
                <c:pt idx="30874">
                  <c:v>0</c:v>
                </c:pt>
                <c:pt idx="30875">
                  <c:v>1.125</c:v>
                </c:pt>
                <c:pt idx="30876">
                  <c:v>0.44</c:v>
                </c:pt>
                <c:pt idx="30877">
                  <c:v>0.36</c:v>
                </c:pt>
                <c:pt idx="30878">
                  <c:v>0.53333333333333333</c:v>
                </c:pt>
                <c:pt idx="30879">
                  <c:v>0</c:v>
                </c:pt>
                <c:pt idx="30880">
                  <c:v>0.5</c:v>
                </c:pt>
                <c:pt idx="30881">
                  <c:v>0.68421052631578949</c:v>
                </c:pt>
                <c:pt idx="30882">
                  <c:v>0.52173913043478259</c:v>
                </c:pt>
                <c:pt idx="30883">
                  <c:v>1.2</c:v>
                </c:pt>
                <c:pt idx="30884">
                  <c:v>0</c:v>
                </c:pt>
                <c:pt idx="30885">
                  <c:v>0.6</c:v>
                </c:pt>
                <c:pt idx="30886">
                  <c:v>0.83333333333333337</c:v>
                </c:pt>
                <c:pt idx="30887">
                  <c:v>1.1111111111111112</c:v>
                </c:pt>
                <c:pt idx="30888">
                  <c:v>1.0666666666666667</c:v>
                </c:pt>
                <c:pt idx="30889">
                  <c:v>0.36</c:v>
                </c:pt>
                <c:pt idx="30890">
                  <c:v>0.18518518518518517</c:v>
                </c:pt>
                <c:pt idx="30891">
                  <c:v>0</c:v>
                </c:pt>
                <c:pt idx="30892">
                  <c:v>3.7037037037037035E-2</c:v>
                </c:pt>
                <c:pt idx="30893">
                  <c:v>0.6</c:v>
                </c:pt>
                <c:pt idx="30894">
                  <c:v>0.36666666666666664</c:v>
                </c:pt>
                <c:pt idx="30895">
                  <c:v>0</c:v>
                </c:pt>
                <c:pt idx="30896">
                  <c:v>0.82352941176470584</c:v>
                </c:pt>
                <c:pt idx="30897">
                  <c:v>0.25806451612903225</c:v>
                </c:pt>
                <c:pt idx="30898">
                  <c:v>0</c:v>
                </c:pt>
                <c:pt idx="30899">
                  <c:v>0.42307692307692307</c:v>
                </c:pt>
                <c:pt idx="30900">
                  <c:v>1.0666666666666667</c:v>
                </c:pt>
                <c:pt idx="30901">
                  <c:v>0.2413793103448276</c:v>
                </c:pt>
                <c:pt idx="30902">
                  <c:v>0.48</c:v>
                </c:pt>
                <c:pt idx="30903">
                  <c:v>0</c:v>
                </c:pt>
                <c:pt idx="30904">
                  <c:v>0.20689655172413793</c:v>
                </c:pt>
                <c:pt idx="30905">
                  <c:v>0.2</c:v>
                </c:pt>
                <c:pt idx="30906">
                  <c:v>8.1081081081081086E-2</c:v>
                </c:pt>
                <c:pt idx="30907">
                  <c:v>0.14705882352941177</c:v>
                </c:pt>
                <c:pt idx="30908">
                  <c:v>0.34482758620689657</c:v>
                </c:pt>
                <c:pt idx="30909">
                  <c:v>0.23333333333333334</c:v>
                </c:pt>
                <c:pt idx="30910">
                  <c:v>0.3</c:v>
                </c:pt>
                <c:pt idx="30911">
                  <c:v>0.3</c:v>
                </c:pt>
                <c:pt idx="30912">
                  <c:v>6.4516129032258063E-2</c:v>
                </c:pt>
                <c:pt idx="30913">
                  <c:v>0</c:v>
                </c:pt>
                <c:pt idx="30914">
                  <c:v>0</c:v>
                </c:pt>
                <c:pt idx="30915">
                  <c:v>0</c:v>
                </c:pt>
                <c:pt idx="30916">
                  <c:v>0</c:v>
                </c:pt>
                <c:pt idx="30917">
                  <c:v>0</c:v>
                </c:pt>
                <c:pt idx="30918">
                  <c:v>0</c:v>
                </c:pt>
                <c:pt idx="30919">
                  <c:v>0</c:v>
                </c:pt>
                <c:pt idx="30920">
                  <c:v>0</c:v>
                </c:pt>
                <c:pt idx="30921">
                  <c:v>0.54545454545454541</c:v>
                </c:pt>
                <c:pt idx="30922">
                  <c:v>1.0666666666666667</c:v>
                </c:pt>
                <c:pt idx="30923">
                  <c:v>1.0666666666666667</c:v>
                </c:pt>
                <c:pt idx="30924">
                  <c:v>0</c:v>
                </c:pt>
                <c:pt idx="30925">
                  <c:v>0</c:v>
                </c:pt>
                <c:pt idx="30926">
                  <c:v>0.14814814814814814</c:v>
                </c:pt>
                <c:pt idx="30927">
                  <c:v>0</c:v>
                </c:pt>
                <c:pt idx="30928">
                  <c:v>0.21875</c:v>
                </c:pt>
                <c:pt idx="30929">
                  <c:v>0</c:v>
                </c:pt>
                <c:pt idx="30930">
                  <c:v>0</c:v>
                </c:pt>
                <c:pt idx="30931">
                  <c:v>0</c:v>
                </c:pt>
                <c:pt idx="30932">
                  <c:v>0</c:v>
                </c:pt>
                <c:pt idx="30933">
                  <c:v>0</c:v>
                </c:pt>
                <c:pt idx="30934">
                  <c:v>0</c:v>
                </c:pt>
                <c:pt idx="30935">
                  <c:v>0</c:v>
                </c:pt>
                <c:pt idx="30936">
                  <c:v>0</c:v>
                </c:pt>
                <c:pt idx="30937">
                  <c:v>0</c:v>
                </c:pt>
                <c:pt idx="30938">
                  <c:v>0</c:v>
                </c:pt>
                <c:pt idx="30939">
                  <c:v>0</c:v>
                </c:pt>
                <c:pt idx="30940">
                  <c:v>0</c:v>
                </c:pt>
                <c:pt idx="30941">
                  <c:v>0</c:v>
                </c:pt>
                <c:pt idx="30942">
                  <c:v>0</c:v>
                </c:pt>
                <c:pt idx="30943">
                  <c:v>0</c:v>
                </c:pt>
                <c:pt idx="30944">
                  <c:v>0</c:v>
                </c:pt>
                <c:pt idx="30945">
                  <c:v>0</c:v>
                </c:pt>
                <c:pt idx="30946">
                  <c:v>0</c:v>
                </c:pt>
                <c:pt idx="30947">
                  <c:v>0</c:v>
                </c:pt>
                <c:pt idx="30948">
                  <c:v>0</c:v>
                </c:pt>
                <c:pt idx="30949">
                  <c:v>0</c:v>
                </c:pt>
                <c:pt idx="30950">
                  <c:v>0</c:v>
                </c:pt>
                <c:pt idx="30951">
                  <c:v>0</c:v>
                </c:pt>
                <c:pt idx="30952">
                  <c:v>0</c:v>
                </c:pt>
                <c:pt idx="30953">
                  <c:v>0</c:v>
                </c:pt>
                <c:pt idx="30954">
                  <c:v>0</c:v>
                </c:pt>
                <c:pt idx="30955">
                  <c:v>0</c:v>
                </c:pt>
                <c:pt idx="30956">
                  <c:v>0</c:v>
                </c:pt>
                <c:pt idx="30957">
                  <c:v>0</c:v>
                </c:pt>
                <c:pt idx="30958">
                  <c:v>0</c:v>
                </c:pt>
                <c:pt idx="30959">
                  <c:v>0</c:v>
                </c:pt>
                <c:pt idx="30960">
                  <c:v>0</c:v>
                </c:pt>
                <c:pt idx="30961">
                  <c:v>0</c:v>
                </c:pt>
                <c:pt idx="30962">
                  <c:v>0.72727272727272729</c:v>
                </c:pt>
                <c:pt idx="30963">
                  <c:v>0</c:v>
                </c:pt>
                <c:pt idx="30964">
                  <c:v>0</c:v>
                </c:pt>
                <c:pt idx="30965">
                  <c:v>0.90909090909090906</c:v>
                </c:pt>
                <c:pt idx="30966">
                  <c:v>0</c:v>
                </c:pt>
                <c:pt idx="30967">
                  <c:v>0</c:v>
                </c:pt>
                <c:pt idx="30968">
                  <c:v>0</c:v>
                </c:pt>
                <c:pt idx="30969">
                  <c:v>0.625</c:v>
                </c:pt>
                <c:pt idx="30970">
                  <c:v>0</c:v>
                </c:pt>
                <c:pt idx="30971">
                  <c:v>0</c:v>
                </c:pt>
                <c:pt idx="30972">
                  <c:v>0</c:v>
                </c:pt>
                <c:pt idx="30973">
                  <c:v>0</c:v>
                </c:pt>
                <c:pt idx="30974">
                  <c:v>0</c:v>
                </c:pt>
                <c:pt idx="30975">
                  <c:v>0</c:v>
                </c:pt>
                <c:pt idx="30976">
                  <c:v>0.14285714285714285</c:v>
                </c:pt>
                <c:pt idx="30977">
                  <c:v>0</c:v>
                </c:pt>
                <c:pt idx="30978">
                  <c:v>0.58823529411764708</c:v>
                </c:pt>
                <c:pt idx="30979">
                  <c:v>0</c:v>
                </c:pt>
                <c:pt idx="30980">
                  <c:v>0</c:v>
                </c:pt>
                <c:pt idx="30981">
                  <c:v>0</c:v>
                </c:pt>
                <c:pt idx="30982">
                  <c:v>0</c:v>
                </c:pt>
                <c:pt idx="30983">
                  <c:v>0</c:v>
                </c:pt>
                <c:pt idx="30984">
                  <c:v>0</c:v>
                </c:pt>
                <c:pt idx="30985">
                  <c:v>0</c:v>
                </c:pt>
                <c:pt idx="30986">
                  <c:v>0</c:v>
                </c:pt>
                <c:pt idx="30987">
                  <c:v>0.55000000000000004</c:v>
                </c:pt>
                <c:pt idx="30988">
                  <c:v>0.1</c:v>
                </c:pt>
                <c:pt idx="30989">
                  <c:v>0</c:v>
                </c:pt>
                <c:pt idx="30990">
                  <c:v>1</c:v>
                </c:pt>
                <c:pt idx="30991">
                  <c:v>0.7</c:v>
                </c:pt>
                <c:pt idx="30992">
                  <c:v>0.5</c:v>
                </c:pt>
                <c:pt idx="30993">
                  <c:v>0.77777777777777779</c:v>
                </c:pt>
                <c:pt idx="30994">
                  <c:v>0</c:v>
                </c:pt>
                <c:pt idx="30995">
                  <c:v>0.6470588235294118</c:v>
                </c:pt>
                <c:pt idx="30996">
                  <c:v>0.76190476190476186</c:v>
                </c:pt>
                <c:pt idx="30997">
                  <c:v>0.94117647058823528</c:v>
                </c:pt>
                <c:pt idx="30998">
                  <c:v>0.57894736842105265</c:v>
                </c:pt>
                <c:pt idx="30999">
                  <c:v>0.52</c:v>
                </c:pt>
                <c:pt idx="31000">
                  <c:v>0</c:v>
                </c:pt>
                <c:pt idx="31001">
                  <c:v>0</c:v>
                </c:pt>
                <c:pt idx="31002">
                  <c:v>1.1111111111111112</c:v>
                </c:pt>
                <c:pt idx="31003">
                  <c:v>0.46153846153846156</c:v>
                </c:pt>
                <c:pt idx="31004">
                  <c:v>0</c:v>
                </c:pt>
                <c:pt idx="31005">
                  <c:v>0</c:v>
                </c:pt>
                <c:pt idx="31006">
                  <c:v>1.0625</c:v>
                </c:pt>
                <c:pt idx="31007">
                  <c:v>0</c:v>
                </c:pt>
                <c:pt idx="31008">
                  <c:v>0.2857142857142857</c:v>
                </c:pt>
                <c:pt idx="31009">
                  <c:v>0.10344827586206896</c:v>
                </c:pt>
                <c:pt idx="31010">
                  <c:v>0.2413793103448276</c:v>
                </c:pt>
                <c:pt idx="31011">
                  <c:v>0.94444444444444442</c:v>
                </c:pt>
                <c:pt idx="31012">
                  <c:v>0.45833333333333331</c:v>
                </c:pt>
                <c:pt idx="31013">
                  <c:v>0</c:v>
                </c:pt>
                <c:pt idx="31014">
                  <c:v>0.34615384615384615</c:v>
                </c:pt>
                <c:pt idx="31015">
                  <c:v>0.38461538461538464</c:v>
                </c:pt>
                <c:pt idx="31016">
                  <c:v>0.16666666666666666</c:v>
                </c:pt>
                <c:pt idx="31017">
                  <c:v>0.94736842105263153</c:v>
                </c:pt>
                <c:pt idx="31018">
                  <c:v>0</c:v>
                </c:pt>
                <c:pt idx="31019">
                  <c:v>0.14705882352941177</c:v>
                </c:pt>
                <c:pt idx="31020">
                  <c:v>0.65217391304347827</c:v>
                </c:pt>
                <c:pt idx="31021">
                  <c:v>0.5</c:v>
                </c:pt>
                <c:pt idx="31022">
                  <c:v>0.11428571428571428</c:v>
                </c:pt>
                <c:pt idx="31023">
                  <c:v>0</c:v>
                </c:pt>
                <c:pt idx="31024">
                  <c:v>0.23076923076923078</c:v>
                </c:pt>
                <c:pt idx="31025">
                  <c:v>0.36</c:v>
                </c:pt>
                <c:pt idx="31026">
                  <c:v>3.7037037037037035E-2</c:v>
                </c:pt>
                <c:pt idx="31027">
                  <c:v>0.22580645161290322</c:v>
                </c:pt>
                <c:pt idx="31028">
                  <c:v>0.25</c:v>
                </c:pt>
                <c:pt idx="31029">
                  <c:v>6.4516129032258063E-2</c:v>
                </c:pt>
                <c:pt idx="31030">
                  <c:v>0.30769230769230771</c:v>
                </c:pt>
                <c:pt idx="31031">
                  <c:v>0</c:v>
                </c:pt>
                <c:pt idx="31032">
                  <c:v>0</c:v>
                </c:pt>
                <c:pt idx="31033">
                  <c:v>0.12903225806451613</c:v>
                </c:pt>
                <c:pt idx="31034">
                  <c:v>0</c:v>
                </c:pt>
                <c:pt idx="31035">
                  <c:v>0</c:v>
                </c:pt>
                <c:pt idx="31036">
                  <c:v>0</c:v>
                </c:pt>
                <c:pt idx="31037">
                  <c:v>0</c:v>
                </c:pt>
                <c:pt idx="31038">
                  <c:v>0</c:v>
                </c:pt>
                <c:pt idx="31039">
                  <c:v>0</c:v>
                </c:pt>
                <c:pt idx="31040">
                  <c:v>0</c:v>
                </c:pt>
                <c:pt idx="31041">
                  <c:v>0.625</c:v>
                </c:pt>
                <c:pt idx="31042">
                  <c:v>0</c:v>
                </c:pt>
                <c:pt idx="31043">
                  <c:v>0</c:v>
                </c:pt>
                <c:pt idx="31044">
                  <c:v>0.8666666666666667</c:v>
                </c:pt>
                <c:pt idx="31045">
                  <c:v>1</c:v>
                </c:pt>
                <c:pt idx="31046">
                  <c:v>0.6</c:v>
                </c:pt>
                <c:pt idx="31047">
                  <c:v>0.15151515151515152</c:v>
                </c:pt>
                <c:pt idx="31048">
                  <c:v>0.05</c:v>
                </c:pt>
                <c:pt idx="31049">
                  <c:v>0.56521739130434778</c:v>
                </c:pt>
                <c:pt idx="31050">
                  <c:v>0</c:v>
                </c:pt>
                <c:pt idx="31051">
                  <c:v>0</c:v>
                </c:pt>
                <c:pt idx="31052">
                  <c:v>0</c:v>
                </c:pt>
                <c:pt idx="31053">
                  <c:v>6.6666666666666666E-2</c:v>
                </c:pt>
                <c:pt idx="31054">
                  <c:v>5.5555555555555552E-2</c:v>
                </c:pt>
                <c:pt idx="31055">
                  <c:v>0.38461538461538464</c:v>
                </c:pt>
                <c:pt idx="31056">
                  <c:v>0.22222222222222221</c:v>
                </c:pt>
                <c:pt idx="31057">
                  <c:v>0.1111111111111111</c:v>
                </c:pt>
                <c:pt idx="31058">
                  <c:v>0</c:v>
                </c:pt>
                <c:pt idx="31059">
                  <c:v>0</c:v>
                </c:pt>
                <c:pt idx="31060">
                  <c:v>0</c:v>
                </c:pt>
                <c:pt idx="31061">
                  <c:v>0</c:v>
                </c:pt>
                <c:pt idx="31062">
                  <c:v>0</c:v>
                </c:pt>
                <c:pt idx="31063">
                  <c:v>0</c:v>
                </c:pt>
                <c:pt idx="31064">
                  <c:v>0</c:v>
                </c:pt>
                <c:pt idx="31065">
                  <c:v>0</c:v>
                </c:pt>
                <c:pt idx="31066">
                  <c:v>0</c:v>
                </c:pt>
                <c:pt idx="31067">
                  <c:v>0</c:v>
                </c:pt>
                <c:pt idx="31068">
                  <c:v>0</c:v>
                </c:pt>
                <c:pt idx="31069">
                  <c:v>0</c:v>
                </c:pt>
                <c:pt idx="31070">
                  <c:v>0</c:v>
                </c:pt>
                <c:pt idx="31071">
                  <c:v>0</c:v>
                </c:pt>
                <c:pt idx="31072">
                  <c:v>0</c:v>
                </c:pt>
                <c:pt idx="31073">
                  <c:v>0</c:v>
                </c:pt>
                <c:pt idx="31074">
                  <c:v>0</c:v>
                </c:pt>
                <c:pt idx="31075">
                  <c:v>0</c:v>
                </c:pt>
                <c:pt idx="31076">
                  <c:v>0</c:v>
                </c:pt>
                <c:pt idx="31077">
                  <c:v>0.2857142857142857</c:v>
                </c:pt>
                <c:pt idx="31078">
                  <c:v>0</c:v>
                </c:pt>
                <c:pt idx="31079">
                  <c:v>0</c:v>
                </c:pt>
                <c:pt idx="31080">
                  <c:v>0</c:v>
                </c:pt>
                <c:pt idx="31081">
                  <c:v>0</c:v>
                </c:pt>
                <c:pt idx="31082">
                  <c:v>0</c:v>
                </c:pt>
                <c:pt idx="31083">
                  <c:v>1.1000000000000001</c:v>
                </c:pt>
                <c:pt idx="31084">
                  <c:v>0</c:v>
                </c:pt>
                <c:pt idx="31085">
                  <c:v>0</c:v>
                </c:pt>
                <c:pt idx="31086">
                  <c:v>0</c:v>
                </c:pt>
                <c:pt idx="31087">
                  <c:v>0</c:v>
                </c:pt>
                <c:pt idx="31088">
                  <c:v>0</c:v>
                </c:pt>
                <c:pt idx="31089">
                  <c:v>0.31578947368421051</c:v>
                </c:pt>
                <c:pt idx="31090">
                  <c:v>0</c:v>
                </c:pt>
                <c:pt idx="31091">
                  <c:v>0</c:v>
                </c:pt>
                <c:pt idx="31092">
                  <c:v>0</c:v>
                </c:pt>
                <c:pt idx="31093">
                  <c:v>0</c:v>
                </c:pt>
                <c:pt idx="31094">
                  <c:v>0</c:v>
                </c:pt>
                <c:pt idx="31095">
                  <c:v>0.17647058823529413</c:v>
                </c:pt>
                <c:pt idx="31096">
                  <c:v>0</c:v>
                </c:pt>
                <c:pt idx="31097">
                  <c:v>1.0909090909090908</c:v>
                </c:pt>
                <c:pt idx="31098">
                  <c:v>1</c:v>
                </c:pt>
                <c:pt idx="31099">
                  <c:v>1.1000000000000001</c:v>
                </c:pt>
                <c:pt idx="31100">
                  <c:v>0</c:v>
                </c:pt>
                <c:pt idx="31101">
                  <c:v>0</c:v>
                </c:pt>
                <c:pt idx="31102">
                  <c:v>0</c:v>
                </c:pt>
                <c:pt idx="31103">
                  <c:v>0.92307692307692313</c:v>
                </c:pt>
                <c:pt idx="31104">
                  <c:v>0</c:v>
                </c:pt>
                <c:pt idx="31105">
                  <c:v>0</c:v>
                </c:pt>
                <c:pt idx="31106">
                  <c:v>0</c:v>
                </c:pt>
                <c:pt idx="31107">
                  <c:v>0</c:v>
                </c:pt>
                <c:pt idx="31108">
                  <c:v>0.7857142857142857</c:v>
                </c:pt>
                <c:pt idx="31109">
                  <c:v>1.1538461538461537</c:v>
                </c:pt>
                <c:pt idx="31110">
                  <c:v>0</c:v>
                </c:pt>
                <c:pt idx="31111">
                  <c:v>0</c:v>
                </c:pt>
                <c:pt idx="31112">
                  <c:v>0</c:v>
                </c:pt>
                <c:pt idx="31113">
                  <c:v>0.76470588235294112</c:v>
                </c:pt>
                <c:pt idx="31114">
                  <c:v>0</c:v>
                </c:pt>
                <c:pt idx="31115">
                  <c:v>0</c:v>
                </c:pt>
                <c:pt idx="31116">
                  <c:v>0</c:v>
                </c:pt>
                <c:pt idx="31117">
                  <c:v>0.88888888888888884</c:v>
                </c:pt>
                <c:pt idx="31118">
                  <c:v>0.95</c:v>
                </c:pt>
                <c:pt idx="31119">
                  <c:v>0</c:v>
                </c:pt>
                <c:pt idx="31120">
                  <c:v>0.2608695652173913</c:v>
                </c:pt>
                <c:pt idx="31121">
                  <c:v>0</c:v>
                </c:pt>
                <c:pt idx="31122">
                  <c:v>0</c:v>
                </c:pt>
                <c:pt idx="31123">
                  <c:v>0.88888888888888884</c:v>
                </c:pt>
                <c:pt idx="31124">
                  <c:v>0</c:v>
                </c:pt>
                <c:pt idx="31125">
                  <c:v>1.1111111111111112</c:v>
                </c:pt>
                <c:pt idx="31126">
                  <c:v>0</c:v>
                </c:pt>
                <c:pt idx="31127">
                  <c:v>0</c:v>
                </c:pt>
                <c:pt idx="31128">
                  <c:v>0.16666666666666666</c:v>
                </c:pt>
                <c:pt idx="31129">
                  <c:v>0.52173913043478259</c:v>
                </c:pt>
                <c:pt idx="31130">
                  <c:v>0.24</c:v>
                </c:pt>
                <c:pt idx="31131">
                  <c:v>0.25925925925925924</c:v>
                </c:pt>
                <c:pt idx="31132">
                  <c:v>0.60869565217391308</c:v>
                </c:pt>
                <c:pt idx="31133">
                  <c:v>3.8461538461538464E-2</c:v>
                </c:pt>
                <c:pt idx="31134">
                  <c:v>0</c:v>
                </c:pt>
                <c:pt idx="31135">
                  <c:v>0.52173913043478259</c:v>
                </c:pt>
                <c:pt idx="31136">
                  <c:v>0</c:v>
                </c:pt>
                <c:pt idx="31137">
                  <c:v>0.54545454545454541</c:v>
                </c:pt>
                <c:pt idx="31138">
                  <c:v>3.4482758620689655E-2</c:v>
                </c:pt>
                <c:pt idx="31139">
                  <c:v>0</c:v>
                </c:pt>
                <c:pt idx="31140">
                  <c:v>0.37037037037037035</c:v>
                </c:pt>
                <c:pt idx="31141">
                  <c:v>0.25925925925925924</c:v>
                </c:pt>
                <c:pt idx="31142">
                  <c:v>0.5</c:v>
                </c:pt>
                <c:pt idx="31143">
                  <c:v>0.5</c:v>
                </c:pt>
                <c:pt idx="31144">
                  <c:v>0.32142857142857145</c:v>
                </c:pt>
                <c:pt idx="31145">
                  <c:v>0</c:v>
                </c:pt>
                <c:pt idx="31146">
                  <c:v>0.15151515151515152</c:v>
                </c:pt>
                <c:pt idx="31147">
                  <c:v>0.34482758620689657</c:v>
                </c:pt>
                <c:pt idx="31148">
                  <c:v>0</c:v>
                </c:pt>
                <c:pt idx="31149">
                  <c:v>0</c:v>
                </c:pt>
                <c:pt idx="31150">
                  <c:v>0</c:v>
                </c:pt>
                <c:pt idx="31151">
                  <c:v>0</c:v>
                </c:pt>
                <c:pt idx="31152">
                  <c:v>0.36</c:v>
                </c:pt>
                <c:pt idx="31153">
                  <c:v>0.35714285714285715</c:v>
                </c:pt>
                <c:pt idx="31154">
                  <c:v>0</c:v>
                </c:pt>
                <c:pt idx="31155">
                  <c:v>0.11428571428571428</c:v>
                </c:pt>
                <c:pt idx="31156">
                  <c:v>0</c:v>
                </c:pt>
                <c:pt idx="31157">
                  <c:v>0</c:v>
                </c:pt>
                <c:pt idx="31158">
                  <c:v>0</c:v>
                </c:pt>
                <c:pt idx="31159">
                  <c:v>0</c:v>
                </c:pt>
                <c:pt idx="31160">
                  <c:v>0</c:v>
                </c:pt>
                <c:pt idx="31161">
                  <c:v>0</c:v>
                </c:pt>
                <c:pt idx="31162">
                  <c:v>0</c:v>
                </c:pt>
                <c:pt idx="31163">
                  <c:v>0</c:v>
                </c:pt>
                <c:pt idx="31164">
                  <c:v>0</c:v>
                </c:pt>
                <c:pt idx="31165">
                  <c:v>0.17241379310344829</c:v>
                </c:pt>
                <c:pt idx="31166">
                  <c:v>0</c:v>
                </c:pt>
                <c:pt idx="31167">
                  <c:v>0</c:v>
                </c:pt>
                <c:pt idx="31168">
                  <c:v>0.38461538461538464</c:v>
                </c:pt>
                <c:pt idx="31169">
                  <c:v>0</c:v>
                </c:pt>
                <c:pt idx="31170">
                  <c:v>0</c:v>
                </c:pt>
                <c:pt idx="31171">
                  <c:v>0</c:v>
                </c:pt>
                <c:pt idx="31172">
                  <c:v>0</c:v>
                </c:pt>
                <c:pt idx="31173">
                  <c:v>0</c:v>
                </c:pt>
                <c:pt idx="31174">
                  <c:v>0</c:v>
                </c:pt>
                <c:pt idx="31175">
                  <c:v>0</c:v>
                </c:pt>
                <c:pt idx="31176">
                  <c:v>0</c:v>
                </c:pt>
                <c:pt idx="31177">
                  <c:v>0</c:v>
                </c:pt>
                <c:pt idx="31178">
                  <c:v>0</c:v>
                </c:pt>
                <c:pt idx="31179">
                  <c:v>0</c:v>
                </c:pt>
                <c:pt idx="31180">
                  <c:v>0</c:v>
                </c:pt>
                <c:pt idx="31181">
                  <c:v>0</c:v>
                </c:pt>
                <c:pt idx="31182">
                  <c:v>0</c:v>
                </c:pt>
                <c:pt idx="31183">
                  <c:v>0</c:v>
                </c:pt>
                <c:pt idx="31184">
                  <c:v>0</c:v>
                </c:pt>
                <c:pt idx="31185">
                  <c:v>0</c:v>
                </c:pt>
                <c:pt idx="31186">
                  <c:v>0</c:v>
                </c:pt>
                <c:pt idx="31187">
                  <c:v>0</c:v>
                </c:pt>
                <c:pt idx="31188">
                  <c:v>0</c:v>
                </c:pt>
                <c:pt idx="31189">
                  <c:v>0</c:v>
                </c:pt>
                <c:pt idx="31190">
                  <c:v>0</c:v>
                </c:pt>
                <c:pt idx="31191">
                  <c:v>0</c:v>
                </c:pt>
                <c:pt idx="31192">
                  <c:v>0</c:v>
                </c:pt>
                <c:pt idx="31193">
                  <c:v>0</c:v>
                </c:pt>
                <c:pt idx="31194">
                  <c:v>0.9</c:v>
                </c:pt>
                <c:pt idx="31195">
                  <c:v>0</c:v>
                </c:pt>
                <c:pt idx="31196">
                  <c:v>0</c:v>
                </c:pt>
                <c:pt idx="31197">
                  <c:v>0</c:v>
                </c:pt>
                <c:pt idx="31198">
                  <c:v>0</c:v>
                </c:pt>
                <c:pt idx="31199">
                  <c:v>0</c:v>
                </c:pt>
                <c:pt idx="31200">
                  <c:v>1.1000000000000001</c:v>
                </c:pt>
                <c:pt idx="31201">
                  <c:v>0</c:v>
                </c:pt>
                <c:pt idx="31202">
                  <c:v>0</c:v>
                </c:pt>
                <c:pt idx="31203">
                  <c:v>0</c:v>
                </c:pt>
                <c:pt idx="31204">
                  <c:v>0.90909090909090906</c:v>
                </c:pt>
                <c:pt idx="31205">
                  <c:v>0</c:v>
                </c:pt>
                <c:pt idx="31206">
                  <c:v>0</c:v>
                </c:pt>
                <c:pt idx="31207">
                  <c:v>0</c:v>
                </c:pt>
                <c:pt idx="31208">
                  <c:v>0</c:v>
                </c:pt>
                <c:pt idx="31209">
                  <c:v>0</c:v>
                </c:pt>
                <c:pt idx="31210">
                  <c:v>0</c:v>
                </c:pt>
                <c:pt idx="31211">
                  <c:v>0</c:v>
                </c:pt>
                <c:pt idx="31212">
                  <c:v>0</c:v>
                </c:pt>
                <c:pt idx="31213">
                  <c:v>0.33333333333333331</c:v>
                </c:pt>
                <c:pt idx="31214">
                  <c:v>0.33333333333333331</c:v>
                </c:pt>
                <c:pt idx="31215">
                  <c:v>0.94117647058823528</c:v>
                </c:pt>
                <c:pt idx="31216">
                  <c:v>0</c:v>
                </c:pt>
                <c:pt idx="31217">
                  <c:v>0</c:v>
                </c:pt>
                <c:pt idx="31218">
                  <c:v>1.0666666666666667</c:v>
                </c:pt>
                <c:pt idx="31219">
                  <c:v>0.2857142857142857</c:v>
                </c:pt>
                <c:pt idx="31220">
                  <c:v>0.68421052631578949</c:v>
                </c:pt>
                <c:pt idx="31221">
                  <c:v>0.76470588235294112</c:v>
                </c:pt>
                <c:pt idx="31222">
                  <c:v>0</c:v>
                </c:pt>
                <c:pt idx="31223">
                  <c:v>0.34615384615384615</c:v>
                </c:pt>
                <c:pt idx="31224">
                  <c:v>0</c:v>
                </c:pt>
                <c:pt idx="31225">
                  <c:v>0.77777777777777779</c:v>
                </c:pt>
                <c:pt idx="31226">
                  <c:v>0.375</c:v>
                </c:pt>
                <c:pt idx="31227">
                  <c:v>0.25925925925925924</c:v>
                </c:pt>
                <c:pt idx="31228">
                  <c:v>0.6</c:v>
                </c:pt>
                <c:pt idx="31229">
                  <c:v>0</c:v>
                </c:pt>
                <c:pt idx="31230">
                  <c:v>0.72727272727272729</c:v>
                </c:pt>
                <c:pt idx="31231">
                  <c:v>0.17647058823529413</c:v>
                </c:pt>
                <c:pt idx="31232">
                  <c:v>0.7</c:v>
                </c:pt>
                <c:pt idx="31233">
                  <c:v>0</c:v>
                </c:pt>
                <c:pt idx="31234">
                  <c:v>0.66666666666666663</c:v>
                </c:pt>
                <c:pt idx="31235">
                  <c:v>0.94117647058823528</c:v>
                </c:pt>
                <c:pt idx="31236">
                  <c:v>0.59090909090909094</c:v>
                </c:pt>
                <c:pt idx="31237">
                  <c:v>0.125</c:v>
                </c:pt>
                <c:pt idx="31238">
                  <c:v>0.32142857142857145</c:v>
                </c:pt>
                <c:pt idx="31239">
                  <c:v>0.43478260869565216</c:v>
                </c:pt>
                <c:pt idx="31240">
                  <c:v>1.1875</c:v>
                </c:pt>
                <c:pt idx="31241">
                  <c:v>0.94117647058823528</c:v>
                </c:pt>
                <c:pt idx="31242">
                  <c:v>0.88235294117647056</c:v>
                </c:pt>
                <c:pt idx="31243">
                  <c:v>8.5714285714285715E-2</c:v>
                </c:pt>
                <c:pt idx="31244">
                  <c:v>2.3255813953488372E-2</c:v>
                </c:pt>
                <c:pt idx="31245">
                  <c:v>0.42307692307692307</c:v>
                </c:pt>
                <c:pt idx="31246">
                  <c:v>4.1666666666666664E-2</c:v>
                </c:pt>
                <c:pt idx="31247">
                  <c:v>0.65217391304347827</c:v>
                </c:pt>
                <c:pt idx="31248">
                  <c:v>0.18181818181818182</c:v>
                </c:pt>
                <c:pt idx="31249">
                  <c:v>0.58333333333333337</c:v>
                </c:pt>
                <c:pt idx="31250">
                  <c:v>0.52</c:v>
                </c:pt>
                <c:pt idx="31251">
                  <c:v>0.34482758620689657</c:v>
                </c:pt>
                <c:pt idx="31252">
                  <c:v>0</c:v>
                </c:pt>
                <c:pt idx="31253">
                  <c:v>0.14285714285714285</c:v>
                </c:pt>
                <c:pt idx="31254">
                  <c:v>0.11428571428571428</c:v>
                </c:pt>
                <c:pt idx="31255">
                  <c:v>0</c:v>
                </c:pt>
                <c:pt idx="31256">
                  <c:v>0</c:v>
                </c:pt>
                <c:pt idx="31257">
                  <c:v>0</c:v>
                </c:pt>
                <c:pt idx="31258">
                  <c:v>0</c:v>
                </c:pt>
                <c:pt idx="31259">
                  <c:v>0</c:v>
                </c:pt>
                <c:pt idx="31260">
                  <c:v>0</c:v>
                </c:pt>
                <c:pt idx="31261">
                  <c:v>0</c:v>
                </c:pt>
                <c:pt idx="31262">
                  <c:v>0</c:v>
                </c:pt>
                <c:pt idx="31263">
                  <c:v>0</c:v>
                </c:pt>
                <c:pt idx="31264">
                  <c:v>0</c:v>
                </c:pt>
                <c:pt idx="31265">
                  <c:v>0</c:v>
                </c:pt>
                <c:pt idx="31266">
                  <c:v>0</c:v>
                </c:pt>
                <c:pt idx="31267">
                  <c:v>0</c:v>
                </c:pt>
                <c:pt idx="31268">
                  <c:v>0</c:v>
                </c:pt>
                <c:pt idx="31269">
                  <c:v>0.45833333333333331</c:v>
                </c:pt>
                <c:pt idx="31270">
                  <c:v>0.20689655172413793</c:v>
                </c:pt>
                <c:pt idx="31271">
                  <c:v>0.68181818181818177</c:v>
                </c:pt>
                <c:pt idx="31272">
                  <c:v>0</c:v>
                </c:pt>
                <c:pt idx="31273">
                  <c:v>0</c:v>
                </c:pt>
                <c:pt idx="31274">
                  <c:v>0</c:v>
                </c:pt>
                <c:pt idx="31275">
                  <c:v>0</c:v>
                </c:pt>
                <c:pt idx="31276">
                  <c:v>0</c:v>
                </c:pt>
                <c:pt idx="31277">
                  <c:v>0</c:v>
                </c:pt>
                <c:pt idx="31278">
                  <c:v>0</c:v>
                </c:pt>
                <c:pt idx="31279">
                  <c:v>0</c:v>
                </c:pt>
                <c:pt idx="31280">
                  <c:v>0</c:v>
                </c:pt>
                <c:pt idx="31281">
                  <c:v>0</c:v>
                </c:pt>
                <c:pt idx="31282">
                  <c:v>0</c:v>
                </c:pt>
                <c:pt idx="31283">
                  <c:v>0</c:v>
                </c:pt>
                <c:pt idx="31284">
                  <c:v>0</c:v>
                </c:pt>
                <c:pt idx="31285">
                  <c:v>0</c:v>
                </c:pt>
                <c:pt idx="31286">
                  <c:v>0</c:v>
                </c:pt>
                <c:pt idx="31287">
                  <c:v>0</c:v>
                </c:pt>
                <c:pt idx="31288">
                  <c:v>0</c:v>
                </c:pt>
                <c:pt idx="31289">
                  <c:v>0</c:v>
                </c:pt>
                <c:pt idx="31290">
                  <c:v>0</c:v>
                </c:pt>
                <c:pt idx="31291">
                  <c:v>0</c:v>
                </c:pt>
                <c:pt idx="31292">
                  <c:v>0</c:v>
                </c:pt>
                <c:pt idx="31293">
                  <c:v>0</c:v>
                </c:pt>
                <c:pt idx="31294">
                  <c:v>0</c:v>
                </c:pt>
                <c:pt idx="31295">
                  <c:v>0</c:v>
                </c:pt>
                <c:pt idx="31296">
                  <c:v>0</c:v>
                </c:pt>
                <c:pt idx="31297">
                  <c:v>0</c:v>
                </c:pt>
                <c:pt idx="31298">
                  <c:v>0</c:v>
                </c:pt>
                <c:pt idx="31299">
                  <c:v>0</c:v>
                </c:pt>
                <c:pt idx="31300">
                  <c:v>0</c:v>
                </c:pt>
                <c:pt idx="31301">
                  <c:v>0</c:v>
                </c:pt>
                <c:pt idx="31302">
                  <c:v>0</c:v>
                </c:pt>
                <c:pt idx="31303">
                  <c:v>0.5</c:v>
                </c:pt>
                <c:pt idx="31304">
                  <c:v>0</c:v>
                </c:pt>
                <c:pt idx="31305">
                  <c:v>0</c:v>
                </c:pt>
                <c:pt idx="31306">
                  <c:v>0</c:v>
                </c:pt>
                <c:pt idx="31307">
                  <c:v>0</c:v>
                </c:pt>
                <c:pt idx="31308">
                  <c:v>0.3888888888888889</c:v>
                </c:pt>
                <c:pt idx="31309">
                  <c:v>0</c:v>
                </c:pt>
                <c:pt idx="31310">
                  <c:v>0</c:v>
                </c:pt>
                <c:pt idx="31311">
                  <c:v>0</c:v>
                </c:pt>
                <c:pt idx="31312">
                  <c:v>0</c:v>
                </c:pt>
                <c:pt idx="31313">
                  <c:v>1.1111111111111112</c:v>
                </c:pt>
                <c:pt idx="31314">
                  <c:v>0</c:v>
                </c:pt>
                <c:pt idx="31315">
                  <c:v>0</c:v>
                </c:pt>
                <c:pt idx="31316">
                  <c:v>0</c:v>
                </c:pt>
                <c:pt idx="31317">
                  <c:v>0</c:v>
                </c:pt>
                <c:pt idx="31318">
                  <c:v>0</c:v>
                </c:pt>
                <c:pt idx="31319">
                  <c:v>0.5</c:v>
                </c:pt>
                <c:pt idx="31320">
                  <c:v>0.46666666666666667</c:v>
                </c:pt>
                <c:pt idx="31321">
                  <c:v>0.72222222222222221</c:v>
                </c:pt>
                <c:pt idx="31322">
                  <c:v>0</c:v>
                </c:pt>
                <c:pt idx="31323">
                  <c:v>0.29411764705882354</c:v>
                </c:pt>
                <c:pt idx="31324">
                  <c:v>5.5555555555555552E-2</c:v>
                </c:pt>
                <c:pt idx="31325">
                  <c:v>0</c:v>
                </c:pt>
                <c:pt idx="31326">
                  <c:v>0</c:v>
                </c:pt>
                <c:pt idx="31327">
                  <c:v>0.31578947368421051</c:v>
                </c:pt>
                <c:pt idx="31328">
                  <c:v>1</c:v>
                </c:pt>
                <c:pt idx="31329">
                  <c:v>0.54545454545454541</c:v>
                </c:pt>
                <c:pt idx="31330">
                  <c:v>0.52941176470588236</c:v>
                </c:pt>
                <c:pt idx="31331">
                  <c:v>0.52941176470588236</c:v>
                </c:pt>
                <c:pt idx="31332">
                  <c:v>0.45454545454545453</c:v>
                </c:pt>
                <c:pt idx="31333">
                  <c:v>0.61904761904761907</c:v>
                </c:pt>
                <c:pt idx="31334">
                  <c:v>0.68421052631578949</c:v>
                </c:pt>
                <c:pt idx="31335">
                  <c:v>0</c:v>
                </c:pt>
                <c:pt idx="31336">
                  <c:v>0</c:v>
                </c:pt>
                <c:pt idx="31337">
                  <c:v>0.875</c:v>
                </c:pt>
                <c:pt idx="31338">
                  <c:v>0.54545454545454541</c:v>
                </c:pt>
                <c:pt idx="31339">
                  <c:v>0.29629629629629628</c:v>
                </c:pt>
                <c:pt idx="31340">
                  <c:v>0.78947368421052633</c:v>
                </c:pt>
                <c:pt idx="31341">
                  <c:v>0.56521739130434778</c:v>
                </c:pt>
                <c:pt idx="31342">
                  <c:v>0</c:v>
                </c:pt>
                <c:pt idx="31343">
                  <c:v>0.65</c:v>
                </c:pt>
                <c:pt idx="31344">
                  <c:v>0.55000000000000004</c:v>
                </c:pt>
                <c:pt idx="31345">
                  <c:v>0</c:v>
                </c:pt>
                <c:pt idx="31346">
                  <c:v>0.63157894736842102</c:v>
                </c:pt>
                <c:pt idx="31347">
                  <c:v>0.37037037037037035</c:v>
                </c:pt>
                <c:pt idx="31348">
                  <c:v>0.5714285714285714</c:v>
                </c:pt>
                <c:pt idx="31349">
                  <c:v>0.33333333333333331</c:v>
                </c:pt>
                <c:pt idx="31350">
                  <c:v>0.88888888888888884</c:v>
                </c:pt>
                <c:pt idx="31351">
                  <c:v>0.57894736842105265</c:v>
                </c:pt>
                <c:pt idx="31352">
                  <c:v>0</c:v>
                </c:pt>
                <c:pt idx="31353">
                  <c:v>0</c:v>
                </c:pt>
                <c:pt idx="31354">
                  <c:v>1</c:v>
                </c:pt>
                <c:pt idx="31355">
                  <c:v>0.94444444444444442</c:v>
                </c:pt>
                <c:pt idx="31356">
                  <c:v>0.27586206896551724</c:v>
                </c:pt>
                <c:pt idx="31357">
                  <c:v>0.40740740740740738</c:v>
                </c:pt>
                <c:pt idx="31358">
                  <c:v>0.23333333333333334</c:v>
                </c:pt>
                <c:pt idx="31359">
                  <c:v>0.11764705882352941</c:v>
                </c:pt>
                <c:pt idx="31360">
                  <c:v>5.2631578947368418E-2</c:v>
                </c:pt>
                <c:pt idx="31361">
                  <c:v>0.21875</c:v>
                </c:pt>
                <c:pt idx="31362">
                  <c:v>0.55555555555555558</c:v>
                </c:pt>
                <c:pt idx="31363">
                  <c:v>5.5555555555555552E-2</c:v>
                </c:pt>
                <c:pt idx="31364">
                  <c:v>0.55000000000000004</c:v>
                </c:pt>
                <c:pt idx="31365">
                  <c:v>2.3255813953488372E-2</c:v>
                </c:pt>
                <c:pt idx="31366">
                  <c:v>2.3255813953488372E-2</c:v>
                </c:pt>
                <c:pt idx="31367">
                  <c:v>0.72727272727272729</c:v>
                </c:pt>
                <c:pt idx="31368">
                  <c:v>0.47826086956521741</c:v>
                </c:pt>
                <c:pt idx="31369">
                  <c:v>0.65217391304347827</c:v>
                </c:pt>
                <c:pt idx="31370">
                  <c:v>0.18181818181818182</c:v>
                </c:pt>
                <c:pt idx="31371">
                  <c:v>0</c:v>
                </c:pt>
                <c:pt idx="31372">
                  <c:v>8.1081081081081086E-2</c:v>
                </c:pt>
                <c:pt idx="31373">
                  <c:v>5.2631578947368418E-2</c:v>
                </c:pt>
                <c:pt idx="31374">
                  <c:v>0.52</c:v>
                </c:pt>
                <c:pt idx="31375">
                  <c:v>0.34482758620689657</c:v>
                </c:pt>
                <c:pt idx="31376">
                  <c:v>0.46153846153846156</c:v>
                </c:pt>
                <c:pt idx="31377">
                  <c:v>0</c:v>
                </c:pt>
                <c:pt idx="31378">
                  <c:v>0</c:v>
                </c:pt>
                <c:pt idx="31379">
                  <c:v>0</c:v>
                </c:pt>
                <c:pt idx="31380">
                  <c:v>0</c:v>
                </c:pt>
                <c:pt idx="31381">
                  <c:v>0</c:v>
                </c:pt>
                <c:pt idx="31382">
                  <c:v>0</c:v>
                </c:pt>
                <c:pt idx="31383">
                  <c:v>0</c:v>
                </c:pt>
                <c:pt idx="31384">
                  <c:v>0</c:v>
                </c:pt>
                <c:pt idx="31385">
                  <c:v>0</c:v>
                </c:pt>
                <c:pt idx="31386">
                  <c:v>0</c:v>
                </c:pt>
                <c:pt idx="31387">
                  <c:v>0</c:v>
                </c:pt>
                <c:pt idx="31388">
                  <c:v>0</c:v>
                </c:pt>
                <c:pt idx="31389">
                  <c:v>0</c:v>
                </c:pt>
                <c:pt idx="31390">
                  <c:v>0</c:v>
                </c:pt>
                <c:pt idx="31391">
                  <c:v>0.36</c:v>
                </c:pt>
                <c:pt idx="31392">
                  <c:v>1</c:v>
                </c:pt>
                <c:pt idx="31393">
                  <c:v>1.1666666666666667</c:v>
                </c:pt>
                <c:pt idx="31394">
                  <c:v>0</c:v>
                </c:pt>
                <c:pt idx="31395">
                  <c:v>0</c:v>
                </c:pt>
                <c:pt idx="31396">
                  <c:v>0</c:v>
                </c:pt>
                <c:pt idx="31397">
                  <c:v>0.2857142857142857</c:v>
                </c:pt>
                <c:pt idx="31398">
                  <c:v>0.56521739130434778</c:v>
                </c:pt>
                <c:pt idx="31399">
                  <c:v>2.3809523809523808E-2</c:v>
                </c:pt>
                <c:pt idx="31400">
                  <c:v>0</c:v>
                </c:pt>
                <c:pt idx="31401">
                  <c:v>0.60869565217391308</c:v>
                </c:pt>
                <c:pt idx="31402">
                  <c:v>0</c:v>
                </c:pt>
                <c:pt idx="31403">
                  <c:v>5.4054054054054057E-2</c:v>
                </c:pt>
                <c:pt idx="31404">
                  <c:v>0.54166666666666663</c:v>
                </c:pt>
                <c:pt idx="31405">
                  <c:v>0</c:v>
                </c:pt>
                <c:pt idx="31406">
                  <c:v>0</c:v>
                </c:pt>
                <c:pt idx="31407">
                  <c:v>0</c:v>
                </c:pt>
                <c:pt idx="31408">
                  <c:v>0</c:v>
                </c:pt>
                <c:pt idx="31409">
                  <c:v>0</c:v>
                </c:pt>
                <c:pt idx="31410">
                  <c:v>0</c:v>
                </c:pt>
                <c:pt idx="31411">
                  <c:v>0</c:v>
                </c:pt>
                <c:pt idx="31412">
                  <c:v>0</c:v>
                </c:pt>
                <c:pt idx="31413">
                  <c:v>0</c:v>
                </c:pt>
                <c:pt idx="31414">
                  <c:v>0</c:v>
                </c:pt>
                <c:pt idx="31415">
                  <c:v>0</c:v>
                </c:pt>
                <c:pt idx="31416">
                  <c:v>0</c:v>
                </c:pt>
                <c:pt idx="31417">
                  <c:v>0</c:v>
                </c:pt>
                <c:pt idx="31418">
                  <c:v>0</c:v>
                </c:pt>
                <c:pt idx="31419">
                  <c:v>0</c:v>
                </c:pt>
                <c:pt idx="31420">
                  <c:v>0</c:v>
                </c:pt>
                <c:pt idx="31421">
                  <c:v>0</c:v>
                </c:pt>
                <c:pt idx="31422">
                  <c:v>0</c:v>
                </c:pt>
                <c:pt idx="31423">
                  <c:v>0</c:v>
                </c:pt>
                <c:pt idx="31424">
                  <c:v>0</c:v>
                </c:pt>
                <c:pt idx="31425">
                  <c:v>0</c:v>
                </c:pt>
                <c:pt idx="31426">
                  <c:v>0</c:v>
                </c:pt>
                <c:pt idx="31427">
                  <c:v>0</c:v>
                </c:pt>
                <c:pt idx="31428">
                  <c:v>0</c:v>
                </c:pt>
                <c:pt idx="31429">
                  <c:v>0</c:v>
                </c:pt>
                <c:pt idx="31430">
                  <c:v>0</c:v>
                </c:pt>
                <c:pt idx="31431">
                  <c:v>0</c:v>
                </c:pt>
                <c:pt idx="31432">
                  <c:v>0</c:v>
                </c:pt>
                <c:pt idx="31433">
                  <c:v>0</c:v>
                </c:pt>
                <c:pt idx="31434">
                  <c:v>0</c:v>
                </c:pt>
                <c:pt idx="31435">
                  <c:v>0</c:v>
                </c:pt>
                <c:pt idx="31436">
                  <c:v>0</c:v>
                </c:pt>
                <c:pt idx="31437">
                  <c:v>0</c:v>
                </c:pt>
                <c:pt idx="31438">
                  <c:v>0.90909090909090906</c:v>
                </c:pt>
                <c:pt idx="31439">
                  <c:v>0.69230769230769229</c:v>
                </c:pt>
                <c:pt idx="31440">
                  <c:v>0</c:v>
                </c:pt>
                <c:pt idx="31441">
                  <c:v>0.46666666666666667</c:v>
                </c:pt>
                <c:pt idx="31442">
                  <c:v>0</c:v>
                </c:pt>
                <c:pt idx="31443">
                  <c:v>0</c:v>
                </c:pt>
                <c:pt idx="31444">
                  <c:v>0</c:v>
                </c:pt>
                <c:pt idx="31445">
                  <c:v>0</c:v>
                </c:pt>
                <c:pt idx="31446">
                  <c:v>0.42857142857142855</c:v>
                </c:pt>
                <c:pt idx="31447">
                  <c:v>0.58823529411764708</c:v>
                </c:pt>
                <c:pt idx="31448">
                  <c:v>0.7142857142857143</c:v>
                </c:pt>
                <c:pt idx="31449">
                  <c:v>0.90909090909090906</c:v>
                </c:pt>
                <c:pt idx="31450">
                  <c:v>0</c:v>
                </c:pt>
                <c:pt idx="31451">
                  <c:v>0</c:v>
                </c:pt>
                <c:pt idx="31452">
                  <c:v>0</c:v>
                </c:pt>
                <c:pt idx="31453">
                  <c:v>0</c:v>
                </c:pt>
                <c:pt idx="31454">
                  <c:v>0</c:v>
                </c:pt>
                <c:pt idx="31455">
                  <c:v>0</c:v>
                </c:pt>
                <c:pt idx="31456">
                  <c:v>0.41176470588235292</c:v>
                </c:pt>
                <c:pt idx="31457">
                  <c:v>0.24</c:v>
                </c:pt>
                <c:pt idx="31458">
                  <c:v>0.92307692307692313</c:v>
                </c:pt>
                <c:pt idx="31459">
                  <c:v>0</c:v>
                </c:pt>
                <c:pt idx="31460">
                  <c:v>0</c:v>
                </c:pt>
                <c:pt idx="31461">
                  <c:v>0.77777777777777779</c:v>
                </c:pt>
                <c:pt idx="31462">
                  <c:v>1.0588235294117647</c:v>
                </c:pt>
                <c:pt idx="31463">
                  <c:v>1.0588235294117647</c:v>
                </c:pt>
                <c:pt idx="31464">
                  <c:v>0.72727272727272729</c:v>
                </c:pt>
                <c:pt idx="31465">
                  <c:v>0.2857142857142857</c:v>
                </c:pt>
                <c:pt idx="31466">
                  <c:v>0.58823529411764708</c:v>
                </c:pt>
                <c:pt idx="31467">
                  <c:v>0.83333333333333337</c:v>
                </c:pt>
                <c:pt idx="31468">
                  <c:v>0.72222222222222221</c:v>
                </c:pt>
                <c:pt idx="31469">
                  <c:v>0</c:v>
                </c:pt>
                <c:pt idx="31470">
                  <c:v>0</c:v>
                </c:pt>
                <c:pt idx="31471">
                  <c:v>0.22727272727272727</c:v>
                </c:pt>
                <c:pt idx="31472">
                  <c:v>0</c:v>
                </c:pt>
                <c:pt idx="31473">
                  <c:v>0.65217391304347827</c:v>
                </c:pt>
                <c:pt idx="31474">
                  <c:v>0.41666666666666669</c:v>
                </c:pt>
                <c:pt idx="31475">
                  <c:v>0.55000000000000004</c:v>
                </c:pt>
                <c:pt idx="31476">
                  <c:v>1.125</c:v>
                </c:pt>
                <c:pt idx="31477">
                  <c:v>0.85</c:v>
                </c:pt>
                <c:pt idx="31478">
                  <c:v>0.95</c:v>
                </c:pt>
                <c:pt idx="31479">
                  <c:v>0.95</c:v>
                </c:pt>
                <c:pt idx="31480">
                  <c:v>0.55000000000000004</c:v>
                </c:pt>
                <c:pt idx="31481">
                  <c:v>0.44</c:v>
                </c:pt>
                <c:pt idx="31482">
                  <c:v>0.8571428571428571</c:v>
                </c:pt>
                <c:pt idx="31483">
                  <c:v>0.59090909090909094</c:v>
                </c:pt>
                <c:pt idx="31484">
                  <c:v>0</c:v>
                </c:pt>
                <c:pt idx="31485">
                  <c:v>0.3125</c:v>
                </c:pt>
                <c:pt idx="31486">
                  <c:v>0.4</c:v>
                </c:pt>
                <c:pt idx="31487">
                  <c:v>0</c:v>
                </c:pt>
                <c:pt idx="31488">
                  <c:v>0.38461538461538464</c:v>
                </c:pt>
                <c:pt idx="31489">
                  <c:v>0.15151515151515152</c:v>
                </c:pt>
                <c:pt idx="31490">
                  <c:v>0.2</c:v>
                </c:pt>
                <c:pt idx="31491">
                  <c:v>0.35714285714285715</c:v>
                </c:pt>
                <c:pt idx="31492">
                  <c:v>0.40740740740740738</c:v>
                </c:pt>
                <c:pt idx="31493">
                  <c:v>0.38461538461538464</c:v>
                </c:pt>
                <c:pt idx="31494">
                  <c:v>0.26923076923076922</c:v>
                </c:pt>
                <c:pt idx="31495">
                  <c:v>0.25806451612903225</c:v>
                </c:pt>
                <c:pt idx="31496">
                  <c:v>0</c:v>
                </c:pt>
                <c:pt idx="31497">
                  <c:v>0.72727272727272729</c:v>
                </c:pt>
                <c:pt idx="31498">
                  <c:v>0</c:v>
                </c:pt>
                <c:pt idx="31499">
                  <c:v>0.21875</c:v>
                </c:pt>
                <c:pt idx="31500">
                  <c:v>0.2413793103448276</c:v>
                </c:pt>
                <c:pt idx="31501">
                  <c:v>0.19354838709677419</c:v>
                </c:pt>
                <c:pt idx="31502">
                  <c:v>0.65217391304347827</c:v>
                </c:pt>
                <c:pt idx="31503">
                  <c:v>5.8823529411764705E-2</c:v>
                </c:pt>
                <c:pt idx="31504">
                  <c:v>0.22580645161290322</c:v>
                </c:pt>
                <c:pt idx="31505">
                  <c:v>0.5</c:v>
                </c:pt>
                <c:pt idx="31506">
                  <c:v>0.58333333333333337</c:v>
                </c:pt>
                <c:pt idx="31507">
                  <c:v>0.52</c:v>
                </c:pt>
                <c:pt idx="31508">
                  <c:v>0.34482758620689657</c:v>
                </c:pt>
                <c:pt idx="31509">
                  <c:v>6.4516129032258063E-2</c:v>
                </c:pt>
                <c:pt idx="31510">
                  <c:v>0</c:v>
                </c:pt>
                <c:pt idx="31511">
                  <c:v>0</c:v>
                </c:pt>
                <c:pt idx="31512">
                  <c:v>0</c:v>
                </c:pt>
                <c:pt idx="31513">
                  <c:v>0</c:v>
                </c:pt>
                <c:pt idx="31514">
                  <c:v>0</c:v>
                </c:pt>
                <c:pt idx="31515">
                  <c:v>0</c:v>
                </c:pt>
                <c:pt idx="31516">
                  <c:v>0</c:v>
                </c:pt>
                <c:pt idx="31517">
                  <c:v>0</c:v>
                </c:pt>
                <c:pt idx="31518">
                  <c:v>0.57894736842105265</c:v>
                </c:pt>
                <c:pt idx="31519">
                  <c:v>0</c:v>
                </c:pt>
                <c:pt idx="31520">
                  <c:v>1</c:v>
                </c:pt>
                <c:pt idx="31521">
                  <c:v>0</c:v>
                </c:pt>
                <c:pt idx="31522">
                  <c:v>0</c:v>
                </c:pt>
                <c:pt idx="31523">
                  <c:v>0.76190476190476186</c:v>
                </c:pt>
                <c:pt idx="31524">
                  <c:v>0.68181818181818177</c:v>
                </c:pt>
                <c:pt idx="31525">
                  <c:v>0.60869565217391308</c:v>
                </c:pt>
                <c:pt idx="31526">
                  <c:v>0</c:v>
                </c:pt>
                <c:pt idx="31527">
                  <c:v>0</c:v>
                </c:pt>
                <c:pt idx="31528">
                  <c:v>0</c:v>
                </c:pt>
                <c:pt idx="31529">
                  <c:v>0</c:v>
                </c:pt>
                <c:pt idx="31530">
                  <c:v>0</c:v>
                </c:pt>
                <c:pt idx="31531">
                  <c:v>0</c:v>
                </c:pt>
                <c:pt idx="31532">
                  <c:v>0</c:v>
                </c:pt>
                <c:pt idx="31533">
                  <c:v>0</c:v>
                </c:pt>
                <c:pt idx="31534">
                  <c:v>0</c:v>
                </c:pt>
                <c:pt idx="31535">
                  <c:v>0</c:v>
                </c:pt>
                <c:pt idx="31536">
                  <c:v>0</c:v>
                </c:pt>
                <c:pt idx="31537">
                  <c:v>0</c:v>
                </c:pt>
                <c:pt idx="31538">
                  <c:v>0</c:v>
                </c:pt>
                <c:pt idx="31539">
                  <c:v>0</c:v>
                </c:pt>
                <c:pt idx="31540">
                  <c:v>0</c:v>
                </c:pt>
                <c:pt idx="31541">
                  <c:v>0</c:v>
                </c:pt>
                <c:pt idx="31542">
                  <c:v>0</c:v>
                </c:pt>
                <c:pt idx="31543">
                  <c:v>0</c:v>
                </c:pt>
                <c:pt idx="31544">
                  <c:v>0</c:v>
                </c:pt>
                <c:pt idx="31545">
                  <c:v>0</c:v>
                </c:pt>
                <c:pt idx="31546">
                  <c:v>0</c:v>
                </c:pt>
                <c:pt idx="31547">
                  <c:v>0</c:v>
                </c:pt>
                <c:pt idx="31548">
                  <c:v>0</c:v>
                </c:pt>
                <c:pt idx="31549">
                  <c:v>0</c:v>
                </c:pt>
                <c:pt idx="31550">
                  <c:v>0</c:v>
                </c:pt>
                <c:pt idx="31551">
                  <c:v>0</c:v>
                </c:pt>
                <c:pt idx="31552">
                  <c:v>0</c:v>
                </c:pt>
                <c:pt idx="31553">
                  <c:v>0</c:v>
                </c:pt>
                <c:pt idx="31554">
                  <c:v>0</c:v>
                </c:pt>
                <c:pt idx="31555">
                  <c:v>0</c:v>
                </c:pt>
                <c:pt idx="31556">
                  <c:v>0</c:v>
                </c:pt>
                <c:pt idx="31557">
                  <c:v>0</c:v>
                </c:pt>
                <c:pt idx="31558">
                  <c:v>0</c:v>
                </c:pt>
                <c:pt idx="31559">
                  <c:v>0</c:v>
                </c:pt>
                <c:pt idx="31560">
                  <c:v>0</c:v>
                </c:pt>
                <c:pt idx="31561">
                  <c:v>0</c:v>
                </c:pt>
                <c:pt idx="31562">
                  <c:v>0</c:v>
                </c:pt>
                <c:pt idx="31563">
                  <c:v>0</c:v>
                </c:pt>
                <c:pt idx="31564">
                  <c:v>0.6</c:v>
                </c:pt>
                <c:pt idx="31565">
                  <c:v>1.0769230769230769</c:v>
                </c:pt>
                <c:pt idx="31566">
                  <c:v>0.375</c:v>
                </c:pt>
                <c:pt idx="31567">
                  <c:v>0.4375</c:v>
                </c:pt>
                <c:pt idx="31568">
                  <c:v>0</c:v>
                </c:pt>
                <c:pt idx="31569">
                  <c:v>0</c:v>
                </c:pt>
                <c:pt idx="31570">
                  <c:v>0.52380952380952384</c:v>
                </c:pt>
                <c:pt idx="31571">
                  <c:v>0</c:v>
                </c:pt>
                <c:pt idx="31572">
                  <c:v>0.61904761904761907</c:v>
                </c:pt>
                <c:pt idx="31573">
                  <c:v>1.1764705882352942</c:v>
                </c:pt>
                <c:pt idx="31574">
                  <c:v>0</c:v>
                </c:pt>
                <c:pt idx="31575">
                  <c:v>0.625</c:v>
                </c:pt>
                <c:pt idx="31576">
                  <c:v>5.5555555555555552E-2</c:v>
                </c:pt>
                <c:pt idx="31577">
                  <c:v>0.41666666666666669</c:v>
                </c:pt>
                <c:pt idx="31578">
                  <c:v>1.0625</c:v>
                </c:pt>
                <c:pt idx="31579">
                  <c:v>0</c:v>
                </c:pt>
                <c:pt idx="31580">
                  <c:v>0</c:v>
                </c:pt>
                <c:pt idx="31581">
                  <c:v>0.7142857142857143</c:v>
                </c:pt>
                <c:pt idx="31582">
                  <c:v>0.45454545454545453</c:v>
                </c:pt>
                <c:pt idx="31583">
                  <c:v>0</c:v>
                </c:pt>
                <c:pt idx="31584">
                  <c:v>4.5454545454545456E-2</c:v>
                </c:pt>
                <c:pt idx="31585">
                  <c:v>0</c:v>
                </c:pt>
                <c:pt idx="31586">
                  <c:v>0</c:v>
                </c:pt>
                <c:pt idx="31587">
                  <c:v>0.33333333333333331</c:v>
                </c:pt>
                <c:pt idx="31588">
                  <c:v>0</c:v>
                </c:pt>
                <c:pt idx="31589">
                  <c:v>0.51851851851851849</c:v>
                </c:pt>
                <c:pt idx="31590">
                  <c:v>0.5714285714285714</c:v>
                </c:pt>
                <c:pt idx="31591">
                  <c:v>0</c:v>
                </c:pt>
                <c:pt idx="31592">
                  <c:v>0.33333333333333331</c:v>
                </c:pt>
                <c:pt idx="31593">
                  <c:v>0</c:v>
                </c:pt>
                <c:pt idx="31594">
                  <c:v>0.44</c:v>
                </c:pt>
                <c:pt idx="31595">
                  <c:v>0</c:v>
                </c:pt>
                <c:pt idx="31596">
                  <c:v>0.23333333333333334</c:v>
                </c:pt>
                <c:pt idx="31597">
                  <c:v>0.25925925925925924</c:v>
                </c:pt>
                <c:pt idx="31598">
                  <c:v>0.60869565217391308</c:v>
                </c:pt>
                <c:pt idx="31599">
                  <c:v>0.61904761904761907</c:v>
                </c:pt>
                <c:pt idx="31600">
                  <c:v>0.23333333333333334</c:v>
                </c:pt>
                <c:pt idx="31601">
                  <c:v>0.17647058823529413</c:v>
                </c:pt>
                <c:pt idx="31602">
                  <c:v>0.52380952380952384</c:v>
                </c:pt>
                <c:pt idx="31603">
                  <c:v>0.44</c:v>
                </c:pt>
                <c:pt idx="31604">
                  <c:v>0.13333333333333333</c:v>
                </c:pt>
                <c:pt idx="31605">
                  <c:v>0.14285714285714285</c:v>
                </c:pt>
                <c:pt idx="31606">
                  <c:v>0.21875</c:v>
                </c:pt>
                <c:pt idx="31607">
                  <c:v>0.16129032258064516</c:v>
                </c:pt>
                <c:pt idx="31608">
                  <c:v>0.65217391304347827</c:v>
                </c:pt>
                <c:pt idx="31609">
                  <c:v>0.44444444444444442</c:v>
                </c:pt>
                <c:pt idx="31610">
                  <c:v>0.58333333333333337</c:v>
                </c:pt>
                <c:pt idx="31611">
                  <c:v>0.58333333333333337</c:v>
                </c:pt>
                <c:pt idx="31612">
                  <c:v>0.4</c:v>
                </c:pt>
                <c:pt idx="31613">
                  <c:v>0.17142857142857143</c:v>
                </c:pt>
                <c:pt idx="31614">
                  <c:v>0.375</c:v>
                </c:pt>
                <c:pt idx="31615">
                  <c:v>0</c:v>
                </c:pt>
                <c:pt idx="31616">
                  <c:v>0</c:v>
                </c:pt>
                <c:pt idx="31617">
                  <c:v>0</c:v>
                </c:pt>
                <c:pt idx="31618">
                  <c:v>0</c:v>
                </c:pt>
                <c:pt idx="31619">
                  <c:v>0.4</c:v>
                </c:pt>
                <c:pt idx="31620">
                  <c:v>0</c:v>
                </c:pt>
                <c:pt idx="31621">
                  <c:v>0</c:v>
                </c:pt>
                <c:pt idx="31622">
                  <c:v>0.3125</c:v>
                </c:pt>
                <c:pt idx="31623">
                  <c:v>0</c:v>
                </c:pt>
                <c:pt idx="31624">
                  <c:v>0</c:v>
                </c:pt>
                <c:pt idx="31625">
                  <c:v>0.75</c:v>
                </c:pt>
                <c:pt idx="31626">
                  <c:v>0.34482758620689657</c:v>
                </c:pt>
                <c:pt idx="31627">
                  <c:v>0.6</c:v>
                </c:pt>
                <c:pt idx="31628">
                  <c:v>0</c:v>
                </c:pt>
                <c:pt idx="31629">
                  <c:v>0</c:v>
                </c:pt>
                <c:pt idx="31630">
                  <c:v>0.6</c:v>
                </c:pt>
                <c:pt idx="31631">
                  <c:v>0</c:v>
                </c:pt>
                <c:pt idx="31632">
                  <c:v>2.5000000000000001E-2</c:v>
                </c:pt>
                <c:pt idx="31633">
                  <c:v>0.60869565217391308</c:v>
                </c:pt>
                <c:pt idx="31634">
                  <c:v>0</c:v>
                </c:pt>
                <c:pt idx="31635">
                  <c:v>0</c:v>
                </c:pt>
                <c:pt idx="31636">
                  <c:v>0</c:v>
                </c:pt>
                <c:pt idx="31637">
                  <c:v>0</c:v>
                </c:pt>
                <c:pt idx="31638">
                  <c:v>0</c:v>
                </c:pt>
                <c:pt idx="31639">
                  <c:v>0</c:v>
                </c:pt>
                <c:pt idx="31640">
                  <c:v>0</c:v>
                </c:pt>
                <c:pt idx="31641">
                  <c:v>0</c:v>
                </c:pt>
                <c:pt idx="31642">
                  <c:v>0</c:v>
                </c:pt>
                <c:pt idx="31643">
                  <c:v>0</c:v>
                </c:pt>
                <c:pt idx="31644">
                  <c:v>0</c:v>
                </c:pt>
                <c:pt idx="31645">
                  <c:v>0</c:v>
                </c:pt>
                <c:pt idx="31646">
                  <c:v>0</c:v>
                </c:pt>
                <c:pt idx="31647">
                  <c:v>0</c:v>
                </c:pt>
                <c:pt idx="31648">
                  <c:v>0</c:v>
                </c:pt>
                <c:pt idx="31649">
                  <c:v>0</c:v>
                </c:pt>
                <c:pt idx="31650">
                  <c:v>0</c:v>
                </c:pt>
                <c:pt idx="31651">
                  <c:v>0</c:v>
                </c:pt>
                <c:pt idx="31652">
                  <c:v>0</c:v>
                </c:pt>
                <c:pt idx="31653">
                  <c:v>0</c:v>
                </c:pt>
                <c:pt idx="31654">
                  <c:v>0</c:v>
                </c:pt>
                <c:pt idx="31655">
                  <c:v>0</c:v>
                </c:pt>
                <c:pt idx="31656">
                  <c:v>0.8</c:v>
                </c:pt>
                <c:pt idx="31657">
                  <c:v>0.8</c:v>
                </c:pt>
                <c:pt idx="31658">
                  <c:v>0</c:v>
                </c:pt>
                <c:pt idx="31659">
                  <c:v>0</c:v>
                </c:pt>
                <c:pt idx="31660">
                  <c:v>0</c:v>
                </c:pt>
                <c:pt idx="31661">
                  <c:v>0</c:v>
                </c:pt>
                <c:pt idx="31662">
                  <c:v>0</c:v>
                </c:pt>
                <c:pt idx="31663">
                  <c:v>0</c:v>
                </c:pt>
                <c:pt idx="31664">
                  <c:v>0</c:v>
                </c:pt>
                <c:pt idx="31665">
                  <c:v>0</c:v>
                </c:pt>
                <c:pt idx="31666">
                  <c:v>0.46666666666666667</c:v>
                </c:pt>
                <c:pt idx="31667">
                  <c:v>0</c:v>
                </c:pt>
                <c:pt idx="31668">
                  <c:v>0</c:v>
                </c:pt>
                <c:pt idx="31669">
                  <c:v>0.42857142857142855</c:v>
                </c:pt>
                <c:pt idx="31670">
                  <c:v>0</c:v>
                </c:pt>
                <c:pt idx="31671">
                  <c:v>0.6</c:v>
                </c:pt>
                <c:pt idx="31672">
                  <c:v>0</c:v>
                </c:pt>
                <c:pt idx="31673">
                  <c:v>0</c:v>
                </c:pt>
                <c:pt idx="31674">
                  <c:v>0</c:v>
                </c:pt>
                <c:pt idx="31675">
                  <c:v>0.7142857142857143</c:v>
                </c:pt>
                <c:pt idx="31676">
                  <c:v>0</c:v>
                </c:pt>
                <c:pt idx="31677">
                  <c:v>0</c:v>
                </c:pt>
                <c:pt idx="31678">
                  <c:v>1.0625</c:v>
                </c:pt>
                <c:pt idx="31679">
                  <c:v>0</c:v>
                </c:pt>
                <c:pt idx="31680">
                  <c:v>0.88235294117647056</c:v>
                </c:pt>
                <c:pt idx="31681">
                  <c:v>0.61904761904761907</c:v>
                </c:pt>
                <c:pt idx="31682">
                  <c:v>0</c:v>
                </c:pt>
                <c:pt idx="31683">
                  <c:v>0.73684210526315785</c:v>
                </c:pt>
                <c:pt idx="31684">
                  <c:v>0.85</c:v>
                </c:pt>
                <c:pt idx="31685">
                  <c:v>0.5714285714285714</c:v>
                </c:pt>
                <c:pt idx="31686">
                  <c:v>0.4</c:v>
                </c:pt>
                <c:pt idx="31687">
                  <c:v>0</c:v>
                </c:pt>
                <c:pt idx="31688">
                  <c:v>0</c:v>
                </c:pt>
                <c:pt idx="31689">
                  <c:v>0</c:v>
                </c:pt>
                <c:pt idx="31690">
                  <c:v>0.31034482758620691</c:v>
                </c:pt>
                <c:pt idx="31691">
                  <c:v>0</c:v>
                </c:pt>
                <c:pt idx="31692">
                  <c:v>0</c:v>
                </c:pt>
                <c:pt idx="31693">
                  <c:v>0</c:v>
                </c:pt>
                <c:pt idx="31694">
                  <c:v>0.59090909090909094</c:v>
                </c:pt>
                <c:pt idx="31695">
                  <c:v>0</c:v>
                </c:pt>
                <c:pt idx="31696">
                  <c:v>0.65</c:v>
                </c:pt>
                <c:pt idx="31697">
                  <c:v>0.5</c:v>
                </c:pt>
                <c:pt idx="31698">
                  <c:v>1.0526315789473684</c:v>
                </c:pt>
                <c:pt idx="31699">
                  <c:v>0.34615384615384615</c:v>
                </c:pt>
                <c:pt idx="31700">
                  <c:v>0</c:v>
                </c:pt>
                <c:pt idx="31701">
                  <c:v>0.73684210526315785</c:v>
                </c:pt>
                <c:pt idx="31702">
                  <c:v>0.41666666666666669</c:v>
                </c:pt>
                <c:pt idx="31703">
                  <c:v>0.72727272727272729</c:v>
                </c:pt>
                <c:pt idx="31704">
                  <c:v>2.8571428571428571E-2</c:v>
                </c:pt>
                <c:pt idx="31705">
                  <c:v>0.59090909090909094</c:v>
                </c:pt>
                <c:pt idx="31706">
                  <c:v>0.25</c:v>
                </c:pt>
                <c:pt idx="31707">
                  <c:v>0.77272727272727271</c:v>
                </c:pt>
                <c:pt idx="31708">
                  <c:v>0.27272727272727271</c:v>
                </c:pt>
                <c:pt idx="31709">
                  <c:v>0.33333333333333331</c:v>
                </c:pt>
                <c:pt idx="31710">
                  <c:v>1</c:v>
                </c:pt>
                <c:pt idx="31711">
                  <c:v>0.15151515151515152</c:v>
                </c:pt>
                <c:pt idx="31712">
                  <c:v>0.7</c:v>
                </c:pt>
                <c:pt idx="31713">
                  <c:v>0.9</c:v>
                </c:pt>
                <c:pt idx="31714">
                  <c:v>0.23333333333333334</c:v>
                </c:pt>
                <c:pt idx="31715">
                  <c:v>0.46153846153846156</c:v>
                </c:pt>
                <c:pt idx="31716">
                  <c:v>0.625</c:v>
                </c:pt>
                <c:pt idx="31717">
                  <c:v>0.2</c:v>
                </c:pt>
                <c:pt idx="31718">
                  <c:v>0.37037037037037035</c:v>
                </c:pt>
                <c:pt idx="31719">
                  <c:v>0.37037037037037035</c:v>
                </c:pt>
                <c:pt idx="31720">
                  <c:v>0.29629629629629628</c:v>
                </c:pt>
                <c:pt idx="31721">
                  <c:v>0.24</c:v>
                </c:pt>
                <c:pt idx="31722">
                  <c:v>0.44444444444444442</c:v>
                </c:pt>
                <c:pt idx="31723">
                  <c:v>0</c:v>
                </c:pt>
                <c:pt idx="31724">
                  <c:v>6.25E-2</c:v>
                </c:pt>
                <c:pt idx="31725">
                  <c:v>6.25E-2</c:v>
                </c:pt>
                <c:pt idx="31726">
                  <c:v>0</c:v>
                </c:pt>
                <c:pt idx="31727">
                  <c:v>0</c:v>
                </c:pt>
                <c:pt idx="31728">
                  <c:v>0</c:v>
                </c:pt>
                <c:pt idx="31729">
                  <c:v>0</c:v>
                </c:pt>
                <c:pt idx="31730">
                  <c:v>0</c:v>
                </c:pt>
                <c:pt idx="31731">
                  <c:v>0</c:v>
                </c:pt>
                <c:pt idx="31732">
                  <c:v>0</c:v>
                </c:pt>
                <c:pt idx="31733">
                  <c:v>0</c:v>
                </c:pt>
                <c:pt idx="31734">
                  <c:v>0</c:v>
                </c:pt>
                <c:pt idx="31735">
                  <c:v>0</c:v>
                </c:pt>
                <c:pt idx="31736">
                  <c:v>0</c:v>
                </c:pt>
                <c:pt idx="31737">
                  <c:v>0</c:v>
                </c:pt>
                <c:pt idx="31738">
                  <c:v>0</c:v>
                </c:pt>
                <c:pt idx="31739">
                  <c:v>0</c:v>
                </c:pt>
                <c:pt idx="31740">
                  <c:v>0</c:v>
                </c:pt>
                <c:pt idx="31741">
                  <c:v>0</c:v>
                </c:pt>
                <c:pt idx="31742">
                  <c:v>0</c:v>
                </c:pt>
                <c:pt idx="31743">
                  <c:v>0.61904761904761907</c:v>
                </c:pt>
                <c:pt idx="31744">
                  <c:v>0.80952380952380953</c:v>
                </c:pt>
                <c:pt idx="31745">
                  <c:v>0.12121212121212122</c:v>
                </c:pt>
                <c:pt idx="31746">
                  <c:v>0.35714285714285715</c:v>
                </c:pt>
                <c:pt idx="31747">
                  <c:v>0</c:v>
                </c:pt>
                <c:pt idx="31748">
                  <c:v>7.8947368421052627E-2</c:v>
                </c:pt>
                <c:pt idx="31749">
                  <c:v>0.2413793103448276</c:v>
                </c:pt>
                <c:pt idx="31750">
                  <c:v>0</c:v>
                </c:pt>
                <c:pt idx="31751">
                  <c:v>0</c:v>
                </c:pt>
                <c:pt idx="31752">
                  <c:v>0</c:v>
                </c:pt>
                <c:pt idx="31753">
                  <c:v>0.32142857142857145</c:v>
                </c:pt>
                <c:pt idx="31754">
                  <c:v>0</c:v>
                </c:pt>
                <c:pt idx="31755">
                  <c:v>0</c:v>
                </c:pt>
                <c:pt idx="31756">
                  <c:v>2.7027027027027029E-2</c:v>
                </c:pt>
                <c:pt idx="31757">
                  <c:v>6.4516129032258063E-2</c:v>
                </c:pt>
                <c:pt idx="31758">
                  <c:v>0</c:v>
                </c:pt>
                <c:pt idx="31759">
                  <c:v>0</c:v>
                </c:pt>
                <c:pt idx="31760">
                  <c:v>0</c:v>
                </c:pt>
                <c:pt idx="31761">
                  <c:v>0</c:v>
                </c:pt>
                <c:pt idx="31762">
                  <c:v>0</c:v>
                </c:pt>
                <c:pt idx="31763">
                  <c:v>0</c:v>
                </c:pt>
                <c:pt idx="31764">
                  <c:v>0</c:v>
                </c:pt>
                <c:pt idx="31765">
                  <c:v>0</c:v>
                </c:pt>
                <c:pt idx="31766">
                  <c:v>0</c:v>
                </c:pt>
                <c:pt idx="31767">
                  <c:v>0</c:v>
                </c:pt>
                <c:pt idx="31768">
                  <c:v>0</c:v>
                </c:pt>
                <c:pt idx="31769">
                  <c:v>0</c:v>
                </c:pt>
                <c:pt idx="31770">
                  <c:v>0</c:v>
                </c:pt>
                <c:pt idx="31771">
                  <c:v>0</c:v>
                </c:pt>
                <c:pt idx="31772">
                  <c:v>0</c:v>
                </c:pt>
                <c:pt idx="31773">
                  <c:v>0</c:v>
                </c:pt>
                <c:pt idx="31774">
                  <c:v>0</c:v>
                </c:pt>
                <c:pt idx="31775">
                  <c:v>0</c:v>
                </c:pt>
                <c:pt idx="31776">
                  <c:v>0</c:v>
                </c:pt>
                <c:pt idx="31777">
                  <c:v>0</c:v>
                </c:pt>
                <c:pt idx="31778">
                  <c:v>0</c:v>
                </c:pt>
                <c:pt idx="31779">
                  <c:v>0</c:v>
                </c:pt>
                <c:pt idx="31780">
                  <c:v>0.69230769230769229</c:v>
                </c:pt>
                <c:pt idx="31781">
                  <c:v>0</c:v>
                </c:pt>
                <c:pt idx="31782">
                  <c:v>0</c:v>
                </c:pt>
                <c:pt idx="31783">
                  <c:v>0</c:v>
                </c:pt>
                <c:pt idx="31784">
                  <c:v>0</c:v>
                </c:pt>
                <c:pt idx="31785">
                  <c:v>1.1000000000000001</c:v>
                </c:pt>
                <c:pt idx="31786">
                  <c:v>0</c:v>
                </c:pt>
                <c:pt idx="31787">
                  <c:v>0.83333333333333337</c:v>
                </c:pt>
                <c:pt idx="31788">
                  <c:v>0.4</c:v>
                </c:pt>
                <c:pt idx="31789">
                  <c:v>0</c:v>
                </c:pt>
                <c:pt idx="31790">
                  <c:v>0</c:v>
                </c:pt>
                <c:pt idx="31791">
                  <c:v>0</c:v>
                </c:pt>
                <c:pt idx="31792">
                  <c:v>0</c:v>
                </c:pt>
                <c:pt idx="31793">
                  <c:v>0</c:v>
                </c:pt>
                <c:pt idx="31794">
                  <c:v>0</c:v>
                </c:pt>
                <c:pt idx="31795">
                  <c:v>0</c:v>
                </c:pt>
                <c:pt idx="31796">
                  <c:v>0</c:v>
                </c:pt>
                <c:pt idx="31797">
                  <c:v>0</c:v>
                </c:pt>
                <c:pt idx="31798">
                  <c:v>0</c:v>
                </c:pt>
                <c:pt idx="31799">
                  <c:v>1.1428571428571428</c:v>
                </c:pt>
                <c:pt idx="31800">
                  <c:v>0.63157894736842102</c:v>
                </c:pt>
                <c:pt idx="31801">
                  <c:v>0.84615384615384615</c:v>
                </c:pt>
                <c:pt idx="31802">
                  <c:v>0</c:v>
                </c:pt>
                <c:pt idx="31803">
                  <c:v>0.27272727272727271</c:v>
                </c:pt>
                <c:pt idx="31804">
                  <c:v>1.1428571428571428</c:v>
                </c:pt>
                <c:pt idx="31805">
                  <c:v>0</c:v>
                </c:pt>
                <c:pt idx="31806">
                  <c:v>0</c:v>
                </c:pt>
                <c:pt idx="31807">
                  <c:v>0</c:v>
                </c:pt>
                <c:pt idx="31808">
                  <c:v>0.68421052631578949</c:v>
                </c:pt>
                <c:pt idx="31809">
                  <c:v>0.65</c:v>
                </c:pt>
                <c:pt idx="31810">
                  <c:v>0</c:v>
                </c:pt>
                <c:pt idx="31811">
                  <c:v>0.61904761904761907</c:v>
                </c:pt>
                <c:pt idx="31812">
                  <c:v>0.52380952380952384</c:v>
                </c:pt>
                <c:pt idx="31813">
                  <c:v>1.0588235294117647</c:v>
                </c:pt>
                <c:pt idx="31814">
                  <c:v>0</c:v>
                </c:pt>
                <c:pt idx="31815">
                  <c:v>0</c:v>
                </c:pt>
                <c:pt idx="31816">
                  <c:v>0.61904761904761907</c:v>
                </c:pt>
                <c:pt idx="31817">
                  <c:v>0.83333333333333337</c:v>
                </c:pt>
                <c:pt idx="31818">
                  <c:v>0</c:v>
                </c:pt>
                <c:pt idx="31819">
                  <c:v>0</c:v>
                </c:pt>
                <c:pt idx="31820">
                  <c:v>0.16</c:v>
                </c:pt>
                <c:pt idx="31821">
                  <c:v>1</c:v>
                </c:pt>
                <c:pt idx="31822">
                  <c:v>0.7</c:v>
                </c:pt>
                <c:pt idx="31823">
                  <c:v>0</c:v>
                </c:pt>
                <c:pt idx="31824">
                  <c:v>0.55555555555555558</c:v>
                </c:pt>
                <c:pt idx="31825">
                  <c:v>0.55555555555555558</c:v>
                </c:pt>
                <c:pt idx="31826">
                  <c:v>0.75</c:v>
                </c:pt>
                <c:pt idx="31827">
                  <c:v>0.45833333333333331</c:v>
                </c:pt>
                <c:pt idx="31828">
                  <c:v>0.8</c:v>
                </c:pt>
                <c:pt idx="31829">
                  <c:v>0.56521739130434778</c:v>
                </c:pt>
                <c:pt idx="31830">
                  <c:v>0</c:v>
                </c:pt>
                <c:pt idx="31831">
                  <c:v>0.72727272727272729</c:v>
                </c:pt>
                <c:pt idx="31832">
                  <c:v>0.55000000000000004</c:v>
                </c:pt>
                <c:pt idx="31833">
                  <c:v>0.32</c:v>
                </c:pt>
                <c:pt idx="31834">
                  <c:v>0.84210526315789469</c:v>
                </c:pt>
                <c:pt idx="31835">
                  <c:v>1.1333333333333333</c:v>
                </c:pt>
                <c:pt idx="31836">
                  <c:v>0.56521739130434778</c:v>
                </c:pt>
                <c:pt idx="31837">
                  <c:v>1.0526315789473684</c:v>
                </c:pt>
                <c:pt idx="31838">
                  <c:v>0</c:v>
                </c:pt>
                <c:pt idx="31839">
                  <c:v>0</c:v>
                </c:pt>
                <c:pt idx="31840">
                  <c:v>0</c:v>
                </c:pt>
                <c:pt idx="31841">
                  <c:v>0.6</c:v>
                </c:pt>
                <c:pt idx="31842">
                  <c:v>0.34782608695652173</c:v>
                </c:pt>
                <c:pt idx="31843">
                  <c:v>0.21875</c:v>
                </c:pt>
                <c:pt idx="31844">
                  <c:v>0.23333333333333334</c:v>
                </c:pt>
                <c:pt idx="31845">
                  <c:v>0.43478260869565216</c:v>
                </c:pt>
                <c:pt idx="31846">
                  <c:v>0.89473684210526316</c:v>
                </c:pt>
                <c:pt idx="31847">
                  <c:v>0.44</c:v>
                </c:pt>
                <c:pt idx="31848">
                  <c:v>1</c:v>
                </c:pt>
                <c:pt idx="31849">
                  <c:v>0.23333333333333334</c:v>
                </c:pt>
                <c:pt idx="31850">
                  <c:v>0</c:v>
                </c:pt>
                <c:pt idx="31851">
                  <c:v>0.14285714285714285</c:v>
                </c:pt>
                <c:pt idx="31852">
                  <c:v>0.15625</c:v>
                </c:pt>
                <c:pt idx="31853">
                  <c:v>0.625</c:v>
                </c:pt>
                <c:pt idx="31854">
                  <c:v>0</c:v>
                </c:pt>
                <c:pt idx="31855">
                  <c:v>0.125</c:v>
                </c:pt>
                <c:pt idx="31856">
                  <c:v>5.5555555555555552E-2</c:v>
                </c:pt>
                <c:pt idx="31857">
                  <c:v>0</c:v>
                </c:pt>
                <c:pt idx="31858">
                  <c:v>0.1</c:v>
                </c:pt>
                <c:pt idx="31859">
                  <c:v>0.12121212121212122</c:v>
                </c:pt>
                <c:pt idx="31860">
                  <c:v>0.37931034482758619</c:v>
                </c:pt>
                <c:pt idx="31861">
                  <c:v>0.26666666666666666</c:v>
                </c:pt>
                <c:pt idx="31862">
                  <c:v>8.8235294117647065E-2</c:v>
                </c:pt>
                <c:pt idx="31863">
                  <c:v>0.33333333333333331</c:v>
                </c:pt>
                <c:pt idx="31864">
                  <c:v>0</c:v>
                </c:pt>
                <c:pt idx="31865">
                  <c:v>6.25E-2</c:v>
                </c:pt>
                <c:pt idx="31866">
                  <c:v>0.37037037037037035</c:v>
                </c:pt>
                <c:pt idx="31867">
                  <c:v>0.29629629629629628</c:v>
                </c:pt>
                <c:pt idx="31868">
                  <c:v>0.14285714285714285</c:v>
                </c:pt>
                <c:pt idx="31869">
                  <c:v>0.45833333333333331</c:v>
                </c:pt>
                <c:pt idx="31870">
                  <c:v>0</c:v>
                </c:pt>
                <c:pt idx="31871">
                  <c:v>6.8965517241379309E-2</c:v>
                </c:pt>
                <c:pt idx="31872">
                  <c:v>5.2631578947368418E-2</c:v>
                </c:pt>
                <c:pt idx="31873">
                  <c:v>0</c:v>
                </c:pt>
                <c:pt idx="31874">
                  <c:v>0.44444444444444442</c:v>
                </c:pt>
                <c:pt idx="31875">
                  <c:v>3.0303030303030304E-2</c:v>
                </c:pt>
                <c:pt idx="31876">
                  <c:v>0</c:v>
                </c:pt>
                <c:pt idx="31877">
                  <c:v>2.9411764705882353E-2</c:v>
                </c:pt>
                <c:pt idx="31878">
                  <c:v>0</c:v>
                </c:pt>
                <c:pt idx="31879">
                  <c:v>0.13793103448275862</c:v>
                </c:pt>
                <c:pt idx="31880">
                  <c:v>0</c:v>
                </c:pt>
                <c:pt idx="31881">
                  <c:v>0</c:v>
                </c:pt>
                <c:pt idx="31882">
                  <c:v>0</c:v>
                </c:pt>
                <c:pt idx="31883">
                  <c:v>0</c:v>
                </c:pt>
                <c:pt idx="31884">
                  <c:v>0</c:v>
                </c:pt>
                <c:pt idx="31885">
                  <c:v>0</c:v>
                </c:pt>
                <c:pt idx="31886">
                  <c:v>0.25</c:v>
                </c:pt>
                <c:pt idx="31887">
                  <c:v>2.9411764705882353E-2</c:v>
                </c:pt>
                <c:pt idx="31888">
                  <c:v>0.22222222222222221</c:v>
                </c:pt>
                <c:pt idx="31889">
                  <c:v>0</c:v>
                </c:pt>
                <c:pt idx="31890">
                  <c:v>0</c:v>
                </c:pt>
                <c:pt idx="31891">
                  <c:v>0</c:v>
                </c:pt>
                <c:pt idx="31892">
                  <c:v>0</c:v>
                </c:pt>
                <c:pt idx="31893">
                  <c:v>0</c:v>
                </c:pt>
                <c:pt idx="31894">
                  <c:v>0</c:v>
                </c:pt>
                <c:pt idx="31895">
                  <c:v>0</c:v>
                </c:pt>
                <c:pt idx="31896">
                  <c:v>0</c:v>
                </c:pt>
                <c:pt idx="31897">
                  <c:v>0</c:v>
                </c:pt>
                <c:pt idx="31898">
                  <c:v>0</c:v>
                </c:pt>
                <c:pt idx="31899">
                  <c:v>0</c:v>
                </c:pt>
                <c:pt idx="31900">
                  <c:v>0</c:v>
                </c:pt>
                <c:pt idx="31901">
                  <c:v>0</c:v>
                </c:pt>
                <c:pt idx="31902">
                  <c:v>0.58333333333333337</c:v>
                </c:pt>
                <c:pt idx="31903">
                  <c:v>0</c:v>
                </c:pt>
                <c:pt idx="31904">
                  <c:v>0</c:v>
                </c:pt>
                <c:pt idx="31905">
                  <c:v>1.1111111111111112</c:v>
                </c:pt>
                <c:pt idx="31906">
                  <c:v>0</c:v>
                </c:pt>
                <c:pt idx="31907">
                  <c:v>0</c:v>
                </c:pt>
                <c:pt idx="31908">
                  <c:v>0</c:v>
                </c:pt>
                <c:pt idx="31909">
                  <c:v>0</c:v>
                </c:pt>
                <c:pt idx="31910">
                  <c:v>0</c:v>
                </c:pt>
                <c:pt idx="31911">
                  <c:v>0</c:v>
                </c:pt>
                <c:pt idx="31912">
                  <c:v>0</c:v>
                </c:pt>
                <c:pt idx="31913">
                  <c:v>0</c:v>
                </c:pt>
                <c:pt idx="31914">
                  <c:v>0</c:v>
                </c:pt>
                <c:pt idx="31915">
                  <c:v>0</c:v>
                </c:pt>
                <c:pt idx="31916">
                  <c:v>1</c:v>
                </c:pt>
                <c:pt idx="31917">
                  <c:v>0</c:v>
                </c:pt>
                <c:pt idx="31918">
                  <c:v>0</c:v>
                </c:pt>
                <c:pt idx="31919">
                  <c:v>0</c:v>
                </c:pt>
                <c:pt idx="31920">
                  <c:v>0</c:v>
                </c:pt>
                <c:pt idx="31921">
                  <c:v>0</c:v>
                </c:pt>
                <c:pt idx="31922">
                  <c:v>1.0555555555555556</c:v>
                </c:pt>
                <c:pt idx="31923">
                  <c:v>0.73684210526315785</c:v>
                </c:pt>
                <c:pt idx="31924">
                  <c:v>0.58823529411764708</c:v>
                </c:pt>
                <c:pt idx="31925">
                  <c:v>0</c:v>
                </c:pt>
                <c:pt idx="31926">
                  <c:v>0.47826086956521741</c:v>
                </c:pt>
                <c:pt idx="31927">
                  <c:v>0</c:v>
                </c:pt>
                <c:pt idx="31928">
                  <c:v>0</c:v>
                </c:pt>
                <c:pt idx="31929">
                  <c:v>0</c:v>
                </c:pt>
                <c:pt idx="31930">
                  <c:v>0</c:v>
                </c:pt>
                <c:pt idx="31931">
                  <c:v>0</c:v>
                </c:pt>
                <c:pt idx="31932">
                  <c:v>0.5</c:v>
                </c:pt>
                <c:pt idx="31933">
                  <c:v>0.63636363636363635</c:v>
                </c:pt>
                <c:pt idx="31934">
                  <c:v>0</c:v>
                </c:pt>
                <c:pt idx="31935">
                  <c:v>0.35714285714285715</c:v>
                </c:pt>
                <c:pt idx="31936">
                  <c:v>0.16129032258064516</c:v>
                </c:pt>
                <c:pt idx="31937">
                  <c:v>0.54166666666666663</c:v>
                </c:pt>
                <c:pt idx="31938">
                  <c:v>0.65217391304347827</c:v>
                </c:pt>
                <c:pt idx="31939">
                  <c:v>0</c:v>
                </c:pt>
                <c:pt idx="31940">
                  <c:v>0.29629629629629628</c:v>
                </c:pt>
                <c:pt idx="31941">
                  <c:v>0.32142857142857145</c:v>
                </c:pt>
                <c:pt idx="31942">
                  <c:v>5.4054054054054057E-2</c:v>
                </c:pt>
                <c:pt idx="31943">
                  <c:v>0.21212121212121213</c:v>
                </c:pt>
                <c:pt idx="31944">
                  <c:v>0.23333333333333334</c:v>
                </c:pt>
                <c:pt idx="31945">
                  <c:v>0</c:v>
                </c:pt>
                <c:pt idx="31946">
                  <c:v>0.46153846153846156</c:v>
                </c:pt>
                <c:pt idx="31947">
                  <c:v>0.28000000000000003</c:v>
                </c:pt>
                <c:pt idx="31948">
                  <c:v>3.2258064516129031E-2</c:v>
                </c:pt>
                <c:pt idx="31949">
                  <c:v>0</c:v>
                </c:pt>
                <c:pt idx="31950">
                  <c:v>0</c:v>
                </c:pt>
                <c:pt idx="31951">
                  <c:v>0.16666666666666666</c:v>
                </c:pt>
                <c:pt idx="31952">
                  <c:v>5.8823529411764705E-2</c:v>
                </c:pt>
                <c:pt idx="31953">
                  <c:v>0</c:v>
                </c:pt>
                <c:pt idx="31954">
                  <c:v>0</c:v>
                </c:pt>
                <c:pt idx="31955">
                  <c:v>0</c:v>
                </c:pt>
                <c:pt idx="31956">
                  <c:v>0</c:v>
                </c:pt>
                <c:pt idx="31957">
                  <c:v>0</c:v>
                </c:pt>
                <c:pt idx="31958">
                  <c:v>0</c:v>
                </c:pt>
                <c:pt idx="31959">
                  <c:v>0</c:v>
                </c:pt>
                <c:pt idx="31960">
                  <c:v>0</c:v>
                </c:pt>
                <c:pt idx="31961">
                  <c:v>0</c:v>
                </c:pt>
                <c:pt idx="31962">
                  <c:v>0</c:v>
                </c:pt>
                <c:pt idx="31963">
                  <c:v>0</c:v>
                </c:pt>
                <c:pt idx="31964">
                  <c:v>0</c:v>
                </c:pt>
                <c:pt idx="31965">
                  <c:v>0</c:v>
                </c:pt>
                <c:pt idx="31966">
                  <c:v>0</c:v>
                </c:pt>
                <c:pt idx="31967">
                  <c:v>0</c:v>
                </c:pt>
                <c:pt idx="31968">
                  <c:v>0</c:v>
                </c:pt>
                <c:pt idx="31969">
                  <c:v>0</c:v>
                </c:pt>
                <c:pt idx="31970">
                  <c:v>0</c:v>
                </c:pt>
                <c:pt idx="31971">
                  <c:v>0</c:v>
                </c:pt>
                <c:pt idx="31972">
                  <c:v>0</c:v>
                </c:pt>
                <c:pt idx="31973">
                  <c:v>0</c:v>
                </c:pt>
                <c:pt idx="31974">
                  <c:v>0</c:v>
                </c:pt>
                <c:pt idx="31975">
                  <c:v>0</c:v>
                </c:pt>
                <c:pt idx="31976">
                  <c:v>0</c:v>
                </c:pt>
                <c:pt idx="31977">
                  <c:v>0</c:v>
                </c:pt>
                <c:pt idx="31978">
                  <c:v>0</c:v>
                </c:pt>
                <c:pt idx="31979">
                  <c:v>0</c:v>
                </c:pt>
                <c:pt idx="31980">
                  <c:v>0</c:v>
                </c:pt>
                <c:pt idx="31981">
                  <c:v>0</c:v>
                </c:pt>
                <c:pt idx="31982">
                  <c:v>0</c:v>
                </c:pt>
                <c:pt idx="31983">
                  <c:v>0</c:v>
                </c:pt>
                <c:pt idx="31984">
                  <c:v>0</c:v>
                </c:pt>
                <c:pt idx="31985">
                  <c:v>0</c:v>
                </c:pt>
                <c:pt idx="31986">
                  <c:v>0</c:v>
                </c:pt>
                <c:pt idx="31987">
                  <c:v>0</c:v>
                </c:pt>
                <c:pt idx="31988">
                  <c:v>0</c:v>
                </c:pt>
                <c:pt idx="31989">
                  <c:v>0</c:v>
                </c:pt>
                <c:pt idx="31990">
                  <c:v>0</c:v>
                </c:pt>
                <c:pt idx="31991">
                  <c:v>0</c:v>
                </c:pt>
                <c:pt idx="31992">
                  <c:v>0</c:v>
                </c:pt>
                <c:pt idx="31993">
                  <c:v>0</c:v>
                </c:pt>
                <c:pt idx="31994">
                  <c:v>0</c:v>
                </c:pt>
                <c:pt idx="31995">
                  <c:v>0</c:v>
                </c:pt>
                <c:pt idx="31996">
                  <c:v>0</c:v>
                </c:pt>
                <c:pt idx="31997">
                  <c:v>0</c:v>
                </c:pt>
                <c:pt idx="31998">
                  <c:v>0</c:v>
                </c:pt>
                <c:pt idx="31999">
                  <c:v>0</c:v>
                </c:pt>
                <c:pt idx="32000">
                  <c:v>1</c:v>
                </c:pt>
                <c:pt idx="32001">
                  <c:v>0</c:v>
                </c:pt>
                <c:pt idx="32002">
                  <c:v>1</c:v>
                </c:pt>
                <c:pt idx="32003">
                  <c:v>0</c:v>
                </c:pt>
                <c:pt idx="32004">
                  <c:v>0.69230769230769229</c:v>
                </c:pt>
                <c:pt idx="32005">
                  <c:v>0</c:v>
                </c:pt>
                <c:pt idx="32006">
                  <c:v>0</c:v>
                </c:pt>
                <c:pt idx="32007">
                  <c:v>1.1818181818181819</c:v>
                </c:pt>
                <c:pt idx="32008">
                  <c:v>0</c:v>
                </c:pt>
                <c:pt idx="32009">
                  <c:v>1</c:v>
                </c:pt>
                <c:pt idx="32010">
                  <c:v>0</c:v>
                </c:pt>
                <c:pt idx="32011">
                  <c:v>0</c:v>
                </c:pt>
                <c:pt idx="32012">
                  <c:v>1.1428571428571428</c:v>
                </c:pt>
                <c:pt idx="32013">
                  <c:v>0.16666666666666666</c:v>
                </c:pt>
                <c:pt idx="32014">
                  <c:v>0</c:v>
                </c:pt>
                <c:pt idx="32015">
                  <c:v>0</c:v>
                </c:pt>
                <c:pt idx="32016">
                  <c:v>0</c:v>
                </c:pt>
                <c:pt idx="32017">
                  <c:v>0</c:v>
                </c:pt>
                <c:pt idx="32018">
                  <c:v>0</c:v>
                </c:pt>
                <c:pt idx="32019">
                  <c:v>0</c:v>
                </c:pt>
                <c:pt idx="32020">
                  <c:v>0</c:v>
                </c:pt>
                <c:pt idx="32021">
                  <c:v>0</c:v>
                </c:pt>
                <c:pt idx="32022">
                  <c:v>0</c:v>
                </c:pt>
                <c:pt idx="32023">
                  <c:v>0</c:v>
                </c:pt>
                <c:pt idx="32024">
                  <c:v>0.8125</c:v>
                </c:pt>
                <c:pt idx="32025">
                  <c:v>0</c:v>
                </c:pt>
                <c:pt idx="32026">
                  <c:v>4.3478260869565216E-2</c:v>
                </c:pt>
                <c:pt idx="32027">
                  <c:v>0</c:v>
                </c:pt>
                <c:pt idx="32028">
                  <c:v>0.83333333333333337</c:v>
                </c:pt>
                <c:pt idx="32029">
                  <c:v>0</c:v>
                </c:pt>
                <c:pt idx="32030">
                  <c:v>0</c:v>
                </c:pt>
                <c:pt idx="32031">
                  <c:v>0</c:v>
                </c:pt>
                <c:pt idx="32032">
                  <c:v>1.125</c:v>
                </c:pt>
                <c:pt idx="32033">
                  <c:v>1.0588235294117647</c:v>
                </c:pt>
                <c:pt idx="32034">
                  <c:v>0.8</c:v>
                </c:pt>
                <c:pt idx="32035">
                  <c:v>0.52631578947368418</c:v>
                </c:pt>
                <c:pt idx="32036">
                  <c:v>0</c:v>
                </c:pt>
                <c:pt idx="32037">
                  <c:v>0</c:v>
                </c:pt>
                <c:pt idx="32038">
                  <c:v>0</c:v>
                </c:pt>
                <c:pt idx="32039">
                  <c:v>0.7142857142857143</c:v>
                </c:pt>
                <c:pt idx="32040">
                  <c:v>0.88235294117647056</c:v>
                </c:pt>
                <c:pt idx="32041">
                  <c:v>0.25</c:v>
                </c:pt>
                <c:pt idx="32042">
                  <c:v>0</c:v>
                </c:pt>
                <c:pt idx="32043">
                  <c:v>0.54545454545454541</c:v>
                </c:pt>
                <c:pt idx="32044">
                  <c:v>0.94444444444444442</c:v>
                </c:pt>
                <c:pt idx="32045">
                  <c:v>0.48</c:v>
                </c:pt>
                <c:pt idx="32046">
                  <c:v>0.68181818181818177</c:v>
                </c:pt>
                <c:pt idx="32047">
                  <c:v>0.54545454545454541</c:v>
                </c:pt>
                <c:pt idx="32048">
                  <c:v>0.42105263157894735</c:v>
                </c:pt>
                <c:pt idx="32049">
                  <c:v>0.26666666666666666</c:v>
                </c:pt>
                <c:pt idx="32050">
                  <c:v>0.5</c:v>
                </c:pt>
                <c:pt idx="32051">
                  <c:v>0.38095238095238093</c:v>
                </c:pt>
                <c:pt idx="32052">
                  <c:v>1.1875</c:v>
                </c:pt>
                <c:pt idx="32053">
                  <c:v>0.56521739130434778</c:v>
                </c:pt>
                <c:pt idx="32054">
                  <c:v>1.0526315789473684</c:v>
                </c:pt>
                <c:pt idx="32055">
                  <c:v>0.75</c:v>
                </c:pt>
                <c:pt idx="32056">
                  <c:v>0.16129032258064516</c:v>
                </c:pt>
                <c:pt idx="32057">
                  <c:v>0.84210526315789469</c:v>
                </c:pt>
                <c:pt idx="32058">
                  <c:v>0.58333333333333337</c:v>
                </c:pt>
                <c:pt idx="32059">
                  <c:v>0</c:v>
                </c:pt>
                <c:pt idx="32060">
                  <c:v>0.22580645161290322</c:v>
                </c:pt>
                <c:pt idx="32061">
                  <c:v>0.44444444444444442</c:v>
                </c:pt>
                <c:pt idx="32062">
                  <c:v>0.5</c:v>
                </c:pt>
                <c:pt idx="32063">
                  <c:v>0.48</c:v>
                </c:pt>
                <c:pt idx="32064">
                  <c:v>0.39285714285714285</c:v>
                </c:pt>
                <c:pt idx="32065">
                  <c:v>0.63636363636363635</c:v>
                </c:pt>
                <c:pt idx="32066">
                  <c:v>8.3333333333333329E-2</c:v>
                </c:pt>
                <c:pt idx="32067">
                  <c:v>0.19354838709677419</c:v>
                </c:pt>
                <c:pt idx="32068">
                  <c:v>0.35714285714285715</c:v>
                </c:pt>
                <c:pt idx="32069">
                  <c:v>0.60869565217391308</c:v>
                </c:pt>
                <c:pt idx="32070">
                  <c:v>0.48</c:v>
                </c:pt>
                <c:pt idx="32071">
                  <c:v>0.26923076923076922</c:v>
                </c:pt>
                <c:pt idx="32072">
                  <c:v>0.17647058823529413</c:v>
                </c:pt>
                <c:pt idx="32073">
                  <c:v>9.6774193548387094E-2</c:v>
                </c:pt>
                <c:pt idx="32074">
                  <c:v>0.5</c:v>
                </c:pt>
                <c:pt idx="32075">
                  <c:v>5.5555555555555552E-2</c:v>
                </c:pt>
                <c:pt idx="32076">
                  <c:v>0.2413793103448276</c:v>
                </c:pt>
                <c:pt idx="32077">
                  <c:v>0.13513513513513514</c:v>
                </c:pt>
                <c:pt idx="32078">
                  <c:v>0</c:v>
                </c:pt>
                <c:pt idx="32079">
                  <c:v>0</c:v>
                </c:pt>
                <c:pt idx="32080">
                  <c:v>8.8235294117647065E-2</c:v>
                </c:pt>
                <c:pt idx="32081">
                  <c:v>0.17857142857142858</c:v>
                </c:pt>
                <c:pt idx="32082">
                  <c:v>0</c:v>
                </c:pt>
                <c:pt idx="32083">
                  <c:v>6.25E-2</c:v>
                </c:pt>
                <c:pt idx="32084">
                  <c:v>0</c:v>
                </c:pt>
                <c:pt idx="32085">
                  <c:v>0</c:v>
                </c:pt>
                <c:pt idx="32086">
                  <c:v>0.34482758620689657</c:v>
                </c:pt>
                <c:pt idx="32087">
                  <c:v>0</c:v>
                </c:pt>
                <c:pt idx="32088">
                  <c:v>0</c:v>
                </c:pt>
                <c:pt idx="32089">
                  <c:v>0</c:v>
                </c:pt>
                <c:pt idx="32090">
                  <c:v>0</c:v>
                </c:pt>
                <c:pt idx="32091">
                  <c:v>0</c:v>
                </c:pt>
                <c:pt idx="32092">
                  <c:v>0</c:v>
                </c:pt>
                <c:pt idx="32093">
                  <c:v>0</c:v>
                </c:pt>
                <c:pt idx="32094">
                  <c:v>0</c:v>
                </c:pt>
                <c:pt idx="32095">
                  <c:v>0.1111111111111111</c:v>
                </c:pt>
                <c:pt idx="32096">
                  <c:v>0</c:v>
                </c:pt>
                <c:pt idx="32097">
                  <c:v>0</c:v>
                </c:pt>
                <c:pt idx="32098">
                  <c:v>0</c:v>
                </c:pt>
                <c:pt idx="32099">
                  <c:v>0</c:v>
                </c:pt>
                <c:pt idx="32100">
                  <c:v>0</c:v>
                </c:pt>
                <c:pt idx="32101">
                  <c:v>0</c:v>
                </c:pt>
                <c:pt idx="32102">
                  <c:v>0</c:v>
                </c:pt>
                <c:pt idx="32103">
                  <c:v>0</c:v>
                </c:pt>
                <c:pt idx="32104">
                  <c:v>0</c:v>
                </c:pt>
                <c:pt idx="32105">
                  <c:v>0</c:v>
                </c:pt>
                <c:pt idx="32106">
                  <c:v>0</c:v>
                </c:pt>
                <c:pt idx="32107">
                  <c:v>0</c:v>
                </c:pt>
                <c:pt idx="32108">
                  <c:v>0</c:v>
                </c:pt>
                <c:pt idx="32109">
                  <c:v>0.5</c:v>
                </c:pt>
                <c:pt idx="32110">
                  <c:v>0</c:v>
                </c:pt>
                <c:pt idx="32111">
                  <c:v>0</c:v>
                </c:pt>
                <c:pt idx="32112">
                  <c:v>0</c:v>
                </c:pt>
                <c:pt idx="32113">
                  <c:v>0.42307692307692307</c:v>
                </c:pt>
                <c:pt idx="32114">
                  <c:v>0.22222222222222221</c:v>
                </c:pt>
                <c:pt idx="32115">
                  <c:v>0</c:v>
                </c:pt>
                <c:pt idx="32116">
                  <c:v>0</c:v>
                </c:pt>
                <c:pt idx="32117">
                  <c:v>0.1</c:v>
                </c:pt>
                <c:pt idx="32118">
                  <c:v>0</c:v>
                </c:pt>
                <c:pt idx="32119">
                  <c:v>0.10344827586206896</c:v>
                </c:pt>
                <c:pt idx="32120">
                  <c:v>0</c:v>
                </c:pt>
                <c:pt idx="32121">
                  <c:v>0</c:v>
                </c:pt>
                <c:pt idx="32122">
                  <c:v>0</c:v>
                </c:pt>
                <c:pt idx="32123">
                  <c:v>0</c:v>
                </c:pt>
                <c:pt idx="32124">
                  <c:v>0</c:v>
                </c:pt>
                <c:pt idx="32125">
                  <c:v>0</c:v>
                </c:pt>
                <c:pt idx="32126">
                  <c:v>0</c:v>
                </c:pt>
                <c:pt idx="32127">
                  <c:v>0</c:v>
                </c:pt>
                <c:pt idx="32128">
                  <c:v>0</c:v>
                </c:pt>
                <c:pt idx="32129">
                  <c:v>0</c:v>
                </c:pt>
                <c:pt idx="32130">
                  <c:v>0</c:v>
                </c:pt>
                <c:pt idx="32131">
                  <c:v>0</c:v>
                </c:pt>
                <c:pt idx="32132">
                  <c:v>0</c:v>
                </c:pt>
                <c:pt idx="32133">
                  <c:v>0</c:v>
                </c:pt>
                <c:pt idx="32134">
                  <c:v>0</c:v>
                </c:pt>
                <c:pt idx="32135">
                  <c:v>0</c:v>
                </c:pt>
                <c:pt idx="32136">
                  <c:v>0</c:v>
                </c:pt>
                <c:pt idx="32137">
                  <c:v>0</c:v>
                </c:pt>
                <c:pt idx="32138">
                  <c:v>0</c:v>
                </c:pt>
                <c:pt idx="32139">
                  <c:v>0</c:v>
                </c:pt>
                <c:pt idx="32140">
                  <c:v>0</c:v>
                </c:pt>
                <c:pt idx="32141">
                  <c:v>0</c:v>
                </c:pt>
                <c:pt idx="32142">
                  <c:v>0</c:v>
                </c:pt>
                <c:pt idx="32143">
                  <c:v>0</c:v>
                </c:pt>
                <c:pt idx="32144">
                  <c:v>0</c:v>
                </c:pt>
                <c:pt idx="32145">
                  <c:v>0</c:v>
                </c:pt>
                <c:pt idx="32146">
                  <c:v>0</c:v>
                </c:pt>
                <c:pt idx="32147">
                  <c:v>0</c:v>
                </c:pt>
                <c:pt idx="32148">
                  <c:v>0</c:v>
                </c:pt>
                <c:pt idx="32149">
                  <c:v>0</c:v>
                </c:pt>
                <c:pt idx="32150">
                  <c:v>0</c:v>
                </c:pt>
                <c:pt idx="32151">
                  <c:v>0</c:v>
                </c:pt>
                <c:pt idx="32152">
                  <c:v>1.2</c:v>
                </c:pt>
                <c:pt idx="32153">
                  <c:v>0</c:v>
                </c:pt>
                <c:pt idx="32154">
                  <c:v>0</c:v>
                </c:pt>
                <c:pt idx="32155">
                  <c:v>0</c:v>
                </c:pt>
                <c:pt idx="32156">
                  <c:v>0</c:v>
                </c:pt>
                <c:pt idx="32157">
                  <c:v>0</c:v>
                </c:pt>
                <c:pt idx="32158">
                  <c:v>0.61538461538461542</c:v>
                </c:pt>
                <c:pt idx="32159">
                  <c:v>0</c:v>
                </c:pt>
                <c:pt idx="32160">
                  <c:v>1</c:v>
                </c:pt>
                <c:pt idx="32161">
                  <c:v>0</c:v>
                </c:pt>
                <c:pt idx="32162">
                  <c:v>0</c:v>
                </c:pt>
                <c:pt idx="32163">
                  <c:v>0</c:v>
                </c:pt>
                <c:pt idx="32164">
                  <c:v>0</c:v>
                </c:pt>
                <c:pt idx="32165">
                  <c:v>0</c:v>
                </c:pt>
                <c:pt idx="32166">
                  <c:v>0</c:v>
                </c:pt>
                <c:pt idx="32167">
                  <c:v>1.1000000000000001</c:v>
                </c:pt>
                <c:pt idx="32168">
                  <c:v>0.83333333333333337</c:v>
                </c:pt>
                <c:pt idx="32169">
                  <c:v>0</c:v>
                </c:pt>
                <c:pt idx="32170">
                  <c:v>0</c:v>
                </c:pt>
                <c:pt idx="32171">
                  <c:v>0.8666666666666667</c:v>
                </c:pt>
                <c:pt idx="32172">
                  <c:v>0</c:v>
                </c:pt>
                <c:pt idx="32173">
                  <c:v>0</c:v>
                </c:pt>
                <c:pt idx="32174">
                  <c:v>0.46666666666666667</c:v>
                </c:pt>
                <c:pt idx="32175">
                  <c:v>0</c:v>
                </c:pt>
                <c:pt idx="32176">
                  <c:v>0.77777777777777779</c:v>
                </c:pt>
                <c:pt idx="32177">
                  <c:v>0.66666666666666663</c:v>
                </c:pt>
                <c:pt idx="32178">
                  <c:v>0</c:v>
                </c:pt>
                <c:pt idx="32179">
                  <c:v>0</c:v>
                </c:pt>
                <c:pt idx="32180">
                  <c:v>0.82352941176470584</c:v>
                </c:pt>
                <c:pt idx="32181">
                  <c:v>0</c:v>
                </c:pt>
                <c:pt idx="32182">
                  <c:v>0</c:v>
                </c:pt>
                <c:pt idx="32183">
                  <c:v>0.6</c:v>
                </c:pt>
                <c:pt idx="32184">
                  <c:v>0.5</c:v>
                </c:pt>
                <c:pt idx="32185">
                  <c:v>0</c:v>
                </c:pt>
                <c:pt idx="32186">
                  <c:v>0</c:v>
                </c:pt>
                <c:pt idx="32187">
                  <c:v>1</c:v>
                </c:pt>
                <c:pt idx="32188">
                  <c:v>0.27272727272727271</c:v>
                </c:pt>
                <c:pt idx="32189">
                  <c:v>0.31578947368421051</c:v>
                </c:pt>
                <c:pt idx="32190">
                  <c:v>1.1111111111111112</c:v>
                </c:pt>
                <c:pt idx="32191">
                  <c:v>0</c:v>
                </c:pt>
                <c:pt idx="32192">
                  <c:v>0.65</c:v>
                </c:pt>
                <c:pt idx="32193">
                  <c:v>0.42105263157894735</c:v>
                </c:pt>
                <c:pt idx="32194">
                  <c:v>0</c:v>
                </c:pt>
                <c:pt idx="32195">
                  <c:v>0.8666666666666667</c:v>
                </c:pt>
                <c:pt idx="32196">
                  <c:v>0.73684210526315785</c:v>
                </c:pt>
                <c:pt idx="32197">
                  <c:v>0.44444444444444442</c:v>
                </c:pt>
                <c:pt idx="32198">
                  <c:v>0.7142857142857143</c:v>
                </c:pt>
                <c:pt idx="32199">
                  <c:v>0.69565217391304346</c:v>
                </c:pt>
                <c:pt idx="32200">
                  <c:v>0.90476190476190477</c:v>
                </c:pt>
                <c:pt idx="32201">
                  <c:v>0.23809523809523808</c:v>
                </c:pt>
                <c:pt idx="32202">
                  <c:v>0</c:v>
                </c:pt>
                <c:pt idx="32203">
                  <c:v>0</c:v>
                </c:pt>
                <c:pt idx="32204">
                  <c:v>0.625</c:v>
                </c:pt>
                <c:pt idx="32205">
                  <c:v>0</c:v>
                </c:pt>
                <c:pt idx="32206">
                  <c:v>0.2608695652173913</c:v>
                </c:pt>
                <c:pt idx="32207">
                  <c:v>0.48</c:v>
                </c:pt>
                <c:pt idx="32208">
                  <c:v>0.56000000000000005</c:v>
                </c:pt>
                <c:pt idx="32209">
                  <c:v>0.52173913043478259</c:v>
                </c:pt>
                <c:pt idx="32210">
                  <c:v>0.22580645161290322</c:v>
                </c:pt>
                <c:pt idx="32211">
                  <c:v>1</c:v>
                </c:pt>
                <c:pt idx="32212">
                  <c:v>0.52173913043478259</c:v>
                </c:pt>
                <c:pt idx="32213">
                  <c:v>0.1388888888888889</c:v>
                </c:pt>
                <c:pt idx="32214">
                  <c:v>0.38461538461538464</c:v>
                </c:pt>
                <c:pt idx="32215">
                  <c:v>0.68181818181818177</c:v>
                </c:pt>
                <c:pt idx="32216">
                  <c:v>0.43478260869565216</c:v>
                </c:pt>
                <c:pt idx="32217">
                  <c:v>0.83333333333333337</c:v>
                </c:pt>
                <c:pt idx="32218">
                  <c:v>2.2727272727272728E-2</c:v>
                </c:pt>
                <c:pt idx="32219">
                  <c:v>2.2727272727272728E-2</c:v>
                </c:pt>
                <c:pt idx="32220">
                  <c:v>0.52173913043478259</c:v>
                </c:pt>
                <c:pt idx="32221">
                  <c:v>0.10810810810810811</c:v>
                </c:pt>
                <c:pt idx="32222">
                  <c:v>0.42857142857142855</c:v>
                </c:pt>
                <c:pt idx="32223">
                  <c:v>0.56000000000000005</c:v>
                </c:pt>
                <c:pt idx="32224">
                  <c:v>0.2</c:v>
                </c:pt>
                <c:pt idx="32225">
                  <c:v>0</c:v>
                </c:pt>
                <c:pt idx="32226">
                  <c:v>6.25E-2</c:v>
                </c:pt>
                <c:pt idx="32227">
                  <c:v>0</c:v>
                </c:pt>
                <c:pt idx="32228">
                  <c:v>0.1111111111111111</c:v>
                </c:pt>
                <c:pt idx="32229">
                  <c:v>0.1111111111111111</c:v>
                </c:pt>
                <c:pt idx="32230">
                  <c:v>0</c:v>
                </c:pt>
                <c:pt idx="32231">
                  <c:v>0</c:v>
                </c:pt>
                <c:pt idx="32232">
                  <c:v>0</c:v>
                </c:pt>
                <c:pt idx="32233">
                  <c:v>0</c:v>
                </c:pt>
                <c:pt idx="32234">
                  <c:v>0</c:v>
                </c:pt>
                <c:pt idx="32235">
                  <c:v>0</c:v>
                </c:pt>
                <c:pt idx="32236">
                  <c:v>0</c:v>
                </c:pt>
                <c:pt idx="32237">
                  <c:v>0</c:v>
                </c:pt>
                <c:pt idx="32238">
                  <c:v>0</c:v>
                </c:pt>
                <c:pt idx="32239">
                  <c:v>0</c:v>
                </c:pt>
                <c:pt idx="32240">
                  <c:v>0</c:v>
                </c:pt>
                <c:pt idx="32241">
                  <c:v>0</c:v>
                </c:pt>
                <c:pt idx="32242">
                  <c:v>0.68181818181818177</c:v>
                </c:pt>
                <c:pt idx="32243">
                  <c:v>0</c:v>
                </c:pt>
                <c:pt idx="32244">
                  <c:v>0.31034482758620691</c:v>
                </c:pt>
                <c:pt idx="32245">
                  <c:v>0.54166666666666663</c:v>
                </c:pt>
                <c:pt idx="32246">
                  <c:v>0.44</c:v>
                </c:pt>
                <c:pt idx="32247">
                  <c:v>0.2</c:v>
                </c:pt>
                <c:pt idx="32248">
                  <c:v>0.30769230769230771</c:v>
                </c:pt>
                <c:pt idx="32249">
                  <c:v>0</c:v>
                </c:pt>
                <c:pt idx="32250">
                  <c:v>0</c:v>
                </c:pt>
                <c:pt idx="32251">
                  <c:v>0</c:v>
                </c:pt>
                <c:pt idx="32252">
                  <c:v>0</c:v>
                </c:pt>
                <c:pt idx="32253">
                  <c:v>0</c:v>
                </c:pt>
                <c:pt idx="32254">
                  <c:v>0</c:v>
                </c:pt>
                <c:pt idx="32255">
                  <c:v>0</c:v>
                </c:pt>
                <c:pt idx="32256">
                  <c:v>0</c:v>
                </c:pt>
                <c:pt idx="32257">
                  <c:v>0</c:v>
                </c:pt>
                <c:pt idx="32258">
                  <c:v>0</c:v>
                </c:pt>
                <c:pt idx="32259">
                  <c:v>0</c:v>
                </c:pt>
                <c:pt idx="32260">
                  <c:v>0</c:v>
                </c:pt>
                <c:pt idx="32261">
                  <c:v>0</c:v>
                </c:pt>
                <c:pt idx="32262">
                  <c:v>0</c:v>
                </c:pt>
                <c:pt idx="32263">
                  <c:v>0</c:v>
                </c:pt>
                <c:pt idx="32264">
                  <c:v>0</c:v>
                </c:pt>
                <c:pt idx="32265">
                  <c:v>0</c:v>
                </c:pt>
                <c:pt idx="32266">
                  <c:v>0</c:v>
                </c:pt>
                <c:pt idx="32267">
                  <c:v>0</c:v>
                </c:pt>
                <c:pt idx="32268">
                  <c:v>0</c:v>
                </c:pt>
                <c:pt idx="32269">
                  <c:v>0</c:v>
                </c:pt>
                <c:pt idx="32270">
                  <c:v>0.4</c:v>
                </c:pt>
                <c:pt idx="32271">
                  <c:v>0</c:v>
                </c:pt>
                <c:pt idx="32272">
                  <c:v>0</c:v>
                </c:pt>
                <c:pt idx="32273">
                  <c:v>0</c:v>
                </c:pt>
                <c:pt idx="32274">
                  <c:v>0</c:v>
                </c:pt>
                <c:pt idx="32275">
                  <c:v>0</c:v>
                </c:pt>
                <c:pt idx="32276">
                  <c:v>0</c:v>
                </c:pt>
                <c:pt idx="32277">
                  <c:v>0</c:v>
                </c:pt>
                <c:pt idx="32278">
                  <c:v>0</c:v>
                </c:pt>
                <c:pt idx="32279">
                  <c:v>0</c:v>
                </c:pt>
                <c:pt idx="32280">
                  <c:v>0.46153846153846156</c:v>
                </c:pt>
                <c:pt idx="32281">
                  <c:v>0</c:v>
                </c:pt>
                <c:pt idx="32282">
                  <c:v>0</c:v>
                </c:pt>
                <c:pt idx="32283">
                  <c:v>0</c:v>
                </c:pt>
                <c:pt idx="32284">
                  <c:v>0</c:v>
                </c:pt>
                <c:pt idx="32285">
                  <c:v>0</c:v>
                </c:pt>
                <c:pt idx="32286">
                  <c:v>0</c:v>
                </c:pt>
                <c:pt idx="32287">
                  <c:v>0</c:v>
                </c:pt>
                <c:pt idx="32288">
                  <c:v>0</c:v>
                </c:pt>
                <c:pt idx="32289">
                  <c:v>0</c:v>
                </c:pt>
                <c:pt idx="32290">
                  <c:v>0</c:v>
                </c:pt>
                <c:pt idx="32291">
                  <c:v>0</c:v>
                </c:pt>
                <c:pt idx="32292">
                  <c:v>0</c:v>
                </c:pt>
                <c:pt idx="32293">
                  <c:v>0</c:v>
                </c:pt>
                <c:pt idx="32294">
                  <c:v>0</c:v>
                </c:pt>
                <c:pt idx="32295">
                  <c:v>1</c:v>
                </c:pt>
                <c:pt idx="32296">
                  <c:v>0</c:v>
                </c:pt>
                <c:pt idx="32297">
                  <c:v>0</c:v>
                </c:pt>
                <c:pt idx="32298">
                  <c:v>0</c:v>
                </c:pt>
                <c:pt idx="32299">
                  <c:v>0</c:v>
                </c:pt>
                <c:pt idx="32300">
                  <c:v>0.47058823529411764</c:v>
                </c:pt>
                <c:pt idx="32301">
                  <c:v>0.76470588235294112</c:v>
                </c:pt>
                <c:pt idx="32302">
                  <c:v>0.76470588235294112</c:v>
                </c:pt>
                <c:pt idx="32303">
                  <c:v>0</c:v>
                </c:pt>
                <c:pt idx="32304">
                  <c:v>0.93333333333333335</c:v>
                </c:pt>
                <c:pt idx="32305">
                  <c:v>0.52173913043478259</c:v>
                </c:pt>
                <c:pt idx="32306">
                  <c:v>0.8</c:v>
                </c:pt>
                <c:pt idx="32307">
                  <c:v>0.27272727272727271</c:v>
                </c:pt>
                <c:pt idx="32308">
                  <c:v>0</c:v>
                </c:pt>
                <c:pt idx="32309">
                  <c:v>0.43478260869565216</c:v>
                </c:pt>
                <c:pt idx="32310">
                  <c:v>0.59090909090909094</c:v>
                </c:pt>
                <c:pt idx="32311">
                  <c:v>0.65</c:v>
                </c:pt>
                <c:pt idx="32312">
                  <c:v>0</c:v>
                </c:pt>
                <c:pt idx="32313">
                  <c:v>0.52173913043478259</c:v>
                </c:pt>
                <c:pt idx="32314">
                  <c:v>0.75</c:v>
                </c:pt>
                <c:pt idx="32315">
                  <c:v>0.52380952380952384</c:v>
                </c:pt>
                <c:pt idx="32316">
                  <c:v>0.48</c:v>
                </c:pt>
                <c:pt idx="32317">
                  <c:v>0.54545454545454541</c:v>
                </c:pt>
                <c:pt idx="32318">
                  <c:v>0.29032258064516131</c:v>
                </c:pt>
                <c:pt idx="32319">
                  <c:v>0</c:v>
                </c:pt>
                <c:pt idx="32320">
                  <c:v>0.18181818181818182</c:v>
                </c:pt>
                <c:pt idx="32321">
                  <c:v>0.2857142857142857</c:v>
                </c:pt>
                <c:pt idx="32322">
                  <c:v>0.84210526315789469</c:v>
                </c:pt>
                <c:pt idx="32323">
                  <c:v>0</c:v>
                </c:pt>
                <c:pt idx="32324">
                  <c:v>0.93333333333333335</c:v>
                </c:pt>
                <c:pt idx="32325">
                  <c:v>0.2413793103448276</c:v>
                </c:pt>
                <c:pt idx="32326">
                  <c:v>0.94444444444444442</c:v>
                </c:pt>
                <c:pt idx="32327">
                  <c:v>0.22580645161290322</c:v>
                </c:pt>
                <c:pt idx="32328">
                  <c:v>0.25</c:v>
                </c:pt>
                <c:pt idx="32329">
                  <c:v>0.11428571428571428</c:v>
                </c:pt>
                <c:pt idx="32330">
                  <c:v>5.128205128205128E-2</c:v>
                </c:pt>
                <c:pt idx="32331">
                  <c:v>0.05</c:v>
                </c:pt>
                <c:pt idx="32332">
                  <c:v>0</c:v>
                </c:pt>
                <c:pt idx="32333">
                  <c:v>1.125</c:v>
                </c:pt>
                <c:pt idx="32334">
                  <c:v>2.2727272727272728E-2</c:v>
                </c:pt>
                <c:pt idx="32335">
                  <c:v>2.2727272727272728E-2</c:v>
                </c:pt>
                <c:pt idx="32336">
                  <c:v>0.69565217391304346</c:v>
                </c:pt>
                <c:pt idx="32337">
                  <c:v>0.21212121212121213</c:v>
                </c:pt>
                <c:pt idx="32338">
                  <c:v>0.625</c:v>
                </c:pt>
                <c:pt idx="32339">
                  <c:v>0.17647058823529413</c:v>
                </c:pt>
                <c:pt idx="32340">
                  <c:v>7.8947368421052627E-2</c:v>
                </c:pt>
                <c:pt idx="32341">
                  <c:v>0</c:v>
                </c:pt>
                <c:pt idx="32342">
                  <c:v>5.128205128205128E-2</c:v>
                </c:pt>
                <c:pt idx="32343">
                  <c:v>0.5</c:v>
                </c:pt>
                <c:pt idx="32344">
                  <c:v>0</c:v>
                </c:pt>
                <c:pt idx="32345">
                  <c:v>2.9411764705882353E-2</c:v>
                </c:pt>
                <c:pt idx="32346">
                  <c:v>0</c:v>
                </c:pt>
                <c:pt idx="32347">
                  <c:v>0</c:v>
                </c:pt>
                <c:pt idx="32348">
                  <c:v>0</c:v>
                </c:pt>
                <c:pt idx="32349">
                  <c:v>0</c:v>
                </c:pt>
                <c:pt idx="32350">
                  <c:v>0</c:v>
                </c:pt>
                <c:pt idx="32351">
                  <c:v>0</c:v>
                </c:pt>
                <c:pt idx="32352">
                  <c:v>0</c:v>
                </c:pt>
                <c:pt idx="32353">
                  <c:v>0</c:v>
                </c:pt>
                <c:pt idx="32354">
                  <c:v>0</c:v>
                </c:pt>
                <c:pt idx="32355">
                  <c:v>0</c:v>
                </c:pt>
                <c:pt idx="32356">
                  <c:v>0</c:v>
                </c:pt>
                <c:pt idx="32357">
                  <c:v>0.61538461538461542</c:v>
                </c:pt>
                <c:pt idx="32358">
                  <c:v>0.68421052631578949</c:v>
                </c:pt>
                <c:pt idx="32359">
                  <c:v>0</c:v>
                </c:pt>
                <c:pt idx="32360">
                  <c:v>0</c:v>
                </c:pt>
                <c:pt idx="32361">
                  <c:v>1.0769230769230769</c:v>
                </c:pt>
                <c:pt idx="32362">
                  <c:v>0</c:v>
                </c:pt>
                <c:pt idx="32363">
                  <c:v>0</c:v>
                </c:pt>
                <c:pt idx="32364">
                  <c:v>0.47826086956521741</c:v>
                </c:pt>
                <c:pt idx="32365">
                  <c:v>0.11764705882352941</c:v>
                </c:pt>
                <c:pt idx="32366">
                  <c:v>5.2631578947368418E-2</c:v>
                </c:pt>
                <c:pt idx="32367">
                  <c:v>0</c:v>
                </c:pt>
                <c:pt idx="32368">
                  <c:v>9.375E-2</c:v>
                </c:pt>
                <c:pt idx="32369">
                  <c:v>0.54166666666666663</c:v>
                </c:pt>
                <c:pt idx="32370">
                  <c:v>0.65</c:v>
                </c:pt>
                <c:pt idx="32371">
                  <c:v>0.58333333333333337</c:v>
                </c:pt>
                <c:pt idx="32372">
                  <c:v>5.2631578947368418E-2</c:v>
                </c:pt>
                <c:pt idx="32373">
                  <c:v>0</c:v>
                </c:pt>
                <c:pt idx="32374">
                  <c:v>0</c:v>
                </c:pt>
                <c:pt idx="32375">
                  <c:v>0</c:v>
                </c:pt>
                <c:pt idx="32376">
                  <c:v>0</c:v>
                </c:pt>
                <c:pt idx="32377">
                  <c:v>0</c:v>
                </c:pt>
                <c:pt idx="32378">
                  <c:v>0</c:v>
                </c:pt>
                <c:pt idx="32379">
                  <c:v>0</c:v>
                </c:pt>
                <c:pt idx="32380">
                  <c:v>0</c:v>
                </c:pt>
                <c:pt idx="32381">
                  <c:v>0</c:v>
                </c:pt>
                <c:pt idx="32382">
                  <c:v>0</c:v>
                </c:pt>
                <c:pt idx="32383">
                  <c:v>0</c:v>
                </c:pt>
                <c:pt idx="32384">
                  <c:v>0</c:v>
                </c:pt>
                <c:pt idx="32385">
                  <c:v>0</c:v>
                </c:pt>
                <c:pt idx="32386">
                  <c:v>0</c:v>
                </c:pt>
                <c:pt idx="32387">
                  <c:v>0</c:v>
                </c:pt>
                <c:pt idx="32388">
                  <c:v>0</c:v>
                </c:pt>
                <c:pt idx="32389">
                  <c:v>0</c:v>
                </c:pt>
                <c:pt idx="32390">
                  <c:v>0</c:v>
                </c:pt>
                <c:pt idx="32391">
                  <c:v>0</c:v>
                </c:pt>
                <c:pt idx="32392">
                  <c:v>0</c:v>
                </c:pt>
                <c:pt idx="32393">
                  <c:v>0</c:v>
                </c:pt>
                <c:pt idx="32394">
                  <c:v>0</c:v>
                </c:pt>
                <c:pt idx="32395">
                  <c:v>0</c:v>
                </c:pt>
                <c:pt idx="32396">
                  <c:v>0</c:v>
                </c:pt>
                <c:pt idx="32397">
                  <c:v>0</c:v>
                </c:pt>
                <c:pt idx="32398">
                  <c:v>0</c:v>
                </c:pt>
                <c:pt idx="32399">
                  <c:v>0</c:v>
                </c:pt>
                <c:pt idx="32400">
                  <c:v>0</c:v>
                </c:pt>
                <c:pt idx="32401">
                  <c:v>0</c:v>
                </c:pt>
                <c:pt idx="32402">
                  <c:v>0</c:v>
                </c:pt>
                <c:pt idx="32403">
                  <c:v>0</c:v>
                </c:pt>
                <c:pt idx="32404">
                  <c:v>0</c:v>
                </c:pt>
                <c:pt idx="32405">
                  <c:v>0</c:v>
                </c:pt>
                <c:pt idx="32406">
                  <c:v>0</c:v>
                </c:pt>
                <c:pt idx="32407">
                  <c:v>0</c:v>
                </c:pt>
                <c:pt idx="32408">
                  <c:v>0.92307692307692313</c:v>
                </c:pt>
                <c:pt idx="32409">
                  <c:v>0</c:v>
                </c:pt>
                <c:pt idx="32410">
                  <c:v>0</c:v>
                </c:pt>
                <c:pt idx="32411">
                  <c:v>0</c:v>
                </c:pt>
                <c:pt idx="32412">
                  <c:v>0.7857142857142857</c:v>
                </c:pt>
                <c:pt idx="32413">
                  <c:v>0</c:v>
                </c:pt>
                <c:pt idx="32414">
                  <c:v>0.93333333333333335</c:v>
                </c:pt>
                <c:pt idx="32415">
                  <c:v>0</c:v>
                </c:pt>
                <c:pt idx="32416">
                  <c:v>0</c:v>
                </c:pt>
                <c:pt idx="32417">
                  <c:v>0.47058823529411764</c:v>
                </c:pt>
                <c:pt idx="32418">
                  <c:v>0</c:v>
                </c:pt>
                <c:pt idx="32419">
                  <c:v>1</c:v>
                </c:pt>
                <c:pt idx="32420">
                  <c:v>0.61904761904761907</c:v>
                </c:pt>
                <c:pt idx="32421">
                  <c:v>0</c:v>
                </c:pt>
                <c:pt idx="32422">
                  <c:v>0.83333333333333337</c:v>
                </c:pt>
                <c:pt idx="32423">
                  <c:v>0</c:v>
                </c:pt>
                <c:pt idx="32424">
                  <c:v>0</c:v>
                </c:pt>
                <c:pt idx="32425">
                  <c:v>0</c:v>
                </c:pt>
                <c:pt idx="32426">
                  <c:v>0</c:v>
                </c:pt>
                <c:pt idx="32427">
                  <c:v>0</c:v>
                </c:pt>
                <c:pt idx="32428">
                  <c:v>0</c:v>
                </c:pt>
                <c:pt idx="32429">
                  <c:v>0</c:v>
                </c:pt>
                <c:pt idx="32430">
                  <c:v>0.27272727272727271</c:v>
                </c:pt>
                <c:pt idx="32431">
                  <c:v>4.3478260869565216E-2</c:v>
                </c:pt>
                <c:pt idx="32432">
                  <c:v>1.1875</c:v>
                </c:pt>
                <c:pt idx="32433">
                  <c:v>0.26666666666666666</c:v>
                </c:pt>
                <c:pt idx="32434">
                  <c:v>0.9</c:v>
                </c:pt>
                <c:pt idx="32435">
                  <c:v>0.52380952380952384</c:v>
                </c:pt>
                <c:pt idx="32436">
                  <c:v>0.33333333333333331</c:v>
                </c:pt>
                <c:pt idx="32437">
                  <c:v>0.35</c:v>
                </c:pt>
                <c:pt idx="32438">
                  <c:v>0.7142857142857143</c:v>
                </c:pt>
                <c:pt idx="32439">
                  <c:v>0.42307692307692307</c:v>
                </c:pt>
                <c:pt idx="32440">
                  <c:v>0.47826086956521741</c:v>
                </c:pt>
                <c:pt idx="32441">
                  <c:v>0.54545454545454541</c:v>
                </c:pt>
                <c:pt idx="32442">
                  <c:v>0.25</c:v>
                </c:pt>
                <c:pt idx="32443">
                  <c:v>0.58333333333333337</c:v>
                </c:pt>
                <c:pt idx="32444">
                  <c:v>0.44</c:v>
                </c:pt>
                <c:pt idx="32445">
                  <c:v>0.23333333333333334</c:v>
                </c:pt>
                <c:pt idx="32446">
                  <c:v>0.8571428571428571</c:v>
                </c:pt>
                <c:pt idx="32447">
                  <c:v>0.34482758620689657</c:v>
                </c:pt>
                <c:pt idx="32448">
                  <c:v>0.77272727272727271</c:v>
                </c:pt>
                <c:pt idx="32449">
                  <c:v>0.39285714285714285</c:v>
                </c:pt>
                <c:pt idx="32450">
                  <c:v>0.5</c:v>
                </c:pt>
                <c:pt idx="32451">
                  <c:v>0.69565217391304346</c:v>
                </c:pt>
                <c:pt idx="32452">
                  <c:v>0.10810810810810811</c:v>
                </c:pt>
                <c:pt idx="32453">
                  <c:v>0.13793103448275862</c:v>
                </c:pt>
                <c:pt idx="32454">
                  <c:v>0</c:v>
                </c:pt>
                <c:pt idx="32455">
                  <c:v>0</c:v>
                </c:pt>
                <c:pt idx="32456">
                  <c:v>0.11538461538461539</c:v>
                </c:pt>
                <c:pt idx="32457">
                  <c:v>0</c:v>
                </c:pt>
                <c:pt idx="32458">
                  <c:v>0.56000000000000005</c:v>
                </c:pt>
                <c:pt idx="32459">
                  <c:v>7.407407407407407E-2</c:v>
                </c:pt>
                <c:pt idx="32460">
                  <c:v>0.33333333333333331</c:v>
                </c:pt>
                <c:pt idx="32461">
                  <c:v>0.19354838709677419</c:v>
                </c:pt>
                <c:pt idx="32462">
                  <c:v>6.25E-2</c:v>
                </c:pt>
                <c:pt idx="32463">
                  <c:v>0</c:v>
                </c:pt>
                <c:pt idx="32464">
                  <c:v>0</c:v>
                </c:pt>
                <c:pt idx="32465">
                  <c:v>4.878048780487805E-2</c:v>
                </c:pt>
                <c:pt idx="32466">
                  <c:v>2.564102564102564E-2</c:v>
                </c:pt>
                <c:pt idx="32467">
                  <c:v>0</c:v>
                </c:pt>
                <c:pt idx="32468">
                  <c:v>0</c:v>
                </c:pt>
                <c:pt idx="32469">
                  <c:v>0</c:v>
                </c:pt>
                <c:pt idx="32470">
                  <c:v>0</c:v>
                </c:pt>
                <c:pt idx="32471">
                  <c:v>0</c:v>
                </c:pt>
                <c:pt idx="32472">
                  <c:v>0</c:v>
                </c:pt>
                <c:pt idx="32473">
                  <c:v>0</c:v>
                </c:pt>
                <c:pt idx="32474">
                  <c:v>0</c:v>
                </c:pt>
                <c:pt idx="32475">
                  <c:v>0</c:v>
                </c:pt>
                <c:pt idx="32476">
                  <c:v>0</c:v>
                </c:pt>
                <c:pt idx="32477">
                  <c:v>4.5454545454545456E-2</c:v>
                </c:pt>
                <c:pt idx="32478">
                  <c:v>0</c:v>
                </c:pt>
                <c:pt idx="32479">
                  <c:v>0.85</c:v>
                </c:pt>
                <c:pt idx="32480">
                  <c:v>0.2857142857142857</c:v>
                </c:pt>
                <c:pt idx="32481">
                  <c:v>0</c:v>
                </c:pt>
                <c:pt idx="32482">
                  <c:v>0</c:v>
                </c:pt>
                <c:pt idx="32483">
                  <c:v>0.1111111111111111</c:v>
                </c:pt>
                <c:pt idx="32484">
                  <c:v>0</c:v>
                </c:pt>
                <c:pt idx="32485">
                  <c:v>0.25</c:v>
                </c:pt>
                <c:pt idx="32486">
                  <c:v>0</c:v>
                </c:pt>
                <c:pt idx="32487">
                  <c:v>0</c:v>
                </c:pt>
                <c:pt idx="32488">
                  <c:v>0</c:v>
                </c:pt>
                <c:pt idx="32489">
                  <c:v>0.2</c:v>
                </c:pt>
                <c:pt idx="32490">
                  <c:v>0</c:v>
                </c:pt>
                <c:pt idx="32491">
                  <c:v>0</c:v>
                </c:pt>
                <c:pt idx="32492">
                  <c:v>0</c:v>
                </c:pt>
                <c:pt idx="32493">
                  <c:v>0</c:v>
                </c:pt>
                <c:pt idx="32494">
                  <c:v>0</c:v>
                </c:pt>
                <c:pt idx="32495">
                  <c:v>0</c:v>
                </c:pt>
                <c:pt idx="32496">
                  <c:v>0</c:v>
                </c:pt>
                <c:pt idx="32497">
                  <c:v>0</c:v>
                </c:pt>
                <c:pt idx="32498">
                  <c:v>0</c:v>
                </c:pt>
                <c:pt idx="32499">
                  <c:v>0</c:v>
                </c:pt>
                <c:pt idx="32500">
                  <c:v>0</c:v>
                </c:pt>
                <c:pt idx="32501">
                  <c:v>0</c:v>
                </c:pt>
                <c:pt idx="32502">
                  <c:v>0</c:v>
                </c:pt>
                <c:pt idx="32503">
                  <c:v>0</c:v>
                </c:pt>
                <c:pt idx="32504">
                  <c:v>0</c:v>
                </c:pt>
                <c:pt idx="32505">
                  <c:v>0</c:v>
                </c:pt>
                <c:pt idx="32506">
                  <c:v>0</c:v>
                </c:pt>
                <c:pt idx="32507">
                  <c:v>0</c:v>
                </c:pt>
                <c:pt idx="32508">
                  <c:v>0</c:v>
                </c:pt>
                <c:pt idx="32509">
                  <c:v>0</c:v>
                </c:pt>
                <c:pt idx="32510">
                  <c:v>0</c:v>
                </c:pt>
                <c:pt idx="32511">
                  <c:v>0</c:v>
                </c:pt>
                <c:pt idx="32512">
                  <c:v>0</c:v>
                </c:pt>
                <c:pt idx="32513">
                  <c:v>0</c:v>
                </c:pt>
                <c:pt idx="32514">
                  <c:v>0</c:v>
                </c:pt>
                <c:pt idx="32515">
                  <c:v>0</c:v>
                </c:pt>
                <c:pt idx="32516">
                  <c:v>0</c:v>
                </c:pt>
                <c:pt idx="32517">
                  <c:v>0</c:v>
                </c:pt>
                <c:pt idx="32518">
                  <c:v>0</c:v>
                </c:pt>
                <c:pt idx="32519">
                  <c:v>0</c:v>
                </c:pt>
                <c:pt idx="32520">
                  <c:v>0</c:v>
                </c:pt>
                <c:pt idx="32521">
                  <c:v>0</c:v>
                </c:pt>
                <c:pt idx="32522">
                  <c:v>0</c:v>
                </c:pt>
                <c:pt idx="32523">
                  <c:v>0</c:v>
                </c:pt>
                <c:pt idx="32524">
                  <c:v>0</c:v>
                </c:pt>
                <c:pt idx="32525">
                  <c:v>0</c:v>
                </c:pt>
                <c:pt idx="32526">
                  <c:v>0</c:v>
                </c:pt>
                <c:pt idx="32527">
                  <c:v>0</c:v>
                </c:pt>
                <c:pt idx="32528">
                  <c:v>0</c:v>
                </c:pt>
                <c:pt idx="32529">
                  <c:v>0</c:v>
                </c:pt>
                <c:pt idx="32530">
                  <c:v>0</c:v>
                </c:pt>
                <c:pt idx="32531">
                  <c:v>5.2631578947368418E-2</c:v>
                </c:pt>
                <c:pt idx="32532">
                  <c:v>0</c:v>
                </c:pt>
                <c:pt idx="32533">
                  <c:v>0</c:v>
                </c:pt>
                <c:pt idx="32534">
                  <c:v>0</c:v>
                </c:pt>
                <c:pt idx="32535">
                  <c:v>0.66666666666666663</c:v>
                </c:pt>
                <c:pt idx="32536">
                  <c:v>0</c:v>
                </c:pt>
                <c:pt idx="32537">
                  <c:v>0</c:v>
                </c:pt>
                <c:pt idx="32538">
                  <c:v>0</c:v>
                </c:pt>
                <c:pt idx="32539">
                  <c:v>0</c:v>
                </c:pt>
                <c:pt idx="32540">
                  <c:v>0.66666666666666663</c:v>
                </c:pt>
                <c:pt idx="32541">
                  <c:v>0</c:v>
                </c:pt>
                <c:pt idx="32542">
                  <c:v>0</c:v>
                </c:pt>
                <c:pt idx="32543">
                  <c:v>0.68181818181818177</c:v>
                </c:pt>
                <c:pt idx="32544">
                  <c:v>0</c:v>
                </c:pt>
                <c:pt idx="32545">
                  <c:v>0.76470588235294112</c:v>
                </c:pt>
                <c:pt idx="32546">
                  <c:v>0.24</c:v>
                </c:pt>
                <c:pt idx="32547">
                  <c:v>4.3478260869565216E-2</c:v>
                </c:pt>
                <c:pt idx="32548">
                  <c:v>1.1875</c:v>
                </c:pt>
                <c:pt idx="32549">
                  <c:v>0</c:v>
                </c:pt>
                <c:pt idx="32550">
                  <c:v>1.1111111111111112</c:v>
                </c:pt>
                <c:pt idx="32551">
                  <c:v>0</c:v>
                </c:pt>
                <c:pt idx="32552">
                  <c:v>0.54166666666666663</c:v>
                </c:pt>
                <c:pt idx="32553">
                  <c:v>0.61904761904761907</c:v>
                </c:pt>
                <c:pt idx="32554">
                  <c:v>0</c:v>
                </c:pt>
                <c:pt idx="32555">
                  <c:v>0</c:v>
                </c:pt>
                <c:pt idx="32556">
                  <c:v>0.73684210526315785</c:v>
                </c:pt>
                <c:pt idx="32557">
                  <c:v>0.5</c:v>
                </c:pt>
                <c:pt idx="32558">
                  <c:v>0.48</c:v>
                </c:pt>
                <c:pt idx="32559">
                  <c:v>0.23809523809523808</c:v>
                </c:pt>
                <c:pt idx="32560">
                  <c:v>0.37037037037037035</c:v>
                </c:pt>
                <c:pt idx="32561">
                  <c:v>0.24</c:v>
                </c:pt>
                <c:pt idx="32562">
                  <c:v>0.60869565217391308</c:v>
                </c:pt>
                <c:pt idx="32563">
                  <c:v>0.5</c:v>
                </c:pt>
                <c:pt idx="32564">
                  <c:v>0.94736842105263153</c:v>
                </c:pt>
                <c:pt idx="32565">
                  <c:v>0.15151515151515152</c:v>
                </c:pt>
                <c:pt idx="32566">
                  <c:v>0.17142857142857143</c:v>
                </c:pt>
                <c:pt idx="32567">
                  <c:v>0.42307692307692307</c:v>
                </c:pt>
                <c:pt idx="32568">
                  <c:v>0</c:v>
                </c:pt>
                <c:pt idx="32569">
                  <c:v>0.12903225806451613</c:v>
                </c:pt>
                <c:pt idx="32570">
                  <c:v>0.1388888888888889</c:v>
                </c:pt>
                <c:pt idx="32571">
                  <c:v>0.4</c:v>
                </c:pt>
                <c:pt idx="32572">
                  <c:v>0.42857142857142855</c:v>
                </c:pt>
                <c:pt idx="32573">
                  <c:v>0</c:v>
                </c:pt>
                <c:pt idx="32574">
                  <c:v>0</c:v>
                </c:pt>
                <c:pt idx="32575">
                  <c:v>7.8947368421052627E-2</c:v>
                </c:pt>
                <c:pt idx="32576">
                  <c:v>5.128205128205128E-2</c:v>
                </c:pt>
                <c:pt idx="32577">
                  <c:v>0.16129032258064516</c:v>
                </c:pt>
                <c:pt idx="32578">
                  <c:v>2.8571428571428571E-2</c:v>
                </c:pt>
                <c:pt idx="32579">
                  <c:v>0</c:v>
                </c:pt>
                <c:pt idx="32580">
                  <c:v>0</c:v>
                </c:pt>
                <c:pt idx="32581">
                  <c:v>0</c:v>
                </c:pt>
                <c:pt idx="32582">
                  <c:v>0</c:v>
                </c:pt>
                <c:pt idx="32583">
                  <c:v>0</c:v>
                </c:pt>
                <c:pt idx="32584">
                  <c:v>0.89473684210526316</c:v>
                </c:pt>
                <c:pt idx="32585">
                  <c:v>0</c:v>
                </c:pt>
                <c:pt idx="32586">
                  <c:v>0</c:v>
                </c:pt>
                <c:pt idx="32587">
                  <c:v>0</c:v>
                </c:pt>
                <c:pt idx="32588">
                  <c:v>0</c:v>
                </c:pt>
                <c:pt idx="32589">
                  <c:v>0</c:v>
                </c:pt>
                <c:pt idx="32590">
                  <c:v>0</c:v>
                </c:pt>
                <c:pt idx="32591">
                  <c:v>0</c:v>
                </c:pt>
                <c:pt idx="32592">
                  <c:v>0</c:v>
                </c:pt>
                <c:pt idx="32593">
                  <c:v>0</c:v>
                </c:pt>
                <c:pt idx="32594">
                  <c:v>0</c:v>
                </c:pt>
                <c:pt idx="32595">
                  <c:v>0</c:v>
                </c:pt>
                <c:pt idx="32596">
                  <c:v>0</c:v>
                </c:pt>
                <c:pt idx="32597">
                  <c:v>0</c:v>
                </c:pt>
                <c:pt idx="32598">
                  <c:v>0</c:v>
                </c:pt>
                <c:pt idx="32599">
                  <c:v>0</c:v>
                </c:pt>
                <c:pt idx="32600">
                  <c:v>0</c:v>
                </c:pt>
                <c:pt idx="32601">
                  <c:v>0</c:v>
                </c:pt>
                <c:pt idx="32602">
                  <c:v>0.61538461538461542</c:v>
                </c:pt>
                <c:pt idx="32603">
                  <c:v>0</c:v>
                </c:pt>
                <c:pt idx="32604">
                  <c:v>0</c:v>
                </c:pt>
                <c:pt idx="32605">
                  <c:v>0</c:v>
                </c:pt>
                <c:pt idx="32606">
                  <c:v>0</c:v>
                </c:pt>
                <c:pt idx="32607">
                  <c:v>0</c:v>
                </c:pt>
                <c:pt idx="32608">
                  <c:v>0.72727272727272729</c:v>
                </c:pt>
                <c:pt idx="32609">
                  <c:v>0</c:v>
                </c:pt>
                <c:pt idx="32610">
                  <c:v>0</c:v>
                </c:pt>
                <c:pt idx="32611">
                  <c:v>1.0833333333333333</c:v>
                </c:pt>
                <c:pt idx="32612">
                  <c:v>0.61538461538461542</c:v>
                </c:pt>
                <c:pt idx="32613">
                  <c:v>0</c:v>
                </c:pt>
                <c:pt idx="32614">
                  <c:v>0</c:v>
                </c:pt>
                <c:pt idx="32615">
                  <c:v>0</c:v>
                </c:pt>
                <c:pt idx="32616">
                  <c:v>0</c:v>
                </c:pt>
                <c:pt idx="32617">
                  <c:v>1</c:v>
                </c:pt>
                <c:pt idx="32618">
                  <c:v>0</c:v>
                </c:pt>
                <c:pt idx="32619">
                  <c:v>0</c:v>
                </c:pt>
                <c:pt idx="32620">
                  <c:v>1.0666666666666667</c:v>
                </c:pt>
                <c:pt idx="32621">
                  <c:v>0</c:v>
                </c:pt>
                <c:pt idx="32622">
                  <c:v>0</c:v>
                </c:pt>
                <c:pt idx="32623">
                  <c:v>5.2631578947368418E-2</c:v>
                </c:pt>
                <c:pt idx="32624">
                  <c:v>0</c:v>
                </c:pt>
                <c:pt idx="32625">
                  <c:v>0.4</c:v>
                </c:pt>
                <c:pt idx="32626">
                  <c:v>0</c:v>
                </c:pt>
                <c:pt idx="32627">
                  <c:v>0</c:v>
                </c:pt>
                <c:pt idx="32628">
                  <c:v>0</c:v>
                </c:pt>
                <c:pt idx="32629">
                  <c:v>0.83333333333333337</c:v>
                </c:pt>
                <c:pt idx="32630">
                  <c:v>0</c:v>
                </c:pt>
                <c:pt idx="32631">
                  <c:v>0.68421052631578949</c:v>
                </c:pt>
                <c:pt idx="32632">
                  <c:v>0</c:v>
                </c:pt>
                <c:pt idx="32633">
                  <c:v>0.7142857142857143</c:v>
                </c:pt>
                <c:pt idx="32634">
                  <c:v>0.43478260869565216</c:v>
                </c:pt>
                <c:pt idx="32635">
                  <c:v>0</c:v>
                </c:pt>
                <c:pt idx="32636">
                  <c:v>0.69565217391304346</c:v>
                </c:pt>
                <c:pt idx="32637">
                  <c:v>0.56521739130434778</c:v>
                </c:pt>
                <c:pt idx="32638">
                  <c:v>0.5</c:v>
                </c:pt>
                <c:pt idx="32639">
                  <c:v>0.34615384615384615</c:v>
                </c:pt>
                <c:pt idx="32640">
                  <c:v>0.56521739130434778</c:v>
                </c:pt>
                <c:pt idx="32641">
                  <c:v>0.2413793103448276</c:v>
                </c:pt>
                <c:pt idx="32642">
                  <c:v>0.37037037037037035</c:v>
                </c:pt>
                <c:pt idx="32643">
                  <c:v>0.66666666666666663</c:v>
                </c:pt>
                <c:pt idx="32644">
                  <c:v>0.22580645161290322</c:v>
                </c:pt>
                <c:pt idx="32645">
                  <c:v>0.19354838709677419</c:v>
                </c:pt>
                <c:pt idx="32646">
                  <c:v>0</c:v>
                </c:pt>
                <c:pt idx="32647">
                  <c:v>0</c:v>
                </c:pt>
                <c:pt idx="32648">
                  <c:v>0</c:v>
                </c:pt>
                <c:pt idx="32649">
                  <c:v>0</c:v>
                </c:pt>
                <c:pt idx="32650">
                  <c:v>0</c:v>
                </c:pt>
                <c:pt idx="32651">
                  <c:v>0</c:v>
                </c:pt>
                <c:pt idx="32652">
                  <c:v>0</c:v>
                </c:pt>
                <c:pt idx="32653">
                  <c:v>0</c:v>
                </c:pt>
                <c:pt idx="32654">
                  <c:v>0</c:v>
                </c:pt>
                <c:pt idx="32655">
                  <c:v>0</c:v>
                </c:pt>
                <c:pt idx="32656">
                  <c:v>0</c:v>
                </c:pt>
                <c:pt idx="32657">
                  <c:v>0</c:v>
                </c:pt>
                <c:pt idx="32658">
                  <c:v>0</c:v>
                </c:pt>
                <c:pt idx="32659">
                  <c:v>0.34482758620689657</c:v>
                </c:pt>
                <c:pt idx="32660">
                  <c:v>0</c:v>
                </c:pt>
                <c:pt idx="32661">
                  <c:v>0</c:v>
                </c:pt>
                <c:pt idx="32662">
                  <c:v>0</c:v>
                </c:pt>
                <c:pt idx="32663">
                  <c:v>0</c:v>
                </c:pt>
                <c:pt idx="32664">
                  <c:v>0</c:v>
                </c:pt>
                <c:pt idx="32665">
                  <c:v>0</c:v>
                </c:pt>
                <c:pt idx="32666">
                  <c:v>0</c:v>
                </c:pt>
                <c:pt idx="32667">
                  <c:v>0</c:v>
                </c:pt>
                <c:pt idx="32668">
                  <c:v>0</c:v>
                </c:pt>
                <c:pt idx="32669">
                  <c:v>0</c:v>
                </c:pt>
                <c:pt idx="32670">
                  <c:v>0</c:v>
                </c:pt>
                <c:pt idx="32671">
                  <c:v>0</c:v>
                </c:pt>
                <c:pt idx="32672">
                  <c:v>0</c:v>
                </c:pt>
                <c:pt idx="32673">
                  <c:v>0</c:v>
                </c:pt>
                <c:pt idx="32674">
                  <c:v>0</c:v>
                </c:pt>
                <c:pt idx="32675">
                  <c:v>0</c:v>
                </c:pt>
                <c:pt idx="32676">
                  <c:v>0</c:v>
                </c:pt>
                <c:pt idx="32677">
                  <c:v>0</c:v>
                </c:pt>
                <c:pt idx="32678">
                  <c:v>0</c:v>
                </c:pt>
                <c:pt idx="32679">
                  <c:v>0</c:v>
                </c:pt>
                <c:pt idx="32680">
                  <c:v>0</c:v>
                </c:pt>
                <c:pt idx="32681">
                  <c:v>0</c:v>
                </c:pt>
                <c:pt idx="32682">
                  <c:v>0</c:v>
                </c:pt>
                <c:pt idx="32683">
                  <c:v>0</c:v>
                </c:pt>
                <c:pt idx="32684">
                  <c:v>0</c:v>
                </c:pt>
                <c:pt idx="32685">
                  <c:v>0</c:v>
                </c:pt>
                <c:pt idx="32686">
                  <c:v>0</c:v>
                </c:pt>
                <c:pt idx="32687">
                  <c:v>0</c:v>
                </c:pt>
                <c:pt idx="32688">
                  <c:v>0</c:v>
                </c:pt>
                <c:pt idx="32689">
                  <c:v>1.2</c:v>
                </c:pt>
                <c:pt idx="32690">
                  <c:v>0</c:v>
                </c:pt>
                <c:pt idx="32691">
                  <c:v>0.91666666666666663</c:v>
                </c:pt>
                <c:pt idx="32692">
                  <c:v>0</c:v>
                </c:pt>
                <c:pt idx="32693">
                  <c:v>0</c:v>
                </c:pt>
                <c:pt idx="32694">
                  <c:v>0.90909090909090906</c:v>
                </c:pt>
                <c:pt idx="32695">
                  <c:v>0</c:v>
                </c:pt>
                <c:pt idx="32696">
                  <c:v>0</c:v>
                </c:pt>
                <c:pt idx="32697">
                  <c:v>0</c:v>
                </c:pt>
                <c:pt idx="32698">
                  <c:v>0</c:v>
                </c:pt>
                <c:pt idx="32699">
                  <c:v>1</c:v>
                </c:pt>
                <c:pt idx="32700">
                  <c:v>0</c:v>
                </c:pt>
                <c:pt idx="32701">
                  <c:v>0</c:v>
                </c:pt>
                <c:pt idx="32702">
                  <c:v>0.28000000000000003</c:v>
                </c:pt>
                <c:pt idx="32703">
                  <c:v>0.1</c:v>
                </c:pt>
                <c:pt idx="32704">
                  <c:v>0</c:v>
                </c:pt>
                <c:pt idx="32705">
                  <c:v>0.7857142857142857</c:v>
                </c:pt>
                <c:pt idx="32706">
                  <c:v>0</c:v>
                </c:pt>
                <c:pt idx="32707">
                  <c:v>0.84210526315789469</c:v>
                </c:pt>
                <c:pt idx="32708">
                  <c:v>0.2608695652173913</c:v>
                </c:pt>
                <c:pt idx="32709">
                  <c:v>0.52631578947368418</c:v>
                </c:pt>
                <c:pt idx="32710">
                  <c:v>0</c:v>
                </c:pt>
                <c:pt idx="32711">
                  <c:v>0</c:v>
                </c:pt>
                <c:pt idx="32712">
                  <c:v>0.75</c:v>
                </c:pt>
                <c:pt idx="32713">
                  <c:v>0.61904761904761907</c:v>
                </c:pt>
                <c:pt idx="32714">
                  <c:v>0.5</c:v>
                </c:pt>
                <c:pt idx="32715">
                  <c:v>0</c:v>
                </c:pt>
                <c:pt idx="32716">
                  <c:v>0.4</c:v>
                </c:pt>
                <c:pt idx="32717">
                  <c:v>0.5714285714285714</c:v>
                </c:pt>
                <c:pt idx="32718">
                  <c:v>0</c:v>
                </c:pt>
                <c:pt idx="32719">
                  <c:v>0.78947368421052633</c:v>
                </c:pt>
                <c:pt idx="32720">
                  <c:v>0</c:v>
                </c:pt>
                <c:pt idx="32721">
                  <c:v>0</c:v>
                </c:pt>
                <c:pt idx="32722">
                  <c:v>0.61538461538461542</c:v>
                </c:pt>
                <c:pt idx="32723">
                  <c:v>0.69565217391304346</c:v>
                </c:pt>
                <c:pt idx="32724">
                  <c:v>0</c:v>
                </c:pt>
                <c:pt idx="32725">
                  <c:v>0.23529411764705882</c:v>
                </c:pt>
                <c:pt idx="32726">
                  <c:v>0.48148148148148145</c:v>
                </c:pt>
                <c:pt idx="32727">
                  <c:v>0.61904761904761907</c:v>
                </c:pt>
                <c:pt idx="32728">
                  <c:v>0</c:v>
                </c:pt>
                <c:pt idx="32729">
                  <c:v>0</c:v>
                </c:pt>
                <c:pt idx="32730">
                  <c:v>0</c:v>
                </c:pt>
                <c:pt idx="32731">
                  <c:v>0.38461538461538464</c:v>
                </c:pt>
                <c:pt idx="32732">
                  <c:v>0.51851851851851849</c:v>
                </c:pt>
                <c:pt idx="32733">
                  <c:v>0.35714285714285715</c:v>
                </c:pt>
                <c:pt idx="32734">
                  <c:v>0.26666666666666666</c:v>
                </c:pt>
                <c:pt idx="32735">
                  <c:v>0.34482758620689657</c:v>
                </c:pt>
                <c:pt idx="32736">
                  <c:v>6.25E-2</c:v>
                </c:pt>
                <c:pt idx="32737">
                  <c:v>0</c:v>
                </c:pt>
                <c:pt idx="32738">
                  <c:v>0.40740740740740738</c:v>
                </c:pt>
                <c:pt idx="32739">
                  <c:v>0.33333333333333331</c:v>
                </c:pt>
                <c:pt idx="32740">
                  <c:v>0.28000000000000003</c:v>
                </c:pt>
                <c:pt idx="32741">
                  <c:v>0.25806451612903225</c:v>
                </c:pt>
                <c:pt idx="32742">
                  <c:v>0</c:v>
                </c:pt>
                <c:pt idx="32743">
                  <c:v>0.14285714285714285</c:v>
                </c:pt>
                <c:pt idx="32744">
                  <c:v>6.0606060606060608E-2</c:v>
                </c:pt>
                <c:pt idx="32745">
                  <c:v>0.2857142857142857</c:v>
                </c:pt>
                <c:pt idx="32746">
                  <c:v>0</c:v>
                </c:pt>
                <c:pt idx="32747">
                  <c:v>5.128205128205128E-2</c:v>
                </c:pt>
                <c:pt idx="32748">
                  <c:v>0.2857142857142857</c:v>
                </c:pt>
                <c:pt idx="32749">
                  <c:v>0</c:v>
                </c:pt>
                <c:pt idx="32750">
                  <c:v>0</c:v>
                </c:pt>
                <c:pt idx="32751">
                  <c:v>0</c:v>
                </c:pt>
                <c:pt idx="32752">
                  <c:v>0</c:v>
                </c:pt>
                <c:pt idx="32753">
                  <c:v>0</c:v>
                </c:pt>
                <c:pt idx="32754">
                  <c:v>0</c:v>
                </c:pt>
                <c:pt idx="32755">
                  <c:v>0</c:v>
                </c:pt>
                <c:pt idx="32756">
                  <c:v>0</c:v>
                </c:pt>
                <c:pt idx="32757">
                  <c:v>0.55555555555555558</c:v>
                </c:pt>
                <c:pt idx="32758">
                  <c:v>0</c:v>
                </c:pt>
                <c:pt idx="32759">
                  <c:v>0</c:v>
                </c:pt>
                <c:pt idx="32760">
                  <c:v>0</c:v>
                </c:pt>
                <c:pt idx="32761">
                  <c:v>0</c:v>
                </c:pt>
                <c:pt idx="32762">
                  <c:v>4.7619047619047616E-2</c:v>
                </c:pt>
                <c:pt idx="32763">
                  <c:v>0.52</c:v>
                </c:pt>
                <c:pt idx="32764">
                  <c:v>6.4516129032258063E-2</c:v>
                </c:pt>
                <c:pt idx="32765">
                  <c:v>0.35714285714285715</c:v>
                </c:pt>
                <c:pt idx="32766">
                  <c:v>6.25E-2</c:v>
                </c:pt>
                <c:pt idx="32767">
                  <c:v>0</c:v>
                </c:pt>
                <c:pt idx="32768">
                  <c:v>0</c:v>
                </c:pt>
                <c:pt idx="32769">
                  <c:v>0</c:v>
                </c:pt>
                <c:pt idx="32770">
                  <c:v>0</c:v>
                </c:pt>
                <c:pt idx="32771">
                  <c:v>0</c:v>
                </c:pt>
                <c:pt idx="32772">
                  <c:v>0</c:v>
                </c:pt>
                <c:pt idx="32773">
                  <c:v>0</c:v>
                </c:pt>
                <c:pt idx="32774">
                  <c:v>0</c:v>
                </c:pt>
                <c:pt idx="32775">
                  <c:v>0</c:v>
                </c:pt>
                <c:pt idx="32776">
                  <c:v>0</c:v>
                </c:pt>
                <c:pt idx="32777">
                  <c:v>0</c:v>
                </c:pt>
                <c:pt idx="32778">
                  <c:v>0</c:v>
                </c:pt>
                <c:pt idx="32779">
                  <c:v>0</c:v>
                </c:pt>
                <c:pt idx="32780">
                  <c:v>0</c:v>
                </c:pt>
                <c:pt idx="32781">
                  <c:v>0</c:v>
                </c:pt>
                <c:pt idx="32782">
                  <c:v>0</c:v>
                </c:pt>
                <c:pt idx="32783">
                  <c:v>0</c:v>
                </c:pt>
                <c:pt idx="32784">
                  <c:v>0</c:v>
                </c:pt>
                <c:pt idx="32785">
                  <c:v>0</c:v>
                </c:pt>
                <c:pt idx="32786">
                  <c:v>0</c:v>
                </c:pt>
                <c:pt idx="32787">
                  <c:v>0</c:v>
                </c:pt>
                <c:pt idx="32788">
                  <c:v>0</c:v>
                </c:pt>
                <c:pt idx="32789">
                  <c:v>0</c:v>
                </c:pt>
                <c:pt idx="32790">
                  <c:v>0</c:v>
                </c:pt>
                <c:pt idx="32791">
                  <c:v>0</c:v>
                </c:pt>
                <c:pt idx="32792">
                  <c:v>0.9</c:v>
                </c:pt>
                <c:pt idx="32793">
                  <c:v>0.9</c:v>
                </c:pt>
                <c:pt idx="32794">
                  <c:v>0</c:v>
                </c:pt>
                <c:pt idx="32795">
                  <c:v>0</c:v>
                </c:pt>
                <c:pt idx="32796">
                  <c:v>0</c:v>
                </c:pt>
                <c:pt idx="32797">
                  <c:v>0</c:v>
                </c:pt>
                <c:pt idx="32798">
                  <c:v>0.25</c:v>
                </c:pt>
                <c:pt idx="32799">
                  <c:v>0.92307692307692313</c:v>
                </c:pt>
                <c:pt idx="32800">
                  <c:v>0.92307692307692313</c:v>
                </c:pt>
                <c:pt idx="32801">
                  <c:v>0</c:v>
                </c:pt>
                <c:pt idx="32802">
                  <c:v>0</c:v>
                </c:pt>
                <c:pt idx="32803">
                  <c:v>0</c:v>
                </c:pt>
                <c:pt idx="32804">
                  <c:v>0</c:v>
                </c:pt>
                <c:pt idx="32805">
                  <c:v>0.6428571428571429</c:v>
                </c:pt>
                <c:pt idx="32806">
                  <c:v>1.0833333333333333</c:v>
                </c:pt>
                <c:pt idx="32807">
                  <c:v>1</c:v>
                </c:pt>
                <c:pt idx="32808">
                  <c:v>0.15789473684210525</c:v>
                </c:pt>
                <c:pt idx="32809">
                  <c:v>0</c:v>
                </c:pt>
                <c:pt idx="32810">
                  <c:v>1.2</c:v>
                </c:pt>
                <c:pt idx="32811">
                  <c:v>0</c:v>
                </c:pt>
                <c:pt idx="32812">
                  <c:v>1</c:v>
                </c:pt>
                <c:pt idx="32813">
                  <c:v>0</c:v>
                </c:pt>
                <c:pt idx="32814">
                  <c:v>0</c:v>
                </c:pt>
                <c:pt idx="32815">
                  <c:v>0</c:v>
                </c:pt>
                <c:pt idx="32816">
                  <c:v>0</c:v>
                </c:pt>
                <c:pt idx="32817">
                  <c:v>0.15384615384615385</c:v>
                </c:pt>
                <c:pt idx="32818">
                  <c:v>0</c:v>
                </c:pt>
                <c:pt idx="32819">
                  <c:v>1.1176470588235294</c:v>
                </c:pt>
                <c:pt idx="32820">
                  <c:v>0</c:v>
                </c:pt>
                <c:pt idx="32821">
                  <c:v>0</c:v>
                </c:pt>
                <c:pt idx="32822">
                  <c:v>0</c:v>
                </c:pt>
                <c:pt idx="32823">
                  <c:v>0</c:v>
                </c:pt>
                <c:pt idx="32824">
                  <c:v>0</c:v>
                </c:pt>
                <c:pt idx="32825">
                  <c:v>0</c:v>
                </c:pt>
                <c:pt idx="32826">
                  <c:v>0</c:v>
                </c:pt>
                <c:pt idx="32827">
                  <c:v>0.56521739130434778</c:v>
                </c:pt>
                <c:pt idx="32828">
                  <c:v>0</c:v>
                </c:pt>
                <c:pt idx="32829">
                  <c:v>0</c:v>
                </c:pt>
                <c:pt idx="32830">
                  <c:v>0.7142857142857143</c:v>
                </c:pt>
                <c:pt idx="32831">
                  <c:v>0.2413793103448276</c:v>
                </c:pt>
                <c:pt idx="32832">
                  <c:v>0</c:v>
                </c:pt>
                <c:pt idx="32833">
                  <c:v>0.89473684210526316</c:v>
                </c:pt>
                <c:pt idx="32834">
                  <c:v>0.34782608695652173</c:v>
                </c:pt>
                <c:pt idx="32835">
                  <c:v>0.32</c:v>
                </c:pt>
                <c:pt idx="32836">
                  <c:v>0.625</c:v>
                </c:pt>
                <c:pt idx="32837">
                  <c:v>0.54166666666666663</c:v>
                </c:pt>
                <c:pt idx="32838">
                  <c:v>0.11764705882352941</c:v>
                </c:pt>
                <c:pt idx="32839">
                  <c:v>0.15625</c:v>
                </c:pt>
                <c:pt idx="32840">
                  <c:v>0.70833333333333337</c:v>
                </c:pt>
                <c:pt idx="32841">
                  <c:v>0.7142857142857143</c:v>
                </c:pt>
                <c:pt idx="32842">
                  <c:v>0.94444444444444442</c:v>
                </c:pt>
                <c:pt idx="32843">
                  <c:v>0.17142857142857143</c:v>
                </c:pt>
                <c:pt idx="32844">
                  <c:v>0.64</c:v>
                </c:pt>
                <c:pt idx="32845">
                  <c:v>0</c:v>
                </c:pt>
                <c:pt idx="32846">
                  <c:v>0</c:v>
                </c:pt>
                <c:pt idx="32847">
                  <c:v>0.25925925925925924</c:v>
                </c:pt>
                <c:pt idx="32848">
                  <c:v>0.35714285714285715</c:v>
                </c:pt>
                <c:pt idx="32849">
                  <c:v>0.17241379310344829</c:v>
                </c:pt>
                <c:pt idx="32850">
                  <c:v>0.44</c:v>
                </c:pt>
                <c:pt idx="32851">
                  <c:v>0</c:v>
                </c:pt>
                <c:pt idx="32852">
                  <c:v>0.34482758620689657</c:v>
                </c:pt>
                <c:pt idx="32853">
                  <c:v>0.58333333333333337</c:v>
                </c:pt>
                <c:pt idx="32854">
                  <c:v>0.21212121212121213</c:v>
                </c:pt>
                <c:pt idx="32855">
                  <c:v>0</c:v>
                </c:pt>
                <c:pt idx="32856">
                  <c:v>0.33333333333333331</c:v>
                </c:pt>
                <c:pt idx="32857">
                  <c:v>0.28000000000000003</c:v>
                </c:pt>
                <c:pt idx="32858">
                  <c:v>0.48148148148148145</c:v>
                </c:pt>
                <c:pt idx="32859">
                  <c:v>0.48148148148148145</c:v>
                </c:pt>
                <c:pt idx="32860">
                  <c:v>0</c:v>
                </c:pt>
                <c:pt idx="32861">
                  <c:v>0</c:v>
                </c:pt>
                <c:pt idx="32862">
                  <c:v>0</c:v>
                </c:pt>
                <c:pt idx="32863">
                  <c:v>0</c:v>
                </c:pt>
                <c:pt idx="32864">
                  <c:v>0</c:v>
                </c:pt>
                <c:pt idx="32865">
                  <c:v>0</c:v>
                </c:pt>
                <c:pt idx="32866">
                  <c:v>0</c:v>
                </c:pt>
                <c:pt idx="32867">
                  <c:v>0</c:v>
                </c:pt>
                <c:pt idx="32868">
                  <c:v>0</c:v>
                </c:pt>
                <c:pt idx="32869">
                  <c:v>0</c:v>
                </c:pt>
                <c:pt idx="32870">
                  <c:v>0</c:v>
                </c:pt>
                <c:pt idx="32871">
                  <c:v>0</c:v>
                </c:pt>
                <c:pt idx="32872">
                  <c:v>0</c:v>
                </c:pt>
                <c:pt idx="32873">
                  <c:v>0</c:v>
                </c:pt>
                <c:pt idx="32874">
                  <c:v>0</c:v>
                </c:pt>
                <c:pt idx="32875">
                  <c:v>0.13636363636363635</c:v>
                </c:pt>
                <c:pt idx="32876">
                  <c:v>0</c:v>
                </c:pt>
                <c:pt idx="32877">
                  <c:v>0.33333333333333331</c:v>
                </c:pt>
                <c:pt idx="32878">
                  <c:v>0</c:v>
                </c:pt>
                <c:pt idx="32879">
                  <c:v>0.17647058823529413</c:v>
                </c:pt>
                <c:pt idx="32880">
                  <c:v>0</c:v>
                </c:pt>
                <c:pt idx="32881">
                  <c:v>0.94736842105263153</c:v>
                </c:pt>
                <c:pt idx="32882">
                  <c:v>0.21875</c:v>
                </c:pt>
                <c:pt idx="32883">
                  <c:v>0.32142857142857145</c:v>
                </c:pt>
                <c:pt idx="32884">
                  <c:v>0</c:v>
                </c:pt>
                <c:pt idx="32885">
                  <c:v>0.34615384615384615</c:v>
                </c:pt>
                <c:pt idx="32886">
                  <c:v>0</c:v>
                </c:pt>
                <c:pt idx="32887">
                  <c:v>0.17241379310344829</c:v>
                </c:pt>
                <c:pt idx="32888">
                  <c:v>0</c:v>
                </c:pt>
                <c:pt idx="32889">
                  <c:v>0</c:v>
                </c:pt>
                <c:pt idx="32890">
                  <c:v>0</c:v>
                </c:pt>
                <c:pt idx="32891">
                  <c:v>0</c:v>
                </c:pt>
                <c:pt idx="32892">
                  <c:v>0</c:v>
                </c:pt>
                <c:pt idx="32893">
                  <c:v>0</c:v>
                </c:pt>
                <c:pt idx="32894">
                  <c:v>0</c:v>
                </c:pt>
                <c:pt idx="32895">
                  <c:v>0</c:v>
                </c:pt>
                <c:pt idx="32896">
                  <c:v>0</c:v>
                </c:pt>
                <c:pt idx="32897">
                  <c:v>0</c:v>
                </c:pt>
                <c:pt idx="32898">
                  <c:v>0</c:v>
                </c:pt>
                <c:pt idx="32899">
                  <c:v>0</c:v>
                </c:pt>
                <c:pt idx="32900">
                  <c:v>0</c:v>
                </c:pt>
                <c:pt idx="32901">
                  <c:v>0</c:v>
                </c:pt>
                <c:pt idx="32902">
                  <c:v>0</c:v>
                </c:pt>
                <c:pt idx="32903">
                  <c:v>0</c:v>
                </c:pt>
                <c:pt idx="32904">
                  <c:v>0</c:v>
                </c:pt>
                <c:pt idx="32905">
                  <c:v>0</c:v>
                </c:pt>
                <c:pt idx="32906">
                  <c:v>0</c:v>
                </c:pt>
                <c:pt idx="32907">
                  <c:v>0</c:v>
                </c:pt>
                <c:pt idx="32908">
                  <c:v>0</c:v>
                </c:pt>
                <c:pt idx="32909">
                  <c:v>0</c:v>
                </c:pt>
                <c:pt idx="32910">
                  <c:v>0</c:v>
                </c:pt>
                <c:pt idx="32911">
                  <c:v>0</c:v>
                </c:pt>
                <c:pt idx="32912">
                  <c:v>0</c:v>
                </c:pt>
                <c:pt idx="32913">
                  <c:v>0</c:v>
                </c:pt>
                <c:pt idx="32914">
                  <c:v>0</c:v>
                </c:pt>
                <c:pt idx="32915">
                  <c:v>0</c:v>
                </c:pt>
                <c:pt idx="32916">
                  <c:v>0</c:v>
                </c:pt>
                <c:pt idx="32917">
                  <c:v>0</c:v>
                </c:pt>
                <c:pt idx="32918">
                  <c:v>0</c:v>
                </c:pt>
                <c:pt idx="32919">
                  <c:v>0</c:v>
                </c:pt>
                <c:pt idx="32920">
                  <c:v>0</c:v>
                </c:pt>
                <c:pt idx="32921">
                  <c:v>0</c:v>
                </c:pt>
                <c:pt idx="32922">
                  <c:v>0</c:v>
                </c:pt>
                <c:pt idx="32923">
                  <c:v>0</c:v>
                </c:pt>
                <c:pt idx="32924">
                  <c:v>0</c:v>
                </c:pt>
                <c:pt idx="32925">
                  <c:v>0</c:v>
                </c:pt>
                <c:pt idx="32926">
                  <c:v>0</c:v>
                </c:pt>
                <c:pt idx="32927">
                  <c:v>0</c:v>
                </c:pt>
                <c:pt idx="32928">
                  <c:v>0</c:v>
                </c:pt>
                <c:pt idx="32929">
                  <c:v>0</c:v>
                </c:pt>
                <c:pt idx="32930">
                  <c:v>0</c:v>
                </c:pt>
                <c:pt idx="32931">
                  <c:v>0</c:v>
                </c:pt>
                <c:pt idx="32932">
                  <c:v>0</c:v>
                </c:pt>
                <c:pt idx="32933">
                  <c:v>0</c:v>
                </c:pt>
                <c:pt idx="32934">
                  <c:v>0</c:v>
                </c:pt>
                <c:pt idx="32935">
                  <c:v>0</c:v>
                </c:pt>
                <c:pt idx="32936">
                  <c:v>1.0909090909090908</c:v>
                </c:pt>
                <c:pt idx="32937">
                  <c:v>0</c:v>
                </c:pt>
                <c:pt idx="32938">
                  <c:v>0</c:v>
                </c:pt>
                <c:pt idx="32939">
                  <c:v>0</c:v>
                </c:pt>
                <c:pt idx="32940">
                  <c:v>0</c:v>
                </c:pt>
                <c:pt idx="32941">
                  <c:v>0</c:v>
                </c:pt>
                <c:pt idx="32942">
                  <c:v>0</c:v>
                </c:pt>
                <c:pt idx="32943">
                  <c:v>0.73333333333333328</c:v>
                </c:pt>
                <c:pt idx="32944">
                  <c:v>0</c:v>
                </c:pt>
                <c:pt idx="32945">
                  <c:v>0</c:v>
                </c:pt>
                <c:pt idx="32946">
                  <c:v>0</c:v>
                </c:pt>
                <c:pt idx="32947">
                  <c:v>0</c:v>
                </c:pt>
                <c:pt idx="32948">
                  <c:v>0.4</c:v>
                </c:pt>
                <c:pt idx="32949">
                  <c:v>0.76923076923076927</c:v>
                </c:pt>
                <c:pt idx="32950">
                  <c:v>0</c:v>
                </c:pt>
                <c:pt idx="32951">
                  <c:v>0</c:v>
                </c:pt>
                <c:pt idx="32952">
                  <c:v>1.2</c:v>
                </c:pt>
                <c:pt idx="32953">
                  <c:v>0</c:v>
                </c:pt>
                <c:pt idx="32954">
                  <c:v>0</c:v>
                </c:pt>
                <c:pt idx="32955">
                  <c:v>1</c:v>
                </c:pt>
                <c:pt idx="32956">
                  <c:v>0</c:v>
                </c:pt>
                <c:pt idx="32957">
                  <c:v>0</c:v>
                </c:pt>
                <c:pt idx="32958">
                  <c:v>0.66666666666666663</c:v>
                </c:pt>
                <c:pt idx="32959">
                  <c:v>0</c:v>
                </c:pt>
                <c:pt idx="32960">
                  <c:v>0.52173913043478259</c:v>
                </c:pt>
                <c:pt idx="32961">
                  <c:v>0</c:v>
                </c:pt>
                <c:pt idx="32962">
                  <c:v>0</c:v>
                </c:pt>
                <c:pt idx="32963">
                  <c:v>0</c:v>
                </c:pt>
                <c:pt idx="32964">
                  <c:v>0.94117647058823528</c:v>
                </c:pt>
                <c:pt idx="32965">
                  <c:v>0.2608695652173913</c:v>
                </c:pt>
                <c:pt idx="32966">
                  <c:v>1.1176470588235294</c:v>
                </c:pt>
                <c:pt idx="32967">
                  <c:v>0.3</c:v>
                </c:pt>
                <c:pt idx="32968">
                  <c:v>0.75</c:v>
                </c:pt>
                <c:pt idx="32969">
                  <c:v>0.61904761904761907</c:v>
                </c:pt>
                <c:pt idx="32970">
                  <c:v>0.36842105263157893</c:v>
                </c:pt>
                <c:pt idx="32971">
                  <c:v>0.61904761904761907</c:v>
                </c:pt>
                <c:pt idx="32972">
                  <c:v>0.51851851851851849</c:v>
                </c:pt>
                <c:pt idx="32973">
                  <c:v>0.57894736842105265</c:v>
                </c:pt>
                <c:pt idx="32974">
                  <c:v>0.63636363636363635</c:v>
                </c:pt>
                <c:pt idx="32975">
                  <c:v>0.46153846153846156</c:v>
                </c:pt>
                <c:pt idx="32976">
                  <c:v>0</c:v>
                </c:pt>
                <c:pt idx="32977">
                  <c:v>0</c:v>
                </c:pt>
                <c:pt idx="32978">
                  <c:v>0.33333333333333331</c:v>
                </c:pt>
                <c:pt idx="32979">
                  <c:v>0.52380952380952384</c:v>
                </c:pt>
                <c:pt idx="32980">
                  <c:v>0</c:v>
                </c:pt>
                <c:pt idx="32981">
                  <c:v>0</c:v>
                </c:pt>
                <c:pt idx="32982">
                  <c:v>0.8</c:v>
                </c:pt>
                <c:pt idx="32983">
                  <c:v>0</c:v>
                </c:pt>
                <c:pt idx="32984">
                  <c:v>1.0588235294117647</c:v>
                </c:pt>
                <c:pt idx="32985">
                  <c:v>0.46153846153846156</c:v>
                </c:pt>
                <c:pt idx="32986">
                  <c:v>0.53846153846153844</c:v>
                </c:pt>
                <c:pt idx="32987">
                  <c:v>0</c:v>
                </c:pt>
                <c:pt idx="32988">
                  <c:v>0</c:v>
                </c:pt>
                <c:pt idx="32989">
                  <c:v>0.30434782608695654</c:v>
                </c:pt>
                <c:pt idx="32990">
                  <c:v>0.5</c:v>
                </c:pt>
                <c:pt idx="32991">
                  <c:v>0.21875</c:v>
                </c:pt>
                <c:pt idx="32992">
                  <c:v>0.93333333333333335</c:v>
                </c:pt>
                <c:pt idx="32993">
                  <c:v>0.20588235294117646</c:v>
                </c:pt>
                <c:pt idx="32994">
                  <c:v>0.85</c:v>
                </c:pt>
                <c:pt idx="32995">
                  <c:v>2.2222222222222223E-2</c:v>
                </c:pt>
                <c:pt idx="32996">
                  <c:v>0</c:v>
                </c:pt>
                <c:pt idx="32997">
                  <c:v>0.6</c:v>
                </c:pt>
                <c:pt idx="32998">
                  <c:v>0.12121212121212122</c:v>
                </c:pt>
                <c:pt idx="32999">
                  <c:v>0.53846153846153844</c:v>
                </c:pt>
                <c:pt idx="33000">
                  <c:v>0</c:v>
                </c:pt>
                <c:pt idx="33001">
                  <c:v>0</c:v>
                </c:pt>
                <c:pt idx="33002">
                  <c:v>0.19354838709677419</c:v>
                </c:pt>
                <c:pt idx="33003">
                  <c:v>6.25E-2</c:v>
                </c:pt>
                <c:pt idx="33004">
                  <c:v>6.0606060606060608E-2</c:v>
                </c:pt>
                <c:pt idx="33005">
                  <c:v>0.33333333333333331</c:v>
                </c:pt>
                <c:pt idx="33006">
                  <c:v>0</c:v>
                </c:pt>
                <c:pt idx="33007">
                  <c:v>0</c:v>
                </c:pt>
                <c:pt idx="33008">
                  <c:v>0</c:v>
                </c:pt>
                <c:pt idx="33009">
                  <c:v>0</c:v>
                </c:pt>
                <c:pt idx="33010">
                  <c:v>0</c:v>
                </c:pt>
                <c:pt idx="33011">
                  <c:v>0</c:v>
                </c:pt>
                <c:pt idx="33012">
                  <c:v>0</c:v>
                </c:pt>
                <c:pt idx="33013">
                  <c:v>0</c:v>
                </c:pt>
                <c:pt idx="33014">
                  <c:v>0</c:v>
                </c:pt>
                <c:pt idx="33015">
                  <c:v>0</c:v>
                </c:pt>
                <c:pt idx="33016">
                  <c:v>0</c:v>
                </c:pt>
                <c:pt idx="33017">
                  <c:v>0</c:v>
                </c:pt>
                <c:pt idx="33018">
                  <c:v>0</c:v>
                </c:pt>
                <c:pt idx="33019">
                  <c:v>0</c:v>
                </c:pt>
                <c:pt idx="33020">
                  <c:v>1.0666666666666667</c:v>
                </c:pt>
                <c:pt idx="33021">
                  <c:v>0</c:v>
                </c:pt>
                <c:pt idx="33022">
                  <c:v>0</c:v>
                </c:pt>
                <c:pt idx="33023">
                  <c:v>0</c:v>
                </c:pt>
                <c:pt idx="33024">
                  <c:v>0</c:v>
                </c:pt>
                <c:pt idx="33025">
                  <c:v>0.48</c:v>
                </c:pt>
                <c:pt idx="33026">
                  <c:v>0</c:v>
                </c:pt>
                <c:pt idx="33027">
                  <c:v>1.1428571428571428</c:v>
                </c:pt>
                <c:pt idx="33028">
                  <c:v>4.5454545454545456E-2</c:v>
                </c:pt>
                <c:pt idx="33029">
                  <c:v>0</c:v>
                </c:pt>
                <c:pt idx="33030">
                  <c:v>0</c:v>
                </c:pt>
                <c:pt idx="33031">
                  <c:v>0.57692307692307687</c:v>
                </c:pt>
                <c:pt idx="33032">
                  <c:v>0.22222222222222221</c:v>
                </c:pt>
                <c:pt idx="33033">
                  <c:v>0.76190476190476186</c:v>
                </c:pt>
                <c:pt idx="33034">
                  <c:v>0.42307692307692307</c:v>
                </c:pt>
                <c:pt idx="33035">
                  <c:v>0.19354838709677419</c:v>
                </c:pt>
                <c:pt idx="33036">
                  <c:v>0.625</c:v>
                </c:pt>
                <c:pt idx="33037">
                  <c:v>8.5714285714285715E-2</c:v>
                </c:pt>
                <c:pt idx="33038">
                  <c:v>0</c:v>
                </c:pt>
                <c:pt idx="33039">
                  <c:v>0</c:v>
                </c:pt>
                <c:pt idx="33040">
                  <c:v>0</c:v>
                </c:pt>
                <c:pt idx="33041">
                  <c:v>0</c:v>
                </c:pt>
                <c:pt idx="33042">
                  <c:v>0</c:v>
                </c:pt>
                <c:pt idx="33043">
                  <c:v>0</c:v>
                </c:pt>
                <c:pt idx="33044">
                  <c:v>0</c:v>
                </c:pt>
                <c:pt idx="33045">
                  <c:v>0</c:v>
                </c:pt>
                <c:pt idx="33046">
                  <c:v>0</c:v>
                </c:pt>
                <c:pt idx="33047">
                  <c:v>0</c:v>
                </c:pt>
                <c:pt idx="33048">
                  <c:v>0</c:v>
                </c:pt>
                <c:pt idx="33049">
                  <c:v>0</c:v>
                </c:pt>
                <c:pt idx="33050">
                  <c:v>0</c:v>
                </c:pt>
                <c:pt idx="33051">
                  <c:v>0</c:v>
                </c:pt>
                <c:pt idx="33052">
                  <c:v>0</c:v>
                </c:pt>
                <c:pt idx="33053">
                  <c:v>0</c:v>
                </c:pt>
                <c:pt idx="33054">
                  <c:v>0</c:v>
                </c:pt>
                <c:pt idx="33055">
                  <c:v>0</c:v>
                </c:pt>
                <c:pt idx="33056">
                  <c:v>0</c:v>
                </c:pt>
                <c:pt idx="33057">
                  <c:v>0</c:v>
                </c:pt>
                <c:pt idx="33058">
                  <c:v>0</c:v>
                </c:pt>
                <c:pt idx="33059">
                  <c:v>0</c:v>
                </c:pt>
                <c:pt idx="33060">
                  <c:v>0</c:v>
                </c:pt>
                <c:pt idx="33061">
                  <c:v>0</c:v>
                </c:pt>
                <c:pt idx="33062">
                  <c:v>0</c:v>
                </c:pt>
                <c:pt idx="33063">
                  <c:v>0.46666666666666667</c:v>
                </c:pt>
                <c:pt idx="33064">
                  <c:v>0</c:v>
                </c:pt>
                <c:pt idx="33065">
                  <c:v>0</c:v>
                </c:pt>
                <c:pt idx="33066">
                  <c:v>0.42857142857142855</c:v>
                </c:pt>
                <c:pt idx="33067">
                  <c:v>0</c:v>
                </c:pt>
                <c:pt idx="33068">
                  <c:v>0</c:v>
                </c:pt>
                <c:pt idx="33069">
                  <c:v>0</c:v>
                </c:pt>
                <c:pt idx="33070">
                  <c:v>0</c:v>
                </c:pt>
                <c:pt idx="33071">
                  <c:v>0</c:v>
                </c:pt>
                <c:pt idx="33072">
                  <c:v>0</c:v>
                </c:pt>
                <c:pt idx="33073">
                  <c:v>0</c:v>
                </c:pt>
                <c:pt idx="33074">
                  <c:v>0</c:v>
                </c:pt>
                <c:pt idx="33075">
                  <c:v>0</c:v>
                </c:pt>
                <c:pt idx="33076">
                  <c:v>0</c:v>
                </c:pt>
                <c:pt idx="33077">
                  <c:v>0</c:v>
                </c:pt>
                <c:pt idx="33078">
                  <c:v>0</c:v>
                </c:pt>
                <c:pt idx="33079">
                  <c:v>0</c:v>
                </c:pt>
                <c:pt idx="33080">
                  <c:v>0.6</c:v>
                </c:pt>
                <c:pt idx="33081">
                  <c:v>0.35</c:v>
                </c:pt>
                <c:pt idx="33082">
                  <c:v>1.1333333333333333</c:v>
                </c:pt>
                <c:pt idx="33083">
                  <c:v>0</c:v>
                </c:pt>
                <c:pt idx="33084">
                  <c:v>0</c:v>
                </c:pt>
                <c:pt idx="33085">
                  <c:v>0</c:v>
                </c:pt>
                <c:pt idx="33086">
                  <c:v>0</c:v>
                </c:pt>
                <c:pt idx="33087">
                  <c:v>0</c:v>
                </c:pt>
                <c:pt idx="33088">
                  <c:v>0.93333333333333335</c:v>
                </c:pt>
                <c:pt idx="33089">
                  <c:v>0.76470588235294112</c:v>
                </c:pt>
                <c:pt idx="33090">
                  <c:v>0</c:v>
                </c:pt>
                <c:pt idx="33091">
                  <c:v>0</c:v>
                </c:pt>
                <c:pt idx="33092">
                  <c:v>0</c:v>
                </c:pt>
                <c:pt idx="33093">
                  <c:v>0</c:v>
                </c:pt>
                <c:pt idx="33094">
                  <c:v>0.44444444444444442</c:v>
                </c:pt>
                <c:pt idx="33095">
                  <c:v>0.25</c:v>
                </c:pt>
                <c:pt idx="33096">
                  <c:v>0</c:v>
                </c:pt>
                <c:pt idx="33097">
                  <c:v>0</c:v>
                </c:pt>
                <c:pt idx="33098">
                  <c:v>0.72222222222222221</c:v>
                </c:pt>
                <c:pt idx="33099">
                  <c:v>0</c:v>
                </c:pt>
                <c:pt idx="33100">
                  <c:v>0</c:v>
                </c:pt>
                <c:pt idx="33101">
                  <c:v>0</c:v>
                </c:pt>
                <c:pt idx="33102">
                  <c:v>0</c:v>
                </c:pt>
                <c:pt idx="33103">
                  <c:v>0</c:v>
                </c:pt>
                <c:pt idx="33104">
                  <c:v>0.22222222222222221</c:v>
                </c:pt>
                <c:pt idx="33105">
                  <c:v>0</c:v>
                </c:pt>
                <c:pt idx="33106">
                  <c:v>0.2857142857142857</c:v>
                </c:pt>
                <c:pt idx="33107">
                  <c:v>0</c:v>
                </c:pt>
                <c:pt idx="33108">
                  <c:v>0.47368421052631576</c:v>
                </c:pt>
                <c:pt idx="33109">
                  <c:v>0.44444444444444442</c:v>
                </c:pt>
                <c:pt idx="33110">
                  <c:v>0.44444444444444442</c:v>
                </c:pt>
                <c:pt idx="33111">
                  <c:v>0.76190476190476186</c:v>
                </c:pt>
                <c:pt idx="33112">
                  <c:v>0</c:v>
                </c:pt>
                <c:pt idx="33113">
                  <c:v>0.4642857142857143</c:v>
                </c:pt>
                <c:pt idx="33114">
                  <c:v>0.75</c:v>
                </c:pt>
                <c:pt idx="33115">
                  <c:v>0</c:v>
                </c:pt>
                <c:pt idx="33116">
                  <c:v>0.4</c:v>
                </c:pt>
                <c:pt idx="33117">
                  <c:v>0</c:v>
                </c:pt>
                <c:pt idx="33118">
                  <c:v>0</c:v>
                </c:pt>
                <c:pt idx="33119">
                  <c:v>0.86363636363636365</c:v>
                </c:pt>
                <c:pt idx="33120">
                  <c:v>0.60869565217391308</c:v>
                </c:pt>
                <c:pt idx="33121">
                  <c:v>1.1875</c:v>
                </c:pt>
                <c:pt idx="33122">
                  <c:v>0.8</c:v>
                </c:pt>
                <c:pt idx="33123">
                  <c:v>4.3478260869565216E-2</c:v>
                </c:pt>
                <c:pt idx="33124">
                  <c:v>0.24242424242424243</c:v>
                </c:pt>
                <c:pt idx="33125">
                  <c:v>0</c:v>
                </c:pt>
                <c:pt idx="33126">
                  <c:v>0.78260869565217395</c:v>
                </c:pt>
                <c:pt idx="33127">
                  <c:v>0.34615384615384615</c:v>
                </c:pt>
                <c:pt idx="33128">
                  <c:v>0.29629629629629628</c:v>
                </c:pt>
                <c:pt idx="33129">
                  <c:v>0.26923076923076922</c:v>
                </c:pt>
                <c:pt idx="33130">
                  <c:v>0.21875</c:v>
                </c:pt>
                <c:pt idx="33131">
                  <c:v>2.2222222222222223E-2</c:v>
                </c:pt>
                <c:pt idx="33132">
                  <c:v>2.2222222222222223E-2</c:v>
                </c:pt>
                <c:pt idx="33133">
                  <c:v>0.66666666666666663</c:v>
                </c:pt>
                <c:pt idx="33134">
                  <c:v>0.20588235294117646</c:v>
                </c:pt>
                <c:pt idx="33135">
                  <c:v>0.6</c:v>
                </c:pt>
                <c:pt idx="33136">
                  <c:v>0.21875</c:v>
                </c:pt>
                <c:pt idx="33137">
                  <c:v>0.23333333333333334</c:v>
                </c:pt>
                <c:pt idx="33138">
                  <c:v>0.46153846153846156</c:v>
                </c:pt>
                <c:pt idx="33139">
                  <c:v>0.38461538461538464</c:v>
                </c:pt>
                <c:pt idx="33140">
                  <c:v>0.27272727272727271</c:v>
                </c:pt>
                <c:pt idx="33141">
                  <c:v>7.6923076923076927E-2</c:v>
                </c:pt>
                <c:pt idx="33142">
                  <c:v>0.05</c:v>
                </c:pt>
                <c:pt idx="33143">
                  <c:v>0</c:v>
                </c:pt>
                <c:pt idx="33144">
                  <c:v>2.9411764705882353E-2</c:v>
                </c:pt>
                <c:pt idx="33145">
                  <c:v>0</c:v>
                </c:pt>
                <c:pt idx="33146">
                  <c:v>0</c:v>
                </c:pt>
                <c:pt idx="33147">
                  <c:v>0</c:v>
                </c:pt>
                <c:pt idx="33148">
                  <c:v>0</c:v>
                </c:pt>
                <c:pt idx="33149">
                  <c:v>0</c:v>
                </c:pt>
                <c:pt idx="33150">
                  <c:v>0</c:v>
                </c:pt>
                <c:pt idx="33151">
                  <c:v>0</c:v>
                </c:pt>
                <c:pt idx="33152">
                  <c:v>0</c:v>
                </c:pt>
                <c:pt idx="33153">
                  <c:v>0</c:v>
                </c:pt>
                <c:pt idx="33154">
                  <c:v>0</c:v>
                </c:pt>
                <c:pt idx="33155">
                  <c:v>0</c:v>
                </c:pt>
                <c:pt idx="33156">
                  <c:v>0</c:v>
                </c:pt>
                <c:pt idx="33157">
                  <c:v>0</c:v>
                </c:pt>
                <c:pt idx="33158">
                  <c:v>0.76470588235294112</c:v>
                </c:pt>
                <c:pt idx="33159">
                  <c:v>0</c:v>
                </c:pt>
                <c:pt idx="33160">
                  <c:v>0.76190476190476186</c:v>
                </c:pt>
                <c:pt idx="33161">
                  <c:v>0</c:v>
                </c:pt>
                <c:pt idx="33162">
                  <c:v>0</c:v>
                </c:pt>
                <c:pt idx="33163">
                  <c:v>0.52</c:v>
                </c:pt>
                <c:pt idx="33164">
                  <c:v>2.2727272727272728E-2</c:v>
                </c:pt>
                <c:pt idx="33165">
                  <c:v>0.625</c:v>
                </c:pt>
                <c:pt idx="33166">
                  <c:v>0.56000000000000005</c:v>
                </c:pt>
                <c:pt idx="33167">
                  <c:v>0.1111111111111111</c:v>
                </c:pt>
                <c:pt idx="33168">
                  <c:v>0</c:v>
                </c:pt>
                <c:pt idx="33169">
                  <c:v>0</c:v>
                </c:pt>
                <c:pt idx="33170">
                  <c:v>0</c:v>
                </c:pt>
                <c:pt idx="33171">
                  <c:v>0</c:v>
                </c:pt>
                <c:pt idx="33172">
                  <c:v>0</c:v>
                </c:pt>
                <c:pt idx="33173">
                  <c:v>0</c:v>
                </c:pt>
                <c:pt idx="33174">
                  <c:v>0</c:v>
                </c:pt>
                <c:pt idx="33175">
                  <c:v>0</c:v>
                </c:pt>
                <c:pt idx="33176">
                  <c:v>0</c:v>
                </c:pt>
                <c:pt idx="33177">
                  <c:v>0</c:v>
                </c:pt>
                <c:pt idx="33178">
                  <c:v>0</c:v>
                </c:pt>
                <c:pt idx="33179">
                  <c:v>0</c:v>
                </c:pt>
                <c:pt idx="33180">
                  <c:v>0</c:v>
                </c:pt>
                <c:pt idx="33181">
                  <c:v>0</c:v>
                </c:pt>
                <c:pt idx="33182">
                  <c:v>0</c:v>
                </c:pt>
                <c:pt idx="33183">
                  <c:v>0</c:v>
                </c:pt>
                <c:pt idx="33184">
                  <c:v>0</c:v>
                </c:pt>
                <c:pt idx="33185">
                  <c:v>0</c:v>
                </c:pt>
                <c:pt idx="33186">
                  <c:v>0</c:v>
                </c:pt>
                <c:pt idx="33187">
                  <c:v>0</c:v>
                </c:pt>
                <c:pt idx="33188">
                  <c:v>0</c:v>
                </c:pt>
                <c:pt idx="33189">
                  <c:v>0</c:v>
                </c:pt>
                <c:pt idx="33190">
                  <c:v>0</c:v>
                </c:pt>
                <c:pt idx="33191">
                  <c:v>0</c:v>
                </c:pt>
                <c:pt idx="33192">
                  <c:v>0</c:v>
                </c:pt>
                <c:pt idx="33193">
                  <c:v>0</c:v>
                </c:pt>
                <c:pt idx="33194">
                  <c:v>0</c:v>
                </c:pt>
                <c:pt idx="33195">
                  <c:v>0</c:v>
                </c:pt>
                <c:pt idx="33196">
                  <c:v>0</c:v>
                </c:pt>
                <c:pt idx="33197">
                  <c:v>0</c:v>
                </c:pt>
                <c:pt idx="33198">
                  <c:v>0</c:v>
                </c:pt>
                <c:pt idx="33199">
                  <c:v>0</c:v>
                </c:pt>
                <c:pt idx="33200">
                  <c:v>0</c:v>
                </c:pt>
                <c:pt idx="33201">
                  <c:v>0</c:v>
                </c:pt>
                <c:pt idx="33202">
                  <c:v>0</c:v>
                </c:pt>
                <c:pt idx="33203">
                  <c:v>0</c:v>
                </c:pt>
                <c:pt idx="33204">
                  <c:v>0</c:v>
                </c:pt>
                <c:pt idx="33205">
                  <c:v>0</c:v>
                </c:pt>
                <c:pt idx="33206">
                  <c:v>0</c:v>
                </c:pt>
                <c:pt idx="33207">
                  <c:v>0.46666666666666667</c:v>
                </c:pt>
                <c:pt idx="33208">
                  <c:v>0</c:v>
                </c:pt>
                <c:pt idx="33209">
                  <c:v>0</c:v>
                </c:pt>
                <c:pt idx="33210">
                  <c:v>0</c:v>
                </c:pt>
                <c:pt idx="33211">
                  <c:v>0.30434782608695654</c:v>
                </c:pt>
                <c:pt idx="33212">
                  <c:v>0.375</c:v>
                </c:pt>
                <c:pt idx="33213">
                  <c:v>0</c:v>
                </c:pt>
                <c:pt idx="33214">
                  <c:v>0</c:v>
                </c:pt>
                <c:pt idx="33215">
                  <c:v>0</c:v>
                </c:pt>
                <c:pt idx="33216">
                  <c:v>0</c:v>
                </c:pt>
                <c:pt idx="33217">
                  <c:v>0</c:v>
                </c:pt>
                <c:pt idx="33218">
                  <c:v>0</c:v>
                </c:pt>
                <c:pt idx="33219">
                  <c:v>0</c:v>
                </c:pt>
                <c:pt idx="33220">
                  <c:v>0</c:v>
                </c:pt>
                <c:pt idx="33221">
                  <c:v>0</c:v>
                </c:pt>
                <c:pt idx="33222">
                  <c:v>0</c:v>
                </c:pt>
                <c:pt idx="33223">
                  <c:v>0.44444444444444442</c:v>
                </c:pt>
                <c:pt idx="33224">
                  <c:v>0.94444444444444442</c:v>
                </c:pt>
                <c:pt idx="33225">
                  <c:v>0</c:v>
                </c:pt>
                <c:pt idx="33226">
                  <c:v>0.78947368421052633</c:v>
                </c:pt>
                <c:pt idx="33227">
                  <c:v>0</c:v>
                </c:pt>
                <c:pt idx="33228">
                  <c:v>0</c:v>
                </c:pt>
                <c:pt idx="33229">
                  <c:v>0</c:v>
                </c:pt>
                <c:pt idx="33230">
                  <c:v>0</c:v>
                </c:pt>
                <c:pt idx="33231">
                  <c:v>0.26315789473684209</c:v>
                </c:pt>
                <c:pt idx="33232">
                  <c:v>0</c:v>
                </c:pt>
                <c:pt idx="33233">
                  <c:v>0.73684210526315785</c:v>
                </c:pt>
                <c:pt idx="33234">
                  <c:v>0</c:v>
                </c:pt>
                <c:pt idx="33235">
                  <c:v>0</c:v>
                </c:pt>
                <c:pt idx="33236">
                  <c:v>0</c:v>
                </c:pt>
                <c:pt idx="33237">
                  <c:v>0</c:v>
                </c:pt>
                <c:pt idx="33238">
                  <c:v>0.22222222222222221</c:v>
                </c:pt>
                <c:pt idx="33239">
                  <c:v>0.7</c:v>
                </c:pt>
                <c:pt idx="33240">
                  <c:v>0.85</c:v>
                </c:pt>
                <c:pt idx="33241">
                  <c:v>0</c:v>
                </c:pt>
                <c:pt idx="33242">
                  <c:v>0.29411764705882354</c:v>
                </c:pt>
                <c:pt idx="33243">
                  <c:v>0.58333333333333337</c:v>
                </c:pt>
                <c:pt idx="33244">
                  <c:v>4.1666666666666664E-2</c:v>
                </c:pt>
                <c:pt idx="33245">
                  <c:v>0</c:v>
                </c:pt>
                <c:pt idx="33246">
                  <c:v>0</c:v>
                </c:pt>
                <c:pt idx="33247">
                  <c:v>0.5</c:v>
                </c:pt>
                <c:pt idx="33248">
                  <c:v>4.5454545454545456E-2</c:v>
                </c:pt>
                <c:pt idx="33249">
                  <c:v>0.25</c:v>
                </c:pt>
                <c:pt idx="33250">
                  <c:v>0.32</c:v>
                </c:pt>
                <c:pt idx="33251">
                  <c:v>0.69565217391304346</c:v>
                </c:pt>
                <c:pt idx="33252">
                  <c:v>0.47619047619047616</c:v>
                </c:pt>
                <c:pt idx="33253">
                  <c:v>0.35714285714285715</c:v>
                </c:pt>
                <c:pt idx="33254">
                  <c:v>0.17647058823529413</c:v>
                </c:pt>
                <c:pt idx="33255">
                  <c:v>1</c:v>
                </c:pt>
                <c:pt idx="33256">
                  <c:v>0.32142857142857145</c:v>
                </c:pt>
                <c:pt idx="33257">
                  <c:v>0.2413793103448276</c:v>
                </c:pt>
                <c:pt idx="33258">
                  <c:v>1.0555555555555556</c:v>
                </c:pt>
                <c:pt idx="33259">
                  <c:v>0.14285714285714285</c:v>
                </c:pt>
                <c:pt idx="33260">
                  <c:v>0.18518518518518517</c:v>
                </c:pt>
                <c:pt idx="33261">
                  <c:v>0</c:v>
                </c:pt>
                <c:pt idx="33262">
                  <c:v>0.5</c:v>
                </c:pt>
                <c:pt idx="33263">
                  <c:v>0.33333333333333331</c:v>
                </c:pt>
                <c:pt idx="33264">
                  <c:v>0.17857142857142858</c:v>
                </c:pt>
                <c:pt idx="33265">
                  <c:v>0.29629629629629628</c:v>
                </c:pt>
                <c:pt idx="33266">
                  <c:v>0.73913043478260865</c:v>
                </c:pt>
                <c:pt idx="33267">
                  <c:v>0.3</c:v>
                </c:pt>
                <c:pt idx="33268">
                  <c:v>0.25</c:v>
                </c:pt>
                <c:pt idx="33269">
                  <c:v>8.1081081081081086E-2</c:v>
                </c:pt>
                <c:pt idx="33270">
                  <c:v>8.8235294117647065E-2</c:v>
                </c:pt>
                <c:pt idx="33271">
                  <c:v>0.13513513513513514</c:v>
                </c:pt>
                <c:pt idx="33272">
                  <c:v>0.20588235294117646</c:v>
                </c:pt>
                <c:pt idx="33273">
                  <c:v>0.6</c:v>
                </c:pt>
                <c:pt idx="33274">
                  <c:v>0</c:v>
                </c:pt>
                <c:pt idx="33275">
                  <c:v>5.5555555555555552E-2</c:v>
                </c:pt>
                <c:pt idx="33276">
                  <c:v>0.21212121212121213</c:v>
                </c:pt>
                <c:pt idx="33277">
                  <c:v>5.8823529411764705E-2</c:v>
                </c:pt>
                <c:pt idx="33278">
                  <c:v>0.23333333333333334</c:v>
                </c:pt>
                <c:pt idx="33279">
                  <c:v>0</c:v>
                </c:pt>
                <c:pt idx="33280">
                  <c:v>0.53846153846153844</c:v>
                </c:pt>
                <c:pt idx="33281">
                  <c:v>9.6774193548387094E-2</c:v>
                </c:pt>
                <c:pt idx="33282">
                  <c:v>0</c:v>
                </c:pt>
                <c:pt idx="33283">
                  <c:v>0.05</c:v>
                </c:pt>
                <c:pt idx="33284">
                  <c:v>0.48148148148148145</c:v>
                </c:pt>
                <c:pt idx="33285">
                  <c:v>0.32258064516129031</c:v>
                </c:pt>
                <c:pt idx="33286">
                  <c:v>0.15625</c:v>
                </c:pt>
                <c:pt idx="33287">
                  <c:v>0.1875</c:v>
                </c:pt>
                <c:pt idx="33288">
                  <c:v>0.20689655172413793</c:v>
                </c:pt>
                <c:pt idx="33289">
                  <c:v>0</c:v>
                </c:pt>
                <c:pt idx="33290">
                  <c:v>5.2631578947368418E-2</c:v>
                </c:pt>
                <c:pt idx="33291">
                  <c:v>0</c:v>
                </c:pt>
                <c:pt idx="33292">
                  <c:v>0</c:v>
                </c:pt>
                <c:pt idx="33293">
                  <c:v>0</c:v>
                </c:pt>
                <c:pt idx="33294">
                  <c:v>0</c:v>
                </c:pt>
                <c:pt idx="33295">
                  <c:v>0</c:v>
                </c:pt>
                <c:pt idx="33296">
                  <c:v>0</c:v>
                </c:pt>
                <c:pt idx="33297">
                  <c:v>0</c:v>
                </c:pt>
                <c:pt idx="33298">
                  <c:v>0</c:v>
                </c:pt>
                <c:pt idx="33299">
                  <c:v>0</c:v>
                </c:pt>
                <c:pt idx="33300">
                  <c:v>0</c:v>
                </c:pt>
                <c:pt idx="33301">
                  <c:v>0</c:v>
                </c:pt>
                <c:pt idx="33302">
                  <c:v>0.84210526315789469</c:v>
                </c:pt>
                <c:pt idx="33303">
                  <c:v>0</c:v>
                </c:pt>
                <c:pt idx="33304">
                  <c:v>0</c:v>
                </c:pt>
                <c:pt idx="33305">
                  <c:v>0</c:v>
                </c:pt>
                <c:pt idx="33306">
                  <c:v>0</c:v>
                </c:pt>
                <c:pt idx="33307">
                  <c:v>0.23076923076923078</c:v>
                </c:pt>
                <c:pt idx="33308">
                  <c:v>0</c:v>
                </c:pt>
                <c:pt idx="33309">
                  <c:v>0.52380952380952384</c:v>
                </c:pt>
                <c:pt idx="33310">
                  <c:v>0.12903225806451613</c:v>
                </c:pt>
                <c:pt idx="33311">
                  <c:v>0</c:v>
                </c:pt>
                <c:pt idx="33312">
                  <c:v>0.14705882352941177</c:v>
                </c:pt>
                <c:pt idx="33313">
                  <c:v>0</c:v>
                </c:pt>
                <c:pt idx="33314">
                  <c:v>0.52</c:v>
                </c:pt>
                <c:pt idx="33315">
                  <c:v>0</c:v>
                </c:pt>
                <c:pt idx="33316">
                  <c:v>0</c:v>
                </c:pt>
                <c:pt idx="33317">
                  <c:v>0.56000000000000005</c:v>
                </c:pt>
                <c:pt idx="33318">
                  <c:v>0.48</c:v>
                </c:pt>
                <c:pt idx="33319">
                  <c:v>0.33333333333333331</c:v>
                </c:pt>
                <c:pt idx="33320">
                  <c:v>0</c:v>
                </c:pt>
                <c:pt idx="33321">
                  <c:v>0.19354838709677419</c:v>
                </c:pt>
                <c:pt idx="33322">
                  <c:v>5.7142857142857141E-2</c:v>
                </c:pt>
                <c:pt idx="33323">
                  <c:v>0</c:v>
                </c:pt>
                <c:pt idx="33324">
                  <c:v>0</c:v>
                </c:pt>
                <c:pt idx="33325">
                  <c:v>0</c:v>
                </c:pt>
                <c:pt idx="33326">
                  <c:v>0</c:v>
                </c:pt>
                <c:pt idx="33327">
                  <c:v>0</c:v>
                </c:pt>
                <c:pt idx="33328">
                  <c:v>0</c:v>
                </c:pt>
                <c:pt idx="33329">
                  <c:v>0</c:v>
                </c:pt>
                <c:pt idx="33330">
                  <c:v>0</c:v>
                </c:pt>
                <c:pt idx="33331">
                  <c:v>0</c:v>
                </c:pt>
                <c:pt idx="33332">
                  <c:v>0</c:v>
                </c:pt>
                <c:pt idx="33333">
                  <c:v>0</c:v>
                </c:pt>
                <c:pt idx="33334">
                  <c:v>0</c:v>
                </c:pt>
                <c:pt idx="33335">
                  <c:v>0</c:v>
                </c:pt>
                <c:pt idx="33336">
                  <c:v>0</c:v>
                </c:pt>
                <c:pt idx="33337">
                  <c:v>0</c:v>
                </c:pt>
                <c:pt idx="33338">
                  <c:v>0</c:v>
                </c:pt>
                <c:pt idx="33339">
                  <c:v>0</c:v>
                </c:pt>
                <c:pt idx="33340">
                  <c:v>0</c:v>
                </c:pt>
                <c:pt idx="33341">
                  <c:v>0</c:v>
                </c:pt>
                <c:pt idx="33342">
                  <c:v>0</c:v>
                </c:pt>
                <c:pt idx="33343">
                  <c:v>0</c:v>
                </c:pt>
                <c:pt idx="33344">
                  <c:v>0</c:v>
                </c:pt>
                <c:pt idx="33345">
                  <c:v>0</c:v>
                </c:pt>
                <c:pt idx="33346">
                  <c:v>0</c:v>
                </c:pt>
                <c:pt idx="33347">
                  <c:v>0</c:v>
                </c:pt>
                <c:pt idx="33348">
                  <c:v>0</c:v>
                </c:pt>
                <c:pt idx="33349">
                  <c:v>0</c:v>
                </c:pt>
                <c:pt idx="33350">
                  <c:v>0</c:v>
                </c:pt>
                <c:pt idx="33351">
                  <c:v>0</c:v>
                </c:pt>
                <c:pt idx="33352">
                  <c:v>0</c:v>
                </c:pt>
                <c:pt idx="33353">
                  <c:v>0</c:v>
                </c:pt>
                <c:pt idx="33354">
                  <c:v>0</c:v>
                </c:pt>
                <c:pt idx="33355">
                  <c:v>0</c:v>
                </c:pt>
                <c:pt idx="33356">
                  <c:v>1.1428571428571428</c:v>
                </c:pt>
                <c:pt idx="33357">
                  <c:v>0</c:v>
                </c:pt>
                <c:pt idx="33358">
                  <c:v>0</c:v>
                </c:pt>
                <c:pt idx="33359">
                  <c:v>0</c:v>
                </c:pt>
                <c:pt idx="33360">
                  <c:v>0.72222222222222221</c:v>
                </c:pt>
                <c:pt idx="33361">
                  <c:v>0</c:v>
                </c:pt>
                <c:pt idx="33362">
                  <c:v>0</c:v>
                </c:pt>
                <c:pt idx="33363">
                  <c:v>0</c:v>
                </c:pt>
                <c:pt idx="33364">
                  <c:v>0</c:v>
                </c:pt>
                <c:pt idx="33365">
                  <c:v>0</c:v>
                </c:pt>
                <c:pt idx="33366">
                  <c:v>0</c:v>
                </c:pt>
                <c:pt idx="33367">
                  <c:v>0.6875</c:v>
                </c:pt>
                <c:pt idx="33368">
                  <c:v>0</c:v>
                </c:pt>
                <c:pt idx="33369">
                  <c:v>0.63157894736842102</c:v>
                </c:pt>
                <c:pt idx="33370">
                  <c:v>0</c:v>
                </c:pt>
                <c:pt idx="33371">
                  <c:v>0.05</c:v>
                </c:pt>
                <c:pt idx="33372">
                  <c:v>1</c:v>
                </c:pt>
                <c:pt idx="33373">
                  <c:v>0</c:v>
                </c:pt>
                <c:pt idx="33374">
                  <c:v>0</c:v>
                </c:pt>
                <c:pt idx="33375">
                  <c:v>0.7142857142857143</c:v>
                </c:pt>
                <c:pt idx="33376">
                  <c:v>1.1428571428571428</c:v>
                </c:pt>
                <c:pt idx="33377">
                  <c:v>4.5454545454545456E-2</c:v>
                </c:pt>
                <c:pt idx="33378">
                  <c:v>0</c:v>
                </c:pt>
                <c:pt idx="33379">
                  <c:v>0</c:v>
                </c:pt>
                <c:pt idx="33380">
                  <c:v>0.57894736842105265</c:v>
                </c:pt>
                <c:pt idx="33381">
                  <c:v>0</c:v>
                </c:pt>
                <c:pt idx="33382">
                  <c:v>0</c:v>
                </c:pt>
                <c:pt idx="33383">
                  <c:v>0</c:v>
                </c:pt>
                <c:pt idx="33384">
                  <c:v>0.5</c:v>
                </c:pt>
                <c:pt idx="33385">
                  <c:v>1.1111111111111112</c:v>
                </c:pt>
                <c:pt idx="33386">
                  <c:v>0.56521739130434778</c:v>
                </c:pt>
                <c:pt idx="33387">
                  <c:v>0</c:v>
                </c:pt>
                <c:pt idx="33388">
                  <c:v>0</c:v>
                </c:pt>
                <c:pt idx="33389">
                  <c:v>0</c:v>
                </c:pt>
                <c:pt idx="33390">
                  <c:v>0.95</c:v>
                </c:pt>
                <c:pt idx="33391">
                  <c:v>0</c:v>
                </c:pt>
                <c:pt idx="33392">
                  <c:v>0.58333333333333337</c:v>
                </c:pt>
                <c:pt idx="33393">
                  <c:v>0.23076923076923078</c:v>
                </c:pt>
                <c:pt idx="33394">
                  <c:v>0.33333333333333331</c:v>
                </c:pt>
                <c:pt idx="33395">
                  <c:v>4.1666666666666664E-2</c:v>
                </c:pt>
                <c:pt idx="33396">
                  <c:v>1.1176470588235294</c:v>
                </c:pt>
                <c:pt idx="33397">
                  <c:v>0.65217391304347827</c:v>
                </c:pt>
                <c:pt idx="33398">
                  <c:v>0</c:v>
                </c:pt>
                <c:pt idx="33399">
                  <c:v>0.14285714285714285</c:v>
                </c:pt>
                <c:pt idx="33400">
                  <c:v>0</c:v>
                </c:pt>
                <c:pt idx="33401">
                  <c:v>0</c:v>
                </c:pt>
                <c:pt idx="33402">
                  <c:v>0.95238095238095233</c:v>
                </c:pt>
                <c:pt idx="33403">
                  <c:v>1.0666666666666667</c:v>
                </c:pt>
                <c:pt idx="33404">
                  <c:v>0.68</c:v>
                </c:pt>
                <c:pt idx="33405">
                  <c:v>0.56521739130434778</c:v>
                </c:pt>
                <c:pt idx="33406">
                  <c:v>0</c:v>
                </c:pt>
                <c:pt idx="33407">
                  <c:v>8.5714285714285715E-2</c:v>
                </c:pt>
                <c:pt idx="33408">
                  <c:v>0.16666666666666666</c:v>
                </c:pt>
                <c:pt idx="33409">
                  <c:v>1.1666666666666667</c:v>
                </c:pt>
                <c:pt idx="33410">
                  <c:v>0.21875</c:v>
                </c:pt>
                <c:pt idx="33411">
                  <c:v>0.4</c:v>
                </c:pt>
                <c:pt idx="33412">
                  <c:v>0.16666666666666666</c:v>
                </c:pt>
                <c:pt idx="33413">
                  <c:v>0.13513513513513514</c:v>
                </c:pt>
                <c:pt idx="33414">
                  <c:v>0.41379310344827586</c:v>
                </c:pt>
                <c:pt idx="33415">
                  <c:v>2.9411764705882353E-2</c:v>
                </c:pt>
                <c:pt idx="33416">
                  <c:v>0.53846153846153844</c:v>
                </c:pt>
                <c:pt idx="33417">
                  <c:v>0.17647058823529413</c:v>
                </c:pt>
                <c:pt idx="33418">
                  <c:v>0</c:v>
                </c:pt>
                <c:pt idx="33419">
                  <c:v>0</c:v>
                </c:pt>
                <c:pt idx="33420">
                  <c:v>0</c:v>
                </c:pt>
                <c:pt idx="33421">
                  <c:v>0</c:v>
                </c:pt>
                <c:pt idx="33422">
                  <c:v>0</c:v>
                </c:pt>
                <c:pt idx="33423">
                  <c:v>0</c:v>
                </c:pt>
                <c:pt idx="33424">
                  <c:v>0</c:v>
                </c:pt>
                <c:pt idx="33425">
                  <c:v>0</c:v>
                </c:pt>
                <c:pt idx="33426">
                  <c:v>0</c:v>
                </c:pt>
                <c:pt idx="33427">
                  <c:v>0</c:v>
                </c:pt>
                <c:pt idx="33428">
                  <c:v>0.52</c:v>
                </c:pt>
                <c:pt idx="33429">
                  <c:v>0</c:v>
                </c:pt>
                <c:pt idx="33430">
                  <c:v>0</c:v>
                </c:pt>
                <c:pt idx="33431">
                  <c:v>0</c:v>
                </c:pt>
                <c:pt idx="33432">
                  <c:v>0</c:v>
                </c:pt>
                <c:pt idx="33433">
                  <c:v>0</c:v>
                </c:pt>
                <c:pt idx="33434">
                  <c:v>3.3333333333333333E-2</c:v>
                </c:pt>
                <c:pt idx="33435">
                  <c:v>6.6666666666666666E-2</c:v>
                </c:pt>
                <c:pt idx="33436">
                  <c:v>0</c:v>
                </c:pt>
                <c:pt idx="33437">
                  <c:v>0</c:v>
                </c:pt>
                <c:pt idx="33438">
                  <c:v>0</c:v>
                </c:pt>
                <c:pt idx="33439">
                  <c:v>0</c:v>
                </c:pt>
                <c:pt idx="33440">
                  <c:v>0</c:v>
                </c:pt>
                <c:pt idx="33441">
                  <c:v>0</c:v>
                </c:pt>
                <c:pt idx="33442">
                  <c:v>0</c:v>
                </c:pt>
                <c:pt idx="33443">
                  <c:v>0</c:v>
                </c:pt>
                <c:pt idx="33444">
                  <c:v>0</c:v>
                </c:pt>
                <c:pt idx="33445">
                  <c:v>0</c:v>
                </c:pt>
                <c:pt idx="33446">
                  <c:v>0</c:v>
                </c:pt>
                <c:pt idx="33447">
                  <c:v>0</c:v>
                </c:pt>
                <c:pt idx="33448">
                  <c:v>0</c:v>
                </c:pt>
                <c:pt idx="33449">
                  <c:v>0</c:v>
                </c:pt>
                <c:pt idx="33450">
                  <c:v>0</c:v>
                </c:pt>
                <c:pt idx="33451">
                  <c:v>0</c:v>
                </c:pt>
                <c:pt idx="33452">
                  <c:v>0</c:v>
                </c:pt>
                <c:pt idx="33453">
                  <c:v>0</c:v>
                </c:pt>
                <c:pt idx="33454">
                  <c:v>0</c:v>
                </c:pt>
                <c:pt idx="33455">
                  <c:v>0</c:v>
                </c:pt>
                <c:pt idx="33456">
                  <c:v>0</c:v>
                </c:pt>
                <c:pt idx="33457">
                  <c:v>0</c:v>
                </c:pt>
                <c:pt idx="33458">
                  <c:v>0</c:v>
                </c:pt>
                <c:pt idx="33459">
                  <c:v>0</c:v>
                </c:pt>
                <c:pt idx="33460">
                  <c:v>0</c:v>
                </c:pt>
                <c:pt idx="33461">
                  <c:v>0</c:v>
                </c:pt>
                <c:pt idx="33462">
                  <c:v>0</c:v>
                </c:pt>
                <c:pt idx="33463">
                  <c:v>0</c:v>
                </c:pt>
                <c:pt idx="33464">
                  <c:v>0</c:v>
                </c:pt>
                <c:pt idx="33465">
                  <c:v>0</c:v>
                </c:pt>
                <c:pt idx="33466">
                  <c:v>0</c:v>
                </c:pt>
                <c:pt idx="33467">
                  <c:v>0</c:v>
                </c:pt>
                <c:pt idx="33468">
                  <c:v>0</c:v>
                </c:pt>
                <c:pt idx="33469">
                  <c:v>0</c:v>
                </c:pt>
                <c:pt idx="33470">
                  <c:v>0</c:v>
                </c:pt>
                <c:pt idx="33471">
                  <c:v>0</c:v>
                </c:pt>
                <c:pt idx="33472">
                  <c:v>0.5</c:v>
                </c:pt>
                <c:pt idx="33473">
                  <c:v>0.69230769230769229</c:v>
                </c:pt>
                <c:pt idx="33474">
                  <c:v>0</c:v>
                </c:pt>
                <c:pt idx="33475">
                  <c:v>0</c:v>
                </c:pt>
                <c:pt idx="33476">
                  <c:v>0</c:v>
                </c:pt>
                <c:pt idx="33477">
                  <c:v>0</c:v>
                </c:pt>
                <c:pt idx="33478">
                  <c:v>1.1764705882352942</c:v>
                </c:pt>
                <c:pt idx="33479">
                  <c:v>0</c:v>
                </c:pt>
                <c:pt idx="33480">
                  <c:v>1</c:v>
                </c:pt>
                <c:pt idx="33481">
                  <c:v>1</c:v>
                </c:pt>
                <c:pt idx="33482">
                  <c:v>0</c:v>
                </c:pt>
                <c:pt idx="33483">
                  <c:v>0</c:v>
                </c:pt>
                <c:pt idx="33484">
                  <c:v>0</c:v>
                </c:pt>
                <c:pt idx="33485">
                  <c:v>0.25</c:v>
                </c:pt>
                <c:pt idx="33486">
                  <c:v>0</c:v>
                </c:pt>
                <c:pt idx="33487">
                  <c:v>5.5555555555555552E-2</c:v>
                </c:pt>
                <c:pt idx="33488">
                  <c:v>0</c:v>
                </c:pt>
                <c:pt idx="33489">
                  <c:v>0</c:v>
                </c:pt>
                <c:pt idx="33490">
                  <c:v>0</c:v>
                </c:pt>
                <c:pt idx="33491">
                  <c:v>0.78947368421052633</c:v>
                </c:pt>
                <c:pt idx="33492">
                  <c:v>0</c:v>
                </c:pt>
                <c:pt idx="33493">
                  <c:v>0.66666666666666663</c:v>
                </c:pt>
                <c:pt idx="33494">
                  <c:v>0</c:v>
                </c:pt>
                <c:pt idx="33495">
                  <c:v>0.65217391304347827</c:v>
                </c:pt>
                <c:pt idx="33496">
                  <c:v>0.8</c:v>
                </c:pt>
                <c:pt idx="33497">
                  <c:v>0.2857142857142857</c:v>
                </c:pt>
                <c:pt idx="33498">
                  <c:v>0.66666666666666663</c:v>
                </c:pt>
                <c:pt idx="33499">
                  <c:v>0.66666666666666663</c:v>
                </c:pt>
                <c:pt idx="33500">
                  <c:v>0.83333333333333337</c:v>
                </c:pt>
                <c:pt idx="33501">
                  <c:v>0</c:v>
                </c:pt>
                <c:pt idx="33502">
                  <c:v>0.75</c:v>
                </c:pt>
                <c:pt idx="33503">
                  <c:v>3.3333333333333333E-2</c:v>
                </c:pt>
                <c:pt idx="33504">
                  <c:v>0.66666666666666663</c:v>
                </c:pt>
                <c:pt idx="33505">
                  <c:v>0.94444444444444442</c:v>
                </c:pt>
                <c:pt idx="33506">
                  <c:v>0.58333333333333337</c:v>
                </c:pt>
                <c:pt idx="33507">
                  <c:v>0</c:v>
                </c:pt>
                <c:pt idx="33508">
                  <c:v>0.37037037037037035</c:v>
                </c:pt>
                <c:pt idx="33509">
                  <c:v>1.1538461538461537</c:v>
                </c:pt>
                <c:pt idx="33510">
                  <c:v>0.16666666666666666</c:v>
                </c:pt>
                <c:pt idx="33511">
                  <c:v>0.42307692307692307</c:v>
                </c:pt>
                <c:pt idx="33512">
                  <c:v>0.2</c:v>
                </c:pt>
                <c:pt idx="33513">
                  <c:v>0.25925925925925924</c:v>
                </c:pt>
                <c:pt idx="33514">
                  <c:v>0.21875</c:v>
                </c:pt>
                <c:pt idx="33515">
                  <c:v>0.15625</c:v>
                </c:pt>
                <c:pt idx="33516">
                  <c:v>0.2</c:v>
                </c:pt>
                <c:pt idx="33517">
                  <c:v>0</c:v>
                </c:pt>
                <c:pt idx="33518">
                  <c:v>0.1875</c:v>
                </c:pt>
                <c:pt idx="33519">
                  <c:v>0.4642857142857143</c:v>
                </c:pt>
                <c:pt idx="33520">
                  <c:v>0</c:v>
                </c:pt>
                <c:pt idx="33521">
                  <c:v>0</c:v>
                </c:pt>
                <c:pt idx="33522">
                  <c:v>2.7777777777777776E-2</c:v>
                </c:pt>
                <c:pt idx="33523">
                  <c:v>5.8823529411764705E-2</c:v>
                </c:pt>
                <c:pt idx="33524">
                  <c:v>0</c:v>
                </c:pt>
                <c:pt idx="33525">
                  <c:v>0</c:v>
                </c:pt>
                <c:pt idx="33526">
                  <c:v>0</c:v>
                </c:pt>
                <c:pt idx="33527">
                  <c:v>0</c:v>
                </c:pt>
                <c:pt idx="33528">
                  <c:v>0</c:v>
                </c:pt>
                <c:pt idx="33529">
                  <c:v>0</c:v>
                </c:pt>
                <c:pt idx="33530">
                  <c:v>0</c:v>
                </c:pt>
                <c:pt idx="33531">
                  <c:v>0</c:v>
                </c:pt>
                <c:pt idx="33532">
                  <c:v>1.2</c:v>
                </c:pt>
                <c:pt idx="33533">
                  <c:v>1.0625</c:v>
                </c:pt>
                <c:pt idx="33534">
                  <c:v>5.7142857142857141E-2</c:v>
                </c:pt>
                <c:pt idx="33535">
                  <c:v>0</c:v>
                </c:pt>
                <c:pt idx="33536">
                  <c:v>0.33333333333333331</c:v>
                </c:pt>
                <c:pt idx="33537">
                  <c:v>0</c:v>
                </c:pt>
                <c:pt idx="33538">
                  <c:v>0.22580645161290322</c:v>
                </c:pt>
                <c:pt idx="33539">
                  <c:v>0.48148148148148145</c:v>
                </c:pt>
                <c:pt idx="33540">
                  <c:v>0.48148148148148145</c:v>
                </c:pt>
                <c:pt idx="33541">
                  <c:v>0.13333333333333333</c:v>
                </c:pt>
                <c:pt idx="33542">
                  <c:v>0.1875</c:v>
                </c:pt>
                <c:pt idx="33543">
                  <c:v>0</c:v>
                </c:pt>
                <c:pt idx="33544">
                  <c:v>0</c:v>
                </c:pt>
                <c:pt idx="33545">
                  <c:v>0</c:v>
                </c:pt>
                <c:pt idx="33546">
                  <c:v>0</c:v>
                </c:pt>
                <c:pt idx="33547">
                  <c:v>0</c:v>
                </c:pt>
                <c:pt idx="33548">
                  <c:v>0</c:v>
                </c:pt>
                <c:pt idx="33549">
                  <c:v>0</c:v>
                </c:pt>
                <c:pt idx="33550">
                  <c:v>0</c:v>
                </c:pt>
                <c:pt idx="33551">
                  <c:v>0</c:v>
                </c:pt>
                <c:pt idx="33552">
                  <c:v>0</c:v>
                </c:pt>
                <c:pt idx="33553">
                  <c:v>0</c:v>
                </c:pt>
                <c:pt idx="33554">
                  <c:v>0</c:v>
                </c:pt>
                <c:pt idx="33555">
                  <c:v>0</c:v>
                </c:pt>
                <c:pt idx="33556">
                  <c:v>0</c:v>
                </c:pt>
                <c:pt idx="33557">
                  <c:v>0</c:v>
                </c:pt>
                <c:pt idx="33558">
                  <c:v>0</c:v>
                </c:pt>
                <c:pt idx="33559">
                  <c:v>0</c:v>
                </c:pt>
                <c:pt idx="33560">
                  <c:v>0</c:v>
                </c:pt>
                <c:pt idx="33561">
                  <c:v>0</c:v>
                </c:pt>
                <c:pt idx="33562">
                  <c:v>0</c:v>
                </c:pt>
                <c:pt idx="33563">
                  <c:v>0</c:v>
                </c:pt>
                <c:pt idx="33564">
                  <c:v>0</c:v>
                </c:pt>
                <c:pt idx="33565">
                  <c:v>0</c:v>
                </c:pt>
                <c:pt idx="33566">
                  <c:v>0</c:v>
                </c:pt>
                <c:pt idx="33567">
                  <c:v>0</c:v>
                </c:pt>
                <c:pt idx="33568">
                  <c:v>0</c:v>
                </c:pt>
                <c:pt idx="33569">
                  <c:v>0</c:v>
                </c:pt>
                <c:pt idx="33570">
                  <c:v>0</c:v>
                </c:pt>
                <c:pt idx="33571">
                  <c:v>0</c:v>
                </c:pt>
                <c:pt idx="33572">
                  <c:v>0</c:v>
                </c:pt>
                <c:pt idx="33573">
                  <c:v>0</c:v>
                </c:pt>
                <c:pt idx="33574">
                  <c:v>0</c:v>
                </c:pt>
                <c:pt idx="33575">
                  <c:v>0</c:v>
                </c:pt>
                <c:pt idx="33576">
                  <c:v>0</c:v>
                </c:pt>
                <c:pt idx="33577">
                  <c:v>0</c:v>
                </c:pt>
                <c:pt idx="33578">
                  <c:v>0</c:v>
                </c:pt>
                <c:pt idx="33579">
                  <c:v>0</c:v>
                </c:pt>
                <c:pt idx="33580">
                  <c:v>0</c:v>
                </c:pt>
                <c:pt idx="33581">
                  <c:v>0.69230769230769229</c:v>
                </c:pt>
                <c:pt idx="33582">
                  <c:v>0.53333333333333333</c:v>
                </c:pt>
                <c:pt idx="33583">
                  <c:v>0</c:v>
                </c:pt>
                <c:pt idx="33584">
                  <c:v>0</c:v>
                </c:pt>
                <c:pt idx="33585">
                  <c:v>0.6</c:v>
                </c:pt>
                <c:pt idx="33586">
                  <c:v>0</c:v>
                </c:pt>
                <c:pt idx="33587">
                  <c:v>0</c:v>
                </c:pt>
                <c:pt idx="33588">
                  <c:v>0.10526315789473684</c:v>
                </c:pt>
                <c:pt idx="33589">
                  <c:v>0</c:v>
                </c:pt>
                <c:pt idx="33590">
                  <c:v>0</c:v>
                </c:pt>
                <c:pt idx="33591">
                  <c:v>0.93333333333333335</c:v>
                </c:pt>
                <c:pt idx="33592">
                  <c:v>0</c:v>
                </c:pt>
                <c:pt idx="33593">
                  <c:v>0</c:v>
                </c:pt>
                <c:pt idx="33594">
                  <c:v>0</c:v>
                </c:pt>
                <c:pt idx="33595">
                  <c:v>0</c:v>
                </c:pt>
                <c:pt idx="33596">
                  <c:v>0</c:v>
                </c:pt>
                <c:pt idx="33597">
                  <c:v>0.5</c:v>
                </c:pt>
                <c:pt idx="33598">
                  <c:v>0.5</c:v>
                </c:pt>
                <c:pt idx="33599">
                  <c:v>0.25</c:v>
                </c:pt>
                <c:pt idx="33600">
                  <c:v>0</c:v>
                </c:pt>
                <c:pt idx="33601">
                  <c:v>0.5</c:v>
                </c:pt>
                <c:pt idx="33602">
                  <c:v>1</c:v>
                </c:pt>
                <c:pt idx="33603">
                  <c:v>0</c:v>
                </c:pt>
                <c:pt idx="33604">
                  <c:v>0.4</c:v>
                </c:pt>
                <c:pt idx="33605">
                  <c:v>0</c:v>
                </c:pt>
                <c:pt idx="33606">
                  <c:v>0.8571428571428571</c:v>
                </c:pt>
                <c:pt idx="33607">
                  <c:v>0.5</c:v>
                </c:pt>
                <c:pt idx="33608">
                  <c:v>0.70588235294117652</c:v>
                </c:pt>
                <c:pt idx="33609">
                  <c:v>0.73913043478260865</c:v>
                </c:pt>
                <c:pt idx="33610">
                  <c:v>0.89473684210526316</c:v>
                </c:pt>
                <c:pt idx="33611">
                  <c:v>0.60869565217391308</c:v>
                </c:pt>
                <c:pt idx="33612">
                  <c:v>0.52</c:v>
                </c:pt>
                <c:pt idx="33613">
                  <c:v>0.66666666666666663</c:v>
                </c:pt>
                <c:pt idx="33614">
                  <c:v>0.66666666666666663</c:v>
                </c:pt>
                <c:pt idx="33615">
                  <c:v>0.3</c:v>
                </c:pt>
                <c:pt idx="33616">
                  <c:v>0.54166666666666663</c:v>
                </c:pt>
                <c:pt idx="33617">
                  <c:v>1</c:v>
                </c:pt>
                <c:pt idx="33618">
                  <c:v>0.47619047619047616</c:v>
                </c:pt>
                <c:pt idx="33619">
                  <c:v>0.55555555555555558</c:v>
                </c:pt>
                <c:pt idx="33620">
                  <c:v>0.17241379310344829</c:v>
                </c:pt>
                <c:pt idx="33621">
                  <c:v>0.42857142857142855</c:v>
                </c:pt>
                <c:pt idx="33622">
                  <c:v>0.5</c:v>
                </c:pt>
                <c:pt idx="33623">
                  <c:v>0.34482758620689657</c:v>
                </c:pt>
                <c:pt idx="33624">
                  <c:v>0.25806451612903225</c:v>
                </c:pt>
                <c:pt idx="33625">
                  <c:v>0</c:v>
                </c:pt>
                <c:pt idx="33626">
                  <c:v>0.22580645161290322</c:v>
                </c:pt>
                <c:pt idx="33627">
                  <c:v>8.1081081081081086E-2</c:v>
                </c:pt>
                <c:pt idx="33628">
                  <c:v>0.25</c:v>
                </c:pt>
                <c:pt idx="33629">
                  <c:v>0.15151515151515152</c:v>
                </c:pt>
                <c:pt idx="33630">
                  <c:v>0</c:v>
                </c:pt>
                <c:pt idx="33631">
                  <c:v>0</c:v>
                </c:pt>
                <c:pt idx="33632">
                  <c:v>0</c:v>
                </c:pt>
                <c:pt idx="33633">
                  <c:v>0</c:v>
                </c:pt>
                <c:pt idx="33634">
                  <c:v>0</c:v>
                </c:pt>
                <c:pt idx="33635">
                  <c:v>1.2</c:v>
                </c:pt>
                <c:pt idx="33636">
                  <c:v>0</c:v>
                </c:pt>
                <c:pt idx="33637">
                  <c:v>4.6511627906976744E-2</c:v>
                </c:pt>
                <c:pt idx="33638">
                  <c:v>6.4516129032258063E-2</c:v>
                </c:pt>
                <c:pt idx="33639">
                  <c:v>0.52</c:v>
                </c:pt>
                <c:pt idx="33640">
                  <c:v>0</c:v>
                </c:pt>
                <c:pt idx="33641">
                  <c:v>0</c:v>
                </c:pt>
                <c:pt idx="33642">
                  <c:v>0</c:v>
                </c:pt>
                <c:pt idx="33643">
                  <c:v>0</c:v>
                </c:pt>
                <c:pt idx="33644">
                  <c:v>0</c:v>
                </c:pt>
                <c:pt idx="33645">
                  <c:v>0</c:v>
                </c:pt>
                <c:pt idx="33646">
                  <c:v>0</c:v>
                </c:pt>
                <c:pt idx="33647">
                  <c:v>0</c:v>
                </c:pt>
                <c:pt idx="33648">
                  <c:v>0</c:v>
                </c:pt>
                <c:pt idx="33649">
                  <c:v>0</c:v>
                </c:pt>
                <c:pt idx="33650">
                  <c:v>0</c:v>
                </c:pt>
                <c:pt idx="33651">
                  <c:v>0</c:v>
                </c:pt>
                <c:pt idx="33652">
                  <c:v>0</c:v>
                </c:pt>
                <c:pt idx="33653">
                  <c:v>0</c:v>
                </c:pt>
                <c:pt idx="33654">
                  <c:v>0</c:v>
                </c:pt>
                <c:pt idx="33655">
                  <c:v>0</c:v>
                </c:pt>
                <c:pt idx="33656">
                  <c:v>0</c:v>
                </c:pt>
                <c:pt idx="33657">
                  <c:v>1.2</c:v>
                </c:pt>
                <c:pt idx="33658">
                  <c:v>0</c:v>
                </c:pt>
                <c:pt idx="33659">
                  <c:v>0</c:v>
                </c:pt>
                <c:pt idx="33660">
                  <c:v>0</c:v>
                </c:pt>
                <c:pt idx="33661">
                  <c:v>0</c:v>
                </c:pt>
                <c:pt idx="33662">
                  <c:v>0</c:v>
                </c:pt>
                <c:pt idx="33663">
                  <c:v>0</c:v>
                </c:pt>
                <c:pt idx="33664">
                  <c:v>0</c:v>
                </c:pt>
                <c:pt idx="33665">
                  <c:v>1</c:v>
                </c:pt>
                <c:pt idx="33666">
                  <c:v>0</c:v>
                </c:pt>
                <c:pt idx="33667">
                  <c:v>0</c:v>
                </c:pt>
                <c:pt idx="33668">
                  <c:v>1</c:v>
                </c:pt>
                <c:pt idx="33669">
                  <c:v>1.1333333333333333</c:v>
                </c:pt>
                <c:pt idx="33670">
                  <c:v>0</c:v>
                </c:pt>
                <c:pt idx="33671">
                  <c:v>0</c:v>
                </c:pt>
                <c:pt idx="33672">
                  <c:v>0.8666666666666667</c:v>
                </c:pt>
                <c:pt idx="33673">
                  <c:v>0</c:v>
                </c:pt>
                <c:pt idx="33674">
                  <c:v>1.0625</c:v>
                </c:pt>
                <c:pt idx="33675">
                  <c:v>1.125</c:v>
                </c:pt>
                <c:pt idx="33676">
                  <c:v>1.1764705882352942</c:v>
                </c:pt>
                <c:pt idx="33677">
                  <c:v>0</c:v>
                </c:pt>
                <c:pt idx="33678">
                  <c:v>0</c:v>
                </c:pt>
                <c:pt idx="33679">
                  <c:v>0.16666666666666666</c:v>
                </c:pt>
                <c:pt idx="33680">
                  <c:v>0</c:v>
                </c:pt>
                <c:pt idx="33681">
                  <c:v>0</c:v>
                </c:pt>
                <c:pt idx="33682">
                  <c:v>0.14814814814814814</c:v>
                </c:pt>
                <c:pt idx="33683">
                  <c:v>0</c:v>
                </c:pt>
                <c:pt idx="33684">
                  <c:v>0</c:v>
                </c:pt>
                <c:pt idx="33685">
                  <c:v>0</c:v>
                </c:pt>
                <c:pt idx="33686">
                  <c:v>0.57894736842105265</c:v>
                </c:pt>
                <c:pt idx="33687">
                  <c:v>0.68181818181818177</c:v>
                </c:pt>
                <c:pt idx="33688">
                  <c:v>0</c:v>
                </c:pt>
                <c:pt idx="33689">
                  <c:v>0.25</c:v>
                </c:pt>
                <c:pt idx="33690">
                  <c:v>0.58333333333333337</c:v>
                </c:pt>
                <c:pt idx="33691">
                  <c:v>0.76190476190476186</c:v>
                </c:pt>
                <c:pt idx="33692">
                  <c:v>0.375</c:v>
                </c:pt>
                <c:pt idx="33693">
                  <c:v>0.48</c:v>
                </c:pt>
                <c:pt idx="33694">
                  <c:v>0</c:v>
                </c:pt>
                <c:pt idx="33695">
                  <c:v>0</c:v>
                </c:pt>
                <c:pt idx="33696">
                  <c:v>6.9767441860465115E-2</c:v>
                </c:pt>
                <c:pt idx="33697">
                  <c:v>8.1081081081081086E-2</c:v>
                </c:pt>
                <c:pt idx="33698">
                  <c:v>0</c:v>
                </c:pt>
                <c:pt idx="33699">
                  <c:v>0.46153846153846156</c:v>
                </c:pt>
                <c:pt idx="33700">
                  <c:v>0.44444444444444442</c:v>
                </c:pt>
                <c:pt idx="33701">
                  <c:v>0.44444444444444442</c:v>
                </c:pt>
                <c:pt idx="33702">
                  <c:v>0.37037037037037035</c:v>
                </c:pt>
                <c:pt idx="33703">
                  <c:v>0.3</c:v>
                </c:pt>
                <c:pt idx="33704">
                  <c:v>0.35483870967741937</c:v>
                </c:pt>
                <c:pt idx="33705">
                  <c:v>0.39285714285714285</c:v>
                </c:pt>
                <c:pt idx="33706">
                  <c:v>0.13513513513513514</c:v>
                </c:pt>
                <c:pt idx="33707">
                  <c:v>0</c:v>
                </c:pt>
                <c:pt idx="33708">
                  <c:v>0.22580645161290322</c:v>
                </c:pt>
                <c:pt idx="33709">
                  <c:v>2.6315789473684209E-2</c:v>
                </c:pt>
                <c:pt idx="33710">
                  <c:v>0</c:v>
                </c:pt>
                <c:pt idx="33711">
                  <c:v>0</c:v>
                </c:pt>
                <c:pt idx="33712">
                  <c:v>0</c:v>
                </c:pt>
                <c:pt idx="33713">
                  <c:v>0</c:v>
                </c:pt>
                <c:pt idx="33714">
                  <c:v>0</c:v>
                </c:pt>
                <c:pt idx="33715">
                  <c:v>0</c:v>
                </c:pt>
                <c:pt idx="33716">
                  <c:v>0</c:v>
                </c:pt>
                <c:pt idx="33717">
                  <c:v>0.39130434782608697</c:v>
                </c:pt>
                <c:pt idx="33718">
                  <c:v>0.46153846153846156</c:v>
                </c:pt>
                <c:pt idx="33719">
                  <c:v>0.20689655172413793</c:v>
                </c:pt>
                <c:pt idx="33720">
                  <c:v>0</c:v>
                </c:pt>
                <c:pt idx="33721">
                  <c:v>0</c:v>
                </c:pt>
                <c:pt idx="33722">
                  <c:v>0</c:v>
                </c:pt>
                <c:pt idx="33723">
                  <c:v>0</c:v>
                </c:pt>
                <c:pt idx="33724">
                  <c:v>0</c:v>
                </c:pt>
                <c:pt idx="33725">
                  <c:v>0</c:v>
                </c:pt>
                <c:pt idx="33726">
                  <c:v>0</c:v>
                </c:pt>
                <c:pt idx="33727">
                  <c:v>0</c:v>
                </c:pt>
                <c:pt idx="33728">
                  <c:v>0</c:v>
                </c:pt>
                <c:pt idx="33729">
                  <c:v>0</c:v>
                </c:pt>
                <c:pt idx="33730">
                  <c:v>0</c:v>
                </c:pt>
                <c:pt idx="33731">
                  <c:v>0</c:v>
                </c:pt>
                <c:pt idx="33732">
                  <c:v>0</c:v>
                </c:pt>
                <c:pt idx="33733">
                  <c:v>0</c:v>
                </c:pt>
                <c:pt idx="33734">
                  <c:v>0</c:v>
                </c:pt>
                <c:pt idx="33735">
                  <c:v>0</c:v>
                </c:pt>
                <c:pt idx="33736">
                  <c:v>0</c:v>
                </c:pt>
                <c:pt idx="33737">
                  <c:v>0</c:v>
                </c:pt>
                <c:pt idx="33738">
                  <c:v>0</c:v>
                </c:pt>
                <c:pt idx="33739">
                  <c:v>0</c:v>
                </c:pt>
                <c:pt idx="33740">
                  <c:v>0</c:v>
                </c:pt>
                <c:pt idx="33741">
                  <c:v>0</c:v>
                </c:pt>
                <c:pt idx="33742">
                  <c:v>0</c:v>
                </c:pt>
                <c:pt idx="33743">
                  <c:v>0</c:v>
                </c:pt>
                <c:pt idx="33744">
                  <c:v>0</c:v>
                </c:pt>
                <c:pt idx="33745">
                  <c:v>0</c:v>
                </c:pt>
                <c:pt idx="33746">
                  <c:v>0</c:v>
                </c:pt>
                <c:pt idx="33747">
                  <c:v>0</c:v>
                </c:pt>
                <c:pt idx="33748">
                  <c:v>0</c:v>
                </c:pt>
                <c:pt idx="33749">
                  <c:v>0</c:v>
                </c:pt>
                <c:pt idx="33750">
                  <c:v>0</c:v>
                </c:pt>
                <c:pt idx="33751">
                  <c:v>0</c:v>
                </c:pt>
                <c:pt idx="33752">
                  <c:v>0</c:v>
                </c:pt>
                <c:pt idx="33753">
                  <c:v>0.5</c:v>
                </c:pt>
                <c:pt idx="33754">
                  <c:v>0</c:v>
                </c:pt>
                <c:pt idx="33755">
                  <c:v>0</c:v>
                </c:pt>
                <c:pt idx="33756">
                  <c:v>0</c:v>
                </c:pt>
                <c:pt idx="33757">
                  <c:v>0</c:v>
                </c:pt>
                <c:pt idx="33758">
                  <c:v>0</c:v>
                </c:pt>
                <c:pt idx="33759">
                  <c:v>0</c:v>
                </c:pt>
                <c:pt idx="33760">
                  <c:v>0</c:v>
                </c:pt>
                <c:pt idx="33761">
                  <c:v>0</c:v>
                </c:pt>
                <c:pt idx="33762">
                  <c:v>0</c:v>
                </c:pt>
                <c:pt idx="33763">
                  <c:v>0</c:v>
                </c:pt>
                <c:pt idx="33764">
                  <c:v>0.93333333333333335</c:v>
                </c:pt>
                <c:pt idx="33765">
                  <c:v>0.5625</c:v>
                </c:pt>
                <c:pt idx="33766">
                  <c:v>0</c:v>
                </c:pt>
                <c:pt idx="33767">
                  <c:v>0</c:v>
                </c:pt>
                <c:pt idx="33768">
                  <c:v>0.70588235294117652</c:v>
                </c:pt>
                <c:pt idx="33769">
                  <c:v>0</c:v>
                </c:pt>
                <c:pt idx="33770">
                  <c:v>0.53333333333333333</c:v>
                </c:pt>
                <c:pt idx="33771">
                  <c:v>0.6875</c:v>
                </c:pt>
                <c:pt idx="33772">
                  <c:v>0</c:v>
                </c:pt>
                <c:pt idx="33773">
                  <c:v>1</c:v>
                </c:pt>
                <c:pt idx="33774">
                  <c:v>0</c:v>
                </c:pt>
                <c:pt idx="33775">
                  <c:v>1.2</c:v>
                </c:pt>
                <c:pt idx="33776">
                  <c:v>0</c:v>
                </c:pt>
                <c:pt idx="33777">
                  <c:v>0.875</c:v>
                </c:pt>
                <c:pt idx="33778">
                  <c:v>0</c:v>
                </c:pt>
                <c:pt idx="33779">
                  <c:v>0</c:v>
                </c:pt>
                <c:pt idx="33780">
                  <c:v>0</c:v>
                </c:pt>
                <c:pt idx="33781">
                  <c:v>0</c:v>
                </c:pt>
                <c:pt idx="33782">
                  <c:v>0.70588235294117652</c:v>
                </c:pt>
                <c:pt idx="33783">
                  <c:v>0</c:v>
                </c:pt>
                <c:pt idx="33784">
                  <c:v>0.85</c:v>
                </c:pt>
                <c:pt idx="33785">
                  <c:v>0</c:v>
                </c:pt>
                <c:pt idx="33786">
                  <c:v>0</c:v>
                </c:pt>
                <c:pt idx="33787">
                  <c:v>0</c:v>
                </c:pt>
                <c:pt idx="33788">
                  <c:v>0.42857142857142855</c:v>
                </c:pt>
                <c:pt idx="33789">
                  <c:v>0.27777777777777779</c:v>
                </c:pt>
                <c:pt idx="33790">
                  <c:v>0</c:v>
                </c:pt>
                <c:pt idx="33791">
                  <c:v>0</c:v>
                </c:pt>
                <c:pt idx="33792">
                  <c:v>0</c:v>
                </c:pt>
                <c:pt idx="33793">
                  <c:v>0.88888888888888884</c:v>
                </c:pt>
                <c:pt idx="33794">
                  <c:v>0</c:v>
                </c:pt>
                <c:pt idx="33795">
                  <c:v>0.59090909090909094</c:v>
                </c:pt>
                <c:pt idx="33796">
                  <c:v>0</c:v>
                </c:pt>
                <c:pt idx="33797">
                  <c:v>0</c:v>
                </c:pt>
                <c:pt idx="33798">
                  <c:v>0.25925925925925924</c:v>
                </c:pt>
                <c:pt idx="33799">
                  <c:v>0.82608695652173914</c:v>
                </c:pt>
                <c:pt idx="33800">
                  <c:v>0</c:v>
                </c:pt>
                <c:pt idx="33801">
                  <c:v>0.2608695652173913</c:v>
                </c:pt>
                <c:pt idx="33802">
                  <c:v>0.76190476190476186</c:v>
                </c:pt>
                <c:pt idx="33803">
                  <c:v>0</c:v>
                </c:pt>
                <c:pt idx="33804">
                  <c:v>0.44444444444444442</c:v>
                </c:pt>
                <c:pt idx="33805">
                  <c:v>0.25</c:v>
                </c:pt>
                <c:pt idx="33806">
                  <c:v>0.11428571428571428</c:v>
                </c:pt>
                <c:pt idx="33807">
                  <c:v>0.48</c:v>
                </c:pt>
                <c:pt idx="33808">
                  <c:v>0.21212121212121213</c:v>
                </c:pt>
                <c:pt idx="33809">
                  <c:v>0.86363636363636365</c:v>
                </c:pt>
                <c:pt idx="33810">
                  <c:v>2.1739130434782608E-2</c:v>
                </c:pt>
                <c:pt idx="33811">
                  <c:v>0</c:v>
                </c:pt>
                <c:pt idx="33812">
                  <c:v>0.33333333333333331</c:v>
                </c:pt>
                <c:pt idx="33813">
                  <c:v>0.57692307692307687</c:v>
                </c:pt>
                <c:pt idx="33814">
                  <c:v>0.51851851851851849</c:v>
                </c:pt>
                <c:pt idx="33815">
                  <c:v>0.14705882352941177</c:v>
                </c:pt>
                <c:pt idx="33816">
                  <c:v>8.8235294117647065E-2</c:v>
                </c:pt>
                <c:pt idx="33817">
                  <c:v>0.4642857142857143</c:v>
                </c:pt>
                <c:pt idx="33818">
                  <c:v>0.10526315789473684</c:v>
                </c:pt>
                <c:pt idx="33819">
                  <c:v>0</c:v>
                </c:pt>
                <c:pt idx="33820">
                  <c:v>0</c:v>
                </c:pt>
                <c:pt idx="33821">
                  <c:v>0</c:v>
                </c:pt>
                <c:pt idx="33822">
                  <c:v>0</c:v>
                </c:pt>
                <c:pt idx="33823">
                  <c:v>0</c:v>
                </c:pt>
                <c:pt idx="33824">
                  <c:v>0</c:v>
                </c:pt>
                <c:pt idx="33825">
                  <c:v>1.0833333333333333</c:v>
                </c:pt>
                <c:pt idx="33826">
                  <c:v>0</c:v>
                </c:pt>
                <c:pt idx="33827">
                  <c:v>0</c:v>
                </c:pt>
                <c:pt idx="33828">
                  <c:v>0</c:v>
                </c:pt>
                <c:pt idx="33829">
                  <c:v>0.6</c:v>
                </c:pt>
                <c:pt idx="33830">
                  <c:v>0.36</c:v>
                </c:pt>
                <c:pt idx="33831">
                  <c:v>0.11764705882352941</c:v>
                </c:pt>
                <c:pt idx="33832">
                  <c:v>0</c:v>
                </c:pt>
                <c:pt idx="33833">
                  <c:v>0</c:v>
                </c:pt>
                <c:pt idx="33834">
                  <c:v>0</c:v>
                </c:pt>
                <c:pt idx="33835">
                  <c:v>0</c:v>
                </c:pt>
                <c:pt idx="33836">
                  <c:v>0</c:v>
                </c:pt>
                <c:pt idx="33837">
                  <c:v>0</c:v>
                </c:pt>
                <c:pt idx="33838">
                  <c:v>0</c:v>
                </c:pt>
                <c:pt idx="33839">
                  <c:v>0</c:v>
                </c:pt>
                <c:pt idx="33840">
                  <c:v>0</c:v>
                </c:pt>
                <c:pt idx="33841">
                  <c:v>0</c:v>
                </c:pt>
                <c:pt idx="33842">
                  <c:v>0</c:v>
                </c:pt>
                <c:pt idx="33843">
                  <c:v>0</c:v>
                </c:pt>
                <c:pt idx="33844">
                  <c:v>0</c:v>
                </c:pt>
                <c:pt idx="33845">
                  <c:v>0</c:v>
                </c:pt>
                <c:pt idx="33846">
                  <c:v>0</c:v>
                </c:pt>
                <c:pt idx="33847">
                  <c:v>0</c:v>
                </c:pt>
                <c:pt idx="33848">
                  <c:v>0</c:v>
                </c:pt>
                <c:pt idx="33849">
                  <c:v>0</c:v>
                </c:pt>
                <c:pt idx="33850">
                  <c:v>0</c:v>
                </c:pt>
                <c:pt idx="33851">
                  <c:v>0</c:v>
                </c:pt>
                <c:pt idx="33852">
                  <c:v>0</c:v>
                </c:pt>
                <c:pt idx="33853">
                  <c:v>0</c:v>
                </c:pt>
                <c:pt idx="33854">
                  <c:v>0</c:v>
                </c:pt>
                <c:pt idx="33855">
                  <c:v>0</c:v>
                </c:pt>
                <c:pt idx="33856">
                  <c:v>0</c:v>
                </c:pt>
                <c:pt idx="33857">
                  <c:v>0</c:v>
                </c:pt>
                <c:pt idx="33858">
                  <c:v>0</c:v>
                </c:pt>
                <c:pt idx="33859">
                  <c:v>0</c:v>
                </c:pt>
                <c:pt idx="33860">
                  <c:v>0</c:v>
                </c:pt>
                <c:pt idx="33861">
                  <c:v>0</c:v>
                </c:pt>
                <c:pt idx="33862">
                  <c:v>0</c:v>
                </c:pt>
                <c:pt idx="33863">
                  <c:v>0</c:v>
                </c:pt>
                <c:pt idx="33864">
                  <c:v>0</c:v>
                </c:pt>
                <c:pt idx="33865">
                  <c:v>0</c:v>
                </c:pt>
                <c:pt idx="33866">
                  <c:v>0</c:v>
                </c:pt>
                <c:pt idx="33867">
                  <c:v>0</c:v>
                </c:pt>
                <c:pt idx="33868">
                  <c:v>0</c:v>
                </c:pt>
                <c:pt idx="33869">
                  <c:v>0</c:v>
                </c:pt>
                <c:pt idx="33870">
                  <c:v>0</c:v>
                </c:pt>
                <c:pt idx="33871">
                  <c:v>0</c:v>
                </c:pt>
                <c:pt idx="33872">
                  <c:v>0</c:v>
                </c:pt>
                <c:pt idx="33873">
                  <c:v>0</c:v>
                </c:pt>
                <c:pt idx="33874">
                  <c:v>0</c:v>
                </c:pt>
                <c:pt idx="33875">
                  <c:v>0</c:v>
                </c:pt>
                <c:pt idx="33876">
                  <c:v>0</c:v>
                </c:pt>
                <c:pt idx="33877">
                  <c:v>0</c:v>
                </c:pt>
                <c:pt idx="33878">
                  <c:v>0.5625</c:v>
                </c:pt>
                <c:pt idx="33879">
                  <c:v>0</c:v>
                </c:pt>
                <c:pt idx="33880">
                  <c:v>0</c:v>
                </c:pt>
                <c:pt idx="33881">
                  <c:v>0</c:v>
                </c:pt>
                <c:pt idx="33882">
                  <c:v>0</c:v>
                </c:pt>
                <c:pt idx="33883">
                  <c:v>0</c:v>
                </c:pt>
                <c:pt idx="33884">
                  <c:v>0</c:v>
                </c:pt>
                <c:pt idx="33885">
                  <c:v>0.4</c:v>
                </c:pt>
                <c:pt idx="33886">
                  <c:v>0.68421052631578949</c:v>
                </c:pt>
                <c:pt idx="33887">
                  <c:v>0.8</c:v>
                </c:pt>
                <c:pt idx="33888">
                  <c:v>0.82352941176470584</c:v>
                </c:pt>
                <c:pt idx="33889">
                  <c:v>0</c:v>
                </c:pt>
                <c:pt idx="33890">
                  <c:v>0</c:v>
                </c:pt>
                <c:pt idx="33891">
                  <c:v>0.72727272727272729</c:v>
                </c:pt>
                <c:pt idx="33892">
                  <c:v>0</c:v>
                </c:pt>
                <c:pt idx="33893">
                  <c:v>0.54545454545454541</c:v>
                </c:pt>
                <c:pt idx="33894">
                  <c:v>0.68181818181818177</c:v>
                </c:pt>
                <c:pt idx="33895">
                  <c:v>0</c:v>
                </c:pt>
                <c:pt idx="33896">
                  <c:v>0.51851851851851849</c:v>
                </c:pt>
                <c:pt idx="33897">
                  <c:v>0.2608695652173913</c:v>
                </c:pt>
                <c:pt idx="33898">
                  <c:v>0.45833333333333331</c:v>
                </c:pt>
                <c:pt idx="33899">
                  <c:v>0.68181818181818177</c:v>
                </c:pt>
                <c:pt idx="33900">
                  <c:v>0.82352941176470584</c:v>
                </c:pt>
                <c:pt idx="33901">
                  <c:v>0.27272727272727271</c:v>
                </c:pt>
                <c:pt idx="33902">
                  <c:v>0.53846153846153844</c:v>
                </c:pt>
                <c:pt idx="33903">
                  <c:v>0</c:v>
                </c:pt>
                <c:pt idx="33904">
                  <c:v>0.2857142857142857</c:v>
                </c:pt>
                <c:pt idx="33905">
                  <c:v>0.60869565217391308</c:v>
                </c:pt>
                <c:pt idx="33906">
                  <c:v>0.21212121212121213</c:v>
                </c:pt>
                <c:pt idx="33907">
                  <c:v>0.10810810810810811</c:v>
                </c:pt>
                <c:pt idx="33908">
                  <c:v>4.878048780487805E-2</c:v>
                </c:pt>
                <c:pt idx="33909">
                  <c:v>2.1739130434782608E-2</c:v>
                </c:pt>
                <c:pt idx="33910">
                  <c:v>2.1739130434782608E-2</c:v>
                </c:pt>
                <c:pt idx="33911">
                  <c:v>0.23529411764705882</c:v>
                </c:pt>
                <c:pt idx="33912">
                  <c:v>0.64</c:v>
                </c:pt>
                <c:pt idx="33913">
                  <c:v>0.26470588235294118</c:v>
                </c:pt>
                <c:pt idx="33914">
                  <c:v>0</c:v>
                </c:pt>
                <c:pt idx="33915">
                  <c:v>8.3333333333333329E-2</c:v>
                </c:pt>
                <c:pt idx="33916">
                  <c:v>0.4642857142857143</c:v>
                </c:pt>
                <c:pt idx="33917">
                  <c:v>0</c:v>
                </c:pt>
                <c:pt idx="33918">
                  <c:v>0</c:v>
                </c:pt>
                <c:pt idx="33919">
                  <c:v>0</c:v>
                </c:pt>
                <c:pt idx="33920">
                  <c:v>0</c:v>
                </c:pt>
                <c:pt idx="33921">
                  <c:v>0</c:v>
                </c:pt>
                <c:pt idx="33922">
                  <c:v>0</c:v>
                </c:pt>
                <c:pt idx="33923">
                  <c:v>0</c:v>
                </c:pt>
                <c:pt idx="33924">
                  <c:v>0</c:v>
                </c:pt>
                <c:pt idx="33925">
                  <c:v>0</c:v>
                </c:pt>
                <c:pt idx="33926">
                  <c:v>0</c:v>
                </c:pt>
                <c:pt idx="33927">
                  <c:v>0</c:v>
                </c:pt>
                <c:pt idx="33928">
                  <c:v>0</c:v>
                </c:pt>
                <c:pt idx="33929">
                  <c:v>0</c:v>
                </c:pt>
                <c:pt idx="33930">
                  <c:v>0</c:v>
                </c:pt>
                <c:pt idx="33931">
                  <c:v>0</c:v>
                </c:pt>
                <c:pt idx="33932">
                  <c:v>0</c:v>
                </c:pt>
                <c:pt idx="33933">
                  <c:v>0</c:v>
                </c:pt>
                <c:pt idx="33934">
                  <c:v>0</c:v>
                </c:pt>
                <c:pt idx="33935">
                  <c:v>0</c:v>
                </c:pt>
                <c:pt idx="33936">
                  <c:v>0</c:v>
                </c:pt>
                <c:pt idx="33937">
                  <c:v>2.2222222222222223E-2</c:v>
                </c:pt>
                <c:pt idx="33938">
                  <c:v>0</c:v>
                </c:pt>
                <c:pt idx="33939">
                  <c:v>8.5714285714285715E-2</c:v>
                </c:pt>
                <c:pt idx="33940">
                  <c:v>0.48148148148148145</c:v>
                </c:pt>
                <c:pt idx="33941">
                  <c:v>0</c:v>
                </c:pt>
                <c:pt idx="33942">
                  <c:v>0</c:v>
                </c:pt>
                <c:pt idx="33943">
                  <c:v>0</c:v>
                </c:pt>
                <c:pt idx="33944">
                  <c:v>0</c:v>
                </c:pt>
                <c:pt idx="33945">
                  <c:v>0</c:v>
                </c:pt>
                <c:pt idx="33946">
                  <c:v>0</c:v>
                </c:pt>
                <c:pt idx="33947">
                  <c:v>0</c:v>
                </c:pt>
                <c:pt idx="33948">
                  <c:v>0</c:v>
                </c:pt>
                <c:pt idx="33949">
                  <c:v>0</c:v>
                </c:pt>
                <c:pt idx="33950">
                  <c:v>0</c:v>
                </c:pt>
                <c:pt idx="33951">
                  <c:v>0</c:v>
                </c:pt>
                <c:pt idx="33952">
                  <c:v>0</c:v>
                </c:pt>
                <c:pt idx="33953">
                  <c:v>0</c:v>
                </c:pt>
                <c:pt idx="33954">
                  <c:v>0</c:v>
                </c:pt>
                <c:pt idx="33955">
                  <c:v>0</c:v>
                </c:pt>
                <c:pt idx="33956">
                  <c:v>0</c:v>
                </c:pt>
                <c:pt idx="33957">
                  <c:v>0</c:v>
                </c:pt>
                <c:pt idx="33958">
                  <c:v>0</c:v>
                </c:pt>
                <c:pt idx="33959">
                  <c:v>0</c:v>
                </c:pt>
                <c:pt idx="33960">
                  <c:v>0</c:v>
                </c:pt>
                <c:pt idx="33961">
                  <c:v>0</c:v>
                </c:pt>
                <c:pt idx="33962">
                  <c:v>0</c:v>
                </c:pt>
                <c:pt idx="33963">
                  <c:v>0</c:v>
                </c:pt>
                <c:pt idx="33964">
                  <c:v>0</c:v>
                </c:pt>
                <c:pt idx="33965">
                  <c:v>0.83333333333333337</c:v>
                </c:pt>
                <c:pt idx="33966">
                  <c:v>0</c:v>
                </c:pt>
                <c:pt idx="33967">
                  <c:v>0</c:v>
                </c:pt>
                <c:pt idx="33968">
                  <c:v>0.6428571428571429</c:v>
                </c:pt>
                <c:pt idx="33969">
                  <c:v>0</c:v>
                </c:pt>
                <c:pt idx="33970">
                  <c:v>0</c:v>
                </c:pt>
                <c:pt idx="33971">
                  <c:v>0</c:v>
                </c:pt>
                <c:pt idx="33972">
                  <c:v>0</c:v>
                </c:pt>
                <c:pt idx="33973">
                  <c:v>0</c:v>
                </c:pt>
                <c:pt idx="33974">
                  <c:v>0</c:v>
                </c:pt>
                <c:pt idx="33975">
                  <c:v>0</c:v>
                </c:pt>
                <c:pt idx="33976">
                  <c:v>0</c:v>
                </c:pt>
                <c:pt idx="33977">
                  <c:v>0.5625</c:v>
                </c:pt>
                <c:pt idx="33978">
                  <c:v>0</c:v>
                </c:pt>
                <c:pt idx="33979">
                  <c:v>0</c:v>
                </c:pt>
                <c:pt idx="33980">
                  <c:v>0</c:v>
                </c:pt>
                <c:pt idx="33981">
                  <c:v>0</c:v>
                </c:pt>
                <c:pt idx="33982">
                  <c:v>0.52173913043478259</c:v>
                </c:pt>
                <c:pt idx="33983">
                  <c:v>0</c:v>
                </c:pt>
                <c:pt idx="33984">
                  <c:v>0</c:v>
                </c:pt>
                <c:pt idx="33985">
                  <c:v>0</c:v>
                </c:pt>
                <c:pt idx="33986">
                  <c:v>0</c:v>
                </c:pt>
                <c:pt idx="33987">
                  <c:v>0</c:v>
                </c:pt>
                <c:pt idx="33988">
                  <c:v>4.3478260869565216E-2</c:v>
                </c:pt>
                <c:pt idx="33989">
                  <c:v>0</c:v>
                </c:pt>
                <c:pt idx="33990">
                  <c:v>0</c:v>
                </c:pt>
                <c:pt idx="33991">
                  <c:v>1.1111111111111112</c:v>
                </c:pt>
                <c:pt idx="33992">
                  <c:v>0.5</c:v>
                </c:pt>
                <c:pt idx="33993">
                  <c:v>0</c:v>
                </c:pt>
                <c:pt idx="33994">
                  <c:v>0</c:v>
                </c:pt>
                <c:pt idx="33995">
                  <c:v>0</c:v>
                </c:pt>
                <c:pt idx="33996">
                  <c:v>0</c:v>
                </c:pt>
                <c:pt idx="33997">
                  <c:v>0.25</c:v>
                </c:pt>
                <c:pt idx="33998">
                  <c:v>1.0555555555555556</c:v>
                </c:pt>
                <c:pt idx="33999">
                  <c:v>0</c:v>
                </c:pt>
                <c:pt idx="34000">
                  <c:v>0</c:v>
                </c:pt>
                <c:pt idx="34001">
                  <c:v>0.61904761904761907</c:v>
                </c:pt>
                <c:pt idx="34002">
                  <c:v>0.66666666666666663</c:v>
                </c:pt>
                <c:pt idx="34003">
                  <c:v>0.78260869565217395</c:v>
                </c:pt>
                <c:pt idx="34004">
                  <c:v>0</c:v>
                </c:pt>
                <c:pt idx="34005">
                  <c:v>0.56000000000000005</c:v>
                </c:pt>
                <c:pt idx="34006">
                  <c:v>0.04</c:v>
                </c:pt>
                <c:pt idx="34007">
                  <c:v>0</c:v>
                </c:pt>
                <c:pt idx="34008">
                  <c:v>0.34782608695652173</c:v>
                </c:pt>
                <c:pt idx="34009">
                  <c:v>0</c:v>
                </c:pt>
                <c:pt idx="34010">
                  <c:v>0.47826086956521741</c:v>
                </c:pt>
                <c:pt idx="34011">
                  <c:v>3.5714285714285712E-2</c:v>
                </c:pt>
                <c:pt idx="34012">
                  <c:v>0.95</c:v>
                </c:pt>
                <c:pt idx="34013">
                  <c:v>0.23076923076923078</c:v>
                </c:pt>
                <c:pt idx="34014">
                  <c:v>0</c:v>
                </c:pt>
                <c:pt idx="34015">
                  <c:v>0.34482758620689657</c:v>
                </c:pt>
                <c:pt idx="34016">
                  <c:v>0.21212121212121213</c:v>
                </c:pt>
                <c:pt idx="34017">
                  <c:v>0</c:v>
                </c:pt>
                <c:pt idx="34018">
                  <c:v>0.1388888888888889</c:v>
                </c:pt>
                <c:pt idx="34019">
                  <c:v>0.60869565217391308</c:v>
                </c:pt>
                <c:pt idx="34020">
                  <c:v>0.70833333333333337</c:v>
                </c:pt>
                <c:pt idx="34021">
                  <c:v>0</c:v>
                </c:pt>
                <c:pt idx="34022">
                  <c:v>0.64</c:v>
                </c:pt>
                <c:pt idx="34023">
                  <c:v>0.44827586206896552</c:v>
                </c:pt>
                <c:pt idx="34024">
                  <c:v>0</c:v>
                </c:pt>
                <c:pt idx="34025">
                  <c:v>0.10256410256410256</c:v>
                </c:pt>
                <c:pt idx="34026">
                  <c:v>0.37037037037037035</c:v>
                </c:pt>
                <c:pt idx="34027">
                  <c:v>0</c:v>
                </c:pt>
                <c:pt idx="34028">
                  <c:v>0.4</c:v>
                </c:pt>
                <c:pt idx="34029">
                  <c:v>0.4</c:v>
                </c:pt>
                <c:pt idx="34030">
                  <c:v>0.51851851851851849</c:v>
                </c:pt>
                <c:pt idx="34031">
                  <c:v>0</c:v>
                </c:pt>
                <c:pt idx="34032">
                  <c:v>0</c:v>
                </c:pt>
                <c:pt idx="34033">
                  <c:v>0</c:v>
                </c:pt>
                <c:pt idx="34034">
                  <c:v>0.16129032258064516</c:v>
                </c:pt>
                <c:pt idx="34035">
                  <c:v>0.25</c:v>
                </c:pt>
                <c:pt idx="34036">
                  <c:v>0.4642857142857143</c:v>
                </c:pt>
                <c:pt idx="34037">
                  <c:v>0.3125</c:v>
                </c:pt>
                <c:pt idx="34038">
                  <c:v>0.26666666666666666</c:v>
                </c:pt>
                <c:pt idx="34039">
                  <c:v>0</c:v>
                </c:pt>
                <c:pt idx="34040">
                  <c:v>2.4390243902439025E-2</c:v>
                </c:pt>
                <c:pt idx="34041">
                  <c:v>0</c:v>
                </c:pt>
                <c:pt idx="34042">
                  <c:v>0</c:v>
                </c:pt>
                <c:pt idx="34043">
                  <c:v>0</c:v>
                </c:pt>
                <c:pt idx="34044">
                  <c:v>0</c:v>
                </c:pt>
                <c:pt idx="34045">
                  <c:v>0</c:v>
                </c:pt>
                <c:pt idx="34046">
                  <c:v>0</c:v>
                </c:pt>
                <c:pt idx="34047">
                  <c:v>0</c:v>
                </c:pt>
                <c:pt idx="34048">
                  <c:v>0</c:v>
                </c:pt>
                <c:pt idx="34049">
                  <c:v>0</c:v>
                </c:pt>
                <c:pt idx="34050">
                  <c:v>0</c:v>
                </c:pt>
                <c:pt idx="34051">
                  <c:v>0</c:v>
                </c:pt>
                <c:pt idx="34052">
                  <c:v>0</c:v>
                </c:pt>
                <c:pt idx="34053">
                  <c:v>1</c:v>
                </c:pt>
                <c:pt idx="34054">
                  <c:v>0.625</c:v>
                </c:pt>
                <c:pt idx="34055">
                  <c:v>0.63636363636363635</c:v>
                </c:pt>
                <c:pt idx="34056">
                  <c:v>0</c:v>
                </c:pt>
                <c:pt idx="34057">
                  <c:v>0</c:v>
                </c:pt>
                <c:pt idx="34058">
                  <c:v>0.6</c:v>
                </c:pt>
                <c:pt idx="34059">
                  <c:v>0.56521739130434778</c:v>
                </c:pt>
                <c:pt idx="34060">
                  <c:v>0.53846153846153844</c:v>
                </c:pt>
                <c:pt idx="34061">
                  <c:v>0</c:v>
                </c:pt>
                <c:pt idx="34062">
                  <c:v>0</c:v>
                </c:pt>
                <c:pt idx="34063">
                  <c:v>0</c:v>
                </c:pt>
                <c:pt idx="34064">
                  <c:v>0</c:v>
                </c:pt>
                <c:pt idx="34065">
                  <c:v>0</c:v>
                </c:pt>
                <c:pt idx="34066">
                  <c:v>0</c:v>
                </c:pt>
                <c:pt idx="34067">
                  <c:v>3.0303030303030304E-2</c:v>
                </c:pt>
                <c:pt idx="34068">
                  <c:v>7.407407407407407E-2</c:v>
                </c:pt>
                <c:pt idx="34069">
                  <c:v>0</c:v>
                </c:pt>
                <c:pt idx="34070">
                  <c:v>0</c:v>
                </c:pt>
                <c:pt idx="34071">
                  <c:v>0</c:v>
                </c:pt>
                <c:pt idx="34072">
                  <c:v>0</c:v>
                </c:pt>
                <c:pt idx="34073">
                  <c:v>0</c:v>
                </c:pt>
                <c:pt idx="34074">
                  <c:v>0</c:v>
                </c:pt>
                <c:pt idx="34075">
                  <c:v>0</c:v>
                </c:pt>
                <c:pt idx="34076">
                  <c:v>0</c:v>
                </c:pt>
                <c:pt idx="34077">
                  <c:v>0</c:v>
                </c:pt>
                <c:pt idx="34078">
                  <c:v>0</c:v>
                </c:pt>
                <c:pt idx="34079">
                  <c:v>0</c:v>
                </c:pt>
                <c:pt idx="34080">
                  <c:v>0</c:v>
                </c:pt>
                <c:pt idx="34081">
                  <c:v>0</c:v>
                </c:pt>
                <c:pt idx="34082">
                  <c:v>0</c:v>
                </c:pt>
                <c:pt idx="34083">
                  <c:v>0</c:v>
                </c:pt>
                <c:pt idx="34084">
                  <c:v>0</c:v>
                </c:pt>
                <c:pt idx="34085">
                  <c:v>0</c:v>
                </c:pt>
                <c:pt idx="34086">
                  <c:v>0</c:v>
                </c:pt>
                <c:pt idx="34087">
                  <c:v>1.1818181818181819</c:v>
                </c:pt>
                <c:pt idx="34088">
                  <c:v>0</c:v>
                </c:pt>
                <c:pt idx="34089">
                  <c:v>0</c:v>
                </c:pt>
                <c:pt idx="34090">
                  <c:v>0</c:v>
                </c:pt>
                <c:pt idx="34091">
                  <c:v>0</c:v>
                </c:pt>
                <c:pt idx="34092">
                  <c:v>0</c:v>
                </c:pt>
                <c:pt idx="34093">
                  <c:v>0</c:v>
                </c:pt>
                <c:pt idx="34094">
                  <c:v>0</c:v>
                </c:pt>
                <c:pt idx="34095">
                  <c:v>0</c:v>
                </c:pt>
                <c:pt idx="34096">
                  <c:v>0</c:v>
                </c:pt>
                <c:pt idx="34097">
                  <c:v>0</c:v>
                </c:pt>
                <c:pt idx="34098">
                  <c:v>0</c:v>
                </c:pt>
                <c:pt idx="34099">
                  <c:v>0</c:v>
                </c:pt>
                <c:pt idx="34100">
                  <c:v>0</c:v>
                </c:pt>
                <c:pt idx="34101">
                  <c:v>0</c:v>
                </c:pt>
                <c:pt idx="34102">
                  <c:v>0.84615384615384615</c:v>
                </c:pt>
                <c:pt idx="34103">
                  <c:v>0.5</c:v>
                </c:pt>
                <c:pt idx="34104">
                  <c:v>0.68421052631578949</c:v>
                </c:pt>
                <c:pt idx="34105">
                  <c:v>0</c:v>
                </c:pt>
                <c:pt idx="34106">
                  <c:v>0</c:v>
                </c:pt>
                <c:pt idx="34107">
                  <c:v>0</c:v>
                </c:pt>
                <c:pt idx="34108">
                  <c:v>0</c:v>
                </c:pt>
                <c:pt idx="34109">
                  <c:v>0</c:v>
                </c:pt>
                <c:pt idx="34110">
                  <c:v>0.6470588235294118</c:v>
                </c:pt>
                <c:pt idx="34111">
                  <c:v>0</c:v>
                </c:pt>
                <c:pt idx="34112">
                  <c:v>0</c:v>
                </c:pt>
                <c:pt idx="34113">
                  <c:v>0</c:v>
                </c:pt>
                <c:pt idx="34114">
                  <c:v>0</c:v>
                </c:pt>
                <c:pt idx="34115">
                  <c:v>0</c:v>
                </c:pt>
                <c:pt idx="34116">
                  <c:v>0.5</c:v>
                </c:pt>
                <c:pt idx="34117">
                  <c:v>0.66666666666666663</c:v>
                </c:pt>
                <c:pt idx="34118">
                  <c:v>0</c:v>
                </c:pt>
                <c:pt idx="34119">
                  <c:v>0.63636363636363635</c:v>
                </c:pt>
                <c:pt idx="34120">
                  <c:v>4.3478260869565216E-2</c:v>
                </c:pt>
                <c:pt idx="34121">
                  <c:v>0.75</c:v>
                </c:pt>
                <c:pt idx="34122">
                  <c:v>1</c:v>
                </c:pt>
                <c:pt idx="34123">
                  <c:v>0</c:v>
                </c:pt>
                <c:pt idx="34124">
                  <c:v>0</c:v>
                </c:pt>
                <c:pt idx="34125">
                  <c:v>0.8</c:v>
                </c:pt>
                <c:pt idx="34126">
                  <c:v>0.27777777777777779</c:v>
                </c:pt>
                <c:pt idx="34127">
                  <c:v>0.76190476190476186</c:v>
                </c:pt>
                <c:pt idx="34128">
                  <c:v>1.1764705882352942</c:v>
                </c:pt>
                <c:pt idx="34129">
                  <c:v>0.13043478260869565</c:v>
                </c:pt>
                <c:pt idx="34130">
                  <c:v>0.1111111111111111</c:v>
                </c:pt>
                <c:pt idx="34131">
                  <c:v>0.95238095238095233</c:v>
                </c:pt>
                <c:pt idx="34132">
                  <c:v>0.33333333333333331</c:v>
                </c:pt>
                <c:pt idx="34133">
                  <c:v>0</c:v>
                </c:pt>
                <c:pt idx="34134">
                  <c:v>0.60869565217391308</c:v>
                </c:pt>
                <c:pt idx="34135">
                  <c:v>0.17647058823529413</c:v>
                </c:pt>
                <c:pt idx="34136">
                  <c:v>0.70833333333333337</c:v>
                </c:pt>
                <c:pt idx="34137">
                  <c:v>0.68181818181818177</c:v>
                </c:pt>
                <c:pt idx="34138">
                  <c:v>3.2258064516129031E-2</c:v>
                </c:pt>
                <c:pt idx="34139">
                  <c:v>0.37037037037037035</c:v>
                </c:pt>
                <c:pt idx="34140">
                  <c:v>7.4999999999999997E-2</c:v>
                </c:pt>
                <c:pt idx="34141">
                  <c:v>0.51851851851851849</c:v>
                </c:pt>
                <c:pt idx="34142">
                  <c:v>0</c:v>
                </c:pt>
                <c:pt idx="34143">
                  <c:v>0</c:v>
                </c:pt>
                <c:pt idx="34144">
                  <c:v>0.1388888888888889</c:v>
                </c:pt>
                <c:pt idx="34145">
                  <c:v>0</c:v>
                </c:pt>
                <c:pt idx="34146">
                  <c:v>0</c:v>
                </c:pt>
                <c:pt idx="34147">
                  <c:v>2.6315789473684209E-2</c:v>
                </c:pt>
                <c:pt idx="34148">
                  <c:v>2.7027027027027029E-2</c:v>
                </c:pt>
                <c:pt idx="34149">
                  <c:v>0</c:v>
                </c:pt>
                <c:pt idx="34150">
                  <c:v>0</c:v>
                </c:pt>
                <c:pt idx="34151">
                  <c:v>0</c:v>
                </c:pt>
                <c:pt idx="34152">
                  <c:v>0</c:v>
                </c:pt>
                <c:pt idx="34153">
                  <c:v>0</c:v>
                </c:pt>
                <c:pt idx="34154">
                  <c:v>0</c:v>
                </c:pt>
                <c:pt idx="34155">
                  <c:v>0</c:v>
                </c:pt>
                <c:pt idx="34156">
                  <c:v>0</c:v>
                </c:pt>
                <c:pt idx="34157">
                  <c:v>0.16666666666666666</c:v>
                </c:pt>
                <c:pt idx="34158">
                  <c:v>2.564102564102564E-2</c:v>
                </c:pt>
                <c:pt idx="34159">
                  <c:v>3.7037037037037035E-2</c:v>
                </c:pt>
                <c:pt idx="34160">
                  <c:v>2.7777777777777776E-2</c:v>
                </c:pt>
                <c:pt idx="34161">
                  <c:v>0.14285714285714285</c:v>
                </c:pt>
                <c:pt idx="34162">
                  <c:v>0</c:v>
                </c:pt>
                <c:pt idx="34163">
                  <c:v>0</c:v>
                </c:pt>
                <c:pt idx="34164">
                  <c:v>0</c:v>
                </c:pt>
                <c:pt idx="34165">
                  <c:v>0</c:v>
                </c:pt>
                <c:pt idx="34166">
                  <c:v>0</c:v>
                </c:pt>
                <c:pt idx="34167">
                  <c:v>0</c:v>
                </c:pt>
                <c:pt idx="34168">
                  <c:v>0</c:v>
                </c:pt>
                <c:pt idx="34169">
                  <c:v>0</c:v>
                </c:pt>
                <c:pt idx="34170">
                  <c:v>0</c:v>
                </c:pt>
                <c:pt idx="34171">
                  <c:v>0</c:v>
                </c:pt>
                <c:pt idx="34172">
                  <c:v>0</c:v>
                </c:pt>
                <c:pt idx="34173">
                  <c:v>0</c:v>
                </c:pt>
                <c:pt idx="34174">
                  <c:v>0</c:v>
                </c:pt>
                <c:pt idx="34175">
                  <c:v>0</c:v>
                </c:pt>
                <c:pt idx="34176">
                  <c:v>0</c:v>
                </c:pt>
                <c:pt idx="34177">
                  <c:v>0</c:v>
                </c:pt>
                <c:pt idx="34178">
                  <c:v>0</c:v>
                </c:pt>
                <c:pt idx="34179">
                  <c:v>0</c:v>
                </c:pt>
                <c:pt idx="34180">
                  <c:v>0</c:v>
                </c:pt>
                <c:pt idx="34181">
                  <c:v>0</c:v>
                </c:pt>
                <c:pt idx="34182">
                  <c:v>0</c:v>
                </c:pt>
                <c:pt idx="34183">
                  <c:v>0</c:v>
                </c:pt>
                <c:pt idx="34184">
                  <c:v>0</c:v>
                </c:pt>
                <c:pt idx="34185">
                  <c:v>0</c:v>
                </c:pt>
                <c:pt idx="34186">
                  <c:v>0</c:v>
                </c:pt>
                <c:pt idx="34187">
                  <c:v>0</c:v>
                </c:pt>
                <c:pt idx="34188">
                  <c:v>0</c:v>
                </c:pt>
                <c:pt idx="34189">
                  <c:v>0</c:v>
                </c:pt>
                <c:pt idx="34190">
                  <c:v>0</c:v>
                </c:pt>
                <c:pt idx="34191">
                  <c:v>0</c:v>
                </c:pt>
                <c:pt idx="34192">
                  <c:v>0</c:v>
                </c:pt>
                <c:pt idx="34193">
                  <c:v>0</c:v>
                </c:pt>
                <c:pt idx="34194">
                  <c:v>0</c:v>
                </c:pt>
                <c:pt idx="34195">
                  <c:v>0</c:v>
                </c:pt>
                <c:pt idx="34196">
                  <c:v>0</c:v>
                </c:pt>
                <c:pt idx="34197">
                  <c:v>0</c:v>
                </c:pt>
                <c:pt idx="34198">
                  <c:v>0</c:v>
                </c:pt>
                <c:pt idx="34199">
                  <c:v>0</c:v>
                </c:pt>
                <c:pt idx="34200">
                  <c:v>0</c:v>
                </c:pt>
                <c:pt idx="34201">
                  <c:v>0</c:v>
                </c:pt>
                <c:pt idx="34202">
                  <c:v>0</c:v>
                </c:pt>
                <c:pt idx="34203">
                  <c:v>1.1111111111111112</c:v>
                </c:pt>
                <c:pt idx="34204">
                  <c:v>0</c:v>
                </c:pt>
                <c:pt idx="34205">
                  <c:v>0</c:v>
                </c:pt>
                <c:pt idx="34206">
                  <c:v>0.94117647058823528</c:v>
                </c:pt>
                <c:pt idx="34207">
                  <c:v>0</c:v>
                </c:pt>
                <c:pt idx="34208">
                  <c:v>0</c:v>
                </c:pt>
                <c:pt idx="34209">
                  <c:v>0.94444444444444442</c:v>
                </c:pt>
                <c:pt idx="34210">
                  <c:v>0</c:v>
                </c:pt>
                <c:pt idx="34211">
                  <c:v>0</c:v>
                </c:pt>
                <c:pt idx="34212">
                  <c:v>1</c:v>
                </c:pt>
                <c:pt idx="34213">
                  <c:v>0</c:v>
                </c:pt>
                <c:pt idx="34214">
                  <c:v>0.79166666666666663</c:v>
                </c:pt>
                <c:pt idx="34215">
                  <c:v>0</c:v>
                </c:pt>
                <c:pt idx="34216">
                  <c:v>0</c:v>
                </c:pt>
                <c:pt idx="34217">
                  <c:v>1.1333333333333333</c:v>
                </c:pt>
                <c:pt idx="34218">
                  <c:v>3.2258064516129031E-2</c:v>
                </c:pt>
                <c:pt idx="34219">
                  <c:v>0.64</c:v>
                </c:pt>
                <c:pt idx="34220">
                  <c:v>0.26666666666666666</c:v>
                </c:pt>
                <c:pt idx="34221">
                  <c:v>0.48148148148148145</c:v>
                </c:pt>
                <c:pt idx="34222">
                  <c:v>0.86363636363636365</c:v>
                </c:pt>
                <c:pt idx="34223">
                  <c:v>0.60869565217391308</c:v>
                </c:pt>
                <c:pt idx="34224">
                  <c:v>0.18181818181818182</c:v>
                </c:pt>
                <c:pt idx="34225">
                  <c:v>0.57692307692307687</c:v>
                </c:pt>
                <c:pt idx="34226">
                  <c:v>0.14814814814814814</c:v>
                </c:pt>
                <c:pt idx="34227">
                  <c:v>0</c:v>
                </c:pt>
                <c:pt idx="34228">
                  <c:v>0.22857142857142856</c:v>
                </c:pt>
                <c:pt idx="34229">
                  <c:v>8.3333333333333329E-2</c:v>
                </c:pt>
                <c:pt idx="34230">
                  <c:v>0</c:v>
                </c:pt>
                <c:pt idx="34231">
                  <c:v>0</c:v>
                </c:pt>
                <c:pt idx="34232">
                  <c:v>2.7027027027027029E-2</c:v>
                </c:pt>
                <c:pt idx="34233">
                  <c:v>0</c:v>
                </c:pt>
                <c:pt idx="34234">
                  <c:v>0</c:v>
                </c:pt>
                <c:pt idx="34235">
                  <c:v>0</c:v>
                </c:pt>
                <c:pt idx="34236">
                  <c:v>0</c:v>
                </c:pt>
                <c:pt idx="34237">
                  <c:v>1.1764705882352942</c:v>
                </c:pt>
                <c:pt idx="34238">
                  <c:v>0</c:v>
                </c:pt>
                <c:pt idx="34239">
                  <c:v>0</c:v>
                </c:pt>
                <c:pt idx="34240">
                  <c:v>0</c:v>
                </c:pt>
                <c:pt idx="34241">
                  <c:v>0.32258064516129031</c:v>
                </c:pt>
                <c:pt idx="34242">
                  <c:v>0</c:v>
                </c:pt>
                <c:pt idx="34243">
                  <c:v>0.23529411764705882</c:v>
                </c:pt>
                <c:pt idx="34244">
                  <c:v>8.5714285714285715E-2</c:v>
                </c:pt>
                <c:pt idx="34245">
                  <c:v>0.13157894736842105</c:v>
                </c:pt>
                <c:pt idx="34246">
                  <c:v>0.18181818181818182</c:v>
                </c:pt>
                <c:pt idx="34247">
                  <c:v>0</c:v>
                </c:pt>
                <c:pt idx="34248">
                  <c:v>0</c:v>
                </c:pt>
                <c:pt idx="34249">
                  <c:v>0</c:v>
                </c:pt>
                <c:pt idx="34250">
                  <c:v>0</c:v>
                </c:pt>
                <c:pt idx="34251">
                  <c:v>0</c:v>
                </c:pt>
                <c:pt idx="34252">
                  <c:v>0</c:v>
                </c:pt>
                <c:pt idx="34253">
                  <c:v>0</c:v>
                </c:pt>
                <c:pt idx="34254">
                  <c:v>0</c:v>
                </c:pt>
                <c:pt idx="34255">
                  <c:v>0</c:v>
                </c:pt>
                <c:pt idx="34256">
                  <c:v>0</c:v>
                </c:pt>
                <c:pt idx="34257">
                  <c:v>0</c:v>
                </c:pt>
                <c:pt idx="34258">
                  <c:v>0</c:v>
                </c:pt>
                <c:pt idx="34259">
                  <c:v>0</c:v>
                </c:pt>
                <c:pt idx="34260">
                  <c:v>0</c:v>
                </c:pt>
                <c:pt idx="34261">
                  <c:v>0</c:v>
                </c:pt>
                <c:pt idx="34262">
                  <c:v>0</c:v>
                </c:pt>
                <c:pt idx="34263">
                  <c:v>0</c:v>
                </c:pt>
                <c:pt idx="34264">
                  <c:v>0</c:v>
                </c:pt>
                <c:pt idx="34265">
                  <c:v>0</c:v>
                </c:pt>
                <c:pt idx="34266">
                  <c:v>0</c:v>
                </c:pt>
                <c:pt idx="34267">
                  <c:v>0</c:v>
                </c:pt>
                <c:pt idx="34268">
                  <c:v>0</c:v>
                </c:pt>
                <c:pt idx="34269">
                  <c:v>0</c:v>
                </c:pt>
                <c:pt idx="34270">
                  <c:v>0</c:v>
                </c:pt>
                <c:pt idx="34271">
                  <c:v>0</c:v>
                </c:pt>
                <c:pt idx="34272">
                  <c:v>0.5625</c:v>
                </c:pt>
                <c:pt idx="34273">
                  <c:v>0</c:v>
                </c:pt>
                <c:pt idx="34274">
                  <c:v>0</c:v>
                </c:pt>
                <c:pt idx="34275">
                  <c:v>0</c:v>
                </c:pt>
                <c:pt idx="34276">
                  <c:v>0.94117647058823528</c:v>
                </c:pt>
                <c:pt idx="34277">
                  <c:v>0</c:v>
                </c:pt>
                <c:pt idx="34278">
                  <c:v>0</c:v>
                </c:pt>
                <c:pt idx="34279">
                  <c:v>0</c:v>
                </c:pt>
                <c:pt idx="34280">
                  <c:v>0</c:v>
                </c:pt>
                <c:pt idx="34281">
                  <c:v>0</c:v>
                </c:pt>
                <c:pt idx="34282">
                  <c:v>0.77272727272727271</c:v>
                </c:pt>
                <c:pt idx="34283">
                  <c:v>0</c:v>
                </c:pt>
                <c:pt idx="34284">
                  <c:v>0</c:v>
                </c:pt>
                <c:pt idx="34285">
                  <c:v>0</c:v>
                </c:pt>
                <c:pt idx="34286">
                  <c:v>0.1111111111111111</c:v>
                </c:pt>
                <c:pt idx="34287">
                  <c:v>0</c:v>
                </c:pt>
                <c:pt idx="34288">
                  <c:v>0</c:v>
                </c:pt>
                <c:pt idx="34289">
                  <c:v>0</c:v>
                </c:pt>
                <c:pt idx="34290">
                  <c:v>0.47619047619047616</c:v>
                </c:pt>
                <c:pt idx="34291">
                  <c:v>0</c:v>
                </c:pt>
                <c:pt idx="34292">
                  <c:v>0.1</c:v>
                </c:pt>
                <c:pt idx="34293">
                  <c:v>0.54166666666666663</c:v>
                </c:pt>
                <c:pt idx="34294">
                  <c:v>0.4642857142857143</c:v>
                </c:pt>
                <c:pt idx="34295">
                  <c:v>7.407407407407407E-2</c:v>
                </c:pt>
                <c:pt idx="34296">
                  <c:v>0.64</c:v>
                </c:pt>
                <c:pt idx="34297">
                  <c:v>0</c:v>
                </c:pt>
                <c:pt idx="34298">
                  <c:v>0.61904761904761907</c:v>
                </c:pt>
                <c:pt idx="34299">
                  <c:v>0.59259259259259256</c:v>
                </c:pt>
                <c:pt idx="34300">
                  <c:v>8.3333333333333329E-2</c:v>
                </c:pt>
                <c:pt idx="34301">
                  <c:v>4.4444444444444446E-2</c:v>
                </c:pt>
                <c:pt idx="34302">
                  <c:v>6.6666666666666666E-2</c:v>
                </c:pt>
                <c:pt idx="34303">
                  <c:v>0.37931034482758619</c:v>
                </c:pt>
                <c:pt idx="34304">
                  <c:v>0.13157894736842105</c:v>
                </c:pt>
                <c:pt idx="34305">
                  <c:v>0</c:v>
                </c:pt>
                <c:pt idx="34306">
                  <c:v>0.14705882352941177</c:v>
                </c:pt>
                <c:pt idx="34307">
                  <c:v>0</c:v>
                </c:pt>
                <c:pt idx="34308">
                  <c:v>0</c:v>
                </c:pt>
                <c:pt idx="34309">
                  <c:v>0</c:v>
                </c:pt>
                <c:pt idx="34310">
                  <c:v>0</c:v>
                </c:pt>
                <c:pt idx="34311">
                  <c:v>0</c:v>
                </c:pt>
                <c:pt idx="34312">
                  <c:v>0</c:v>
                </c:pt>
                <c:pt idx="34313">
                  <c:v>0</c:v>
                </c:pt>
                <c:pt idx="34314">
                  <c:v>0</c:v>
                </c:pt>
                <c:pt idx="34315">
                  <c:v>0.15151515151515152</c:v>
                </c:pt>
                <c:pt idx="34316">
                  <c:v>0</c:v>
                </c:pt>
                <c:pt idx="34317">
                  <c:v>0</c:v>
                </c:pt>
                <c:pt idx="34318">
                  <c:v>0</c:v>
                </c:pt>
                <c:pt idx="34319">
                  <c:v>0</c:v>
                </c:pt>
                <c:pt idx="34320">
                  <c:v>0</c:v>
                </c:pt>
                <c:pt idx="34321">
                  <c:v>2.564102564102564E-2</c:v>
                </c:pt>
                <c:pt idx="34322">
                  <c:v>0</c:v>
                </c:pt>
                <c:pt idx="34323">
                  <c:v>0</c:v>
                </c:pt>
                <c:pt idx="34324">
                  <c:v>0</c:v>
                </c:pt>
                <c:pt idx="34325">
                  <c:v>0</c:v>
                </c:pt>
                <c:pt idx="34326">
                  <c:v>0</c:v>
                </c:pt>
                <c:pt idx="34327">
                  <c:v>0</c:v>
                </c:pt>
                <c:pt idx="34328">
                  <c:v>0</c:v>
                </c:pt>
                <c:pt idx="34329">
                  <c:v>0</c:v>
                </c:pt>
                <c:pt idx="34330">
                  <c:v>0</c:v>
                </c:pt>
                <c:pt idx="34331">
                  <c:v>0</c:v>
                </c:pt>
                <c:pt idx="34332">
                  <c:v>0</c:v>
                </c:pt>
                <c:pt idx="34333">
                  <c:v>0</c:v>
                </c:pt>
                <c:pt idx="34334">
                  <c:v>0</c:v>
                </c:pt>
                <c:pt idx="34335">
                  <c:v>0</c:v>
                </c:pt>
                <c:pt idx="34336">
                  <c:v>0</c:v>
                </c:pt>
                <c:pt idx="34337">
                  <c:v>0</c:v>
                </c:pt>
                <c:pt idx="34338">
                  <c:v>0</c:v>
                </c:pt>
                <c:pt idx="34339">
                  <c:v>0</c:v>
                </c:pt>
                <c:pt idx="34340">
                  <c:v>0</c:v>
                </c:pt>
                <c:pt idx="34341">
                  <c:v>1.0833333333333333</c:v>
                </c:pt>
                <c:pt idx="34342">
                  <c:v>0</c:v>
                </c:pt>
                <c:pt idx="34343">
                  <c:v>0</c:v>
                </c:pt>
                <c:pt idx="34344">
                  <c:v>0</c:v>
                </c:pt>
                <c:pt idx="34345">
                  <c:v>0</c:v>
                </c:pt>
                <c:pt idx="34346">
                  <c:v>0</c:v>
                </c:pt>
                <c:pt idx="34347">
                  <c:v>0</c:v>
                </c:pt>
                <c:pt idx="34348">
                  <c:v>0</c:v>
                </c:pt>
                <c:pt idx="34349">
                  <c:v>0</c:v>
                </c:pt>
                <c:pt idx="34350">
                  <c:v>0</c:v>
                </c:pt>
                <c:pt idx="34351">
                  <c:v>0</c:v>
                </c:pt>
                <c:pt idx="34352">
                  <c:v>0</c:v>
                </c:pt>
                <c:pt idx="34353">
                  <c:v>0</c:v>
                </c:pt>
                <c:pt idx="34354">
                  <c:v>0</c:v>
                </c:pt>
                <c:pt idx="34355">
                  <c:v>0</c:v>
                </c:pt>
                <c:pt idx="34356">
                  <c:v>0</c:v>
                </c:pt>
                <c:pt idx="34357">
                  <c:v>0</c:v>
                </c:pt>
                <c:pt idx="34358">
                  <c:v>0</c:v>
                </c:pt>
                <c:pt idx="34359">
                  <c:v>0</c:v>
                </c:pt>
                <c:pt idx="34360">
                  <c:v>0.52</c:v>
                </c:pt>
                <c:pt idx="34361">
                  <c:v>0.8</c:v>
                </c:pt>
                <c:pt idx="34362">
                  <c:v>1.1111111111111112</c:v>
                </c:pt>
                <c:pt idx="34363">
                  <c:v>0</c:v>
                </c:pt>
                <c:pt idx="34364">
                  <c:v>0</c:v>
                </c:pt>
                <c:pt idx="34365">
                  <c:v>0.9375</c:v>
                </c:pt>
                <c:pt idx="34366">
                  <c:v>0.48</c:v>
                </c:pt>
                <c:pt idx="34367">
                  <c:v>0</c:v>
                </c:pt>
                <c:pt idx="34368">
                  <c:v>0</c:v>
                </c:pt>
                <c:pt idx="34369">
                  <c:v>0</c:v>
                </c:pt>
                <c:pt idx="34370">
                  <c:v>0.33333333333333331</c:v>
                </c:pt>
                <c:pt idx="34371">
                  <c:v>0</c:v>
                </c:pt>
                <c:pt idx="34372">
                  <c:v>1</c:v>
                </c:pt>
                <c:pt idx="34373">
                  <c:v>0.37931034482758619</c:v>
                </c:pt>
                <c:pt idx="34374">
                  <c:v>0</c:v>
                </c:pt>
                <c:pt idx="34375">
                  <c:v>0.78260869565217395</c:v>
                </c:pt>
                <c:pt idx="34376">
                  <c:v>0</c:v>
                </c:pt>
                <c:pt idx="34377">
                  <c:v>0.65217391304347827</c:v>
                </c:pt>
                <c:pt idx="34378">
                  <c:v>0</c:v>
                </c:pt>
                <c:pt idx="34379">
                  <c:v>0.56000000000000005</c:v>
                </c:pt>
                <c:pt idx="34380">
                  <c:v>0</c:v>
                </c:pt>
                <c:pt idx="34381">
                  <c:v>1.0526315789473684</c:v>
                </c:pt>
                <c:pt idx="34382">
                  <c:v>0.44444444444444442</c:v>
                </c:pt>
                <c:pt idx="34383">
                  <c:v>0.37037037037037035</c:v>
                </c:pt>
                <c:pt idx="34384">
                  <c:v>0.58333333333333337</c:v>
                </c:pt>
                <c:pt idx="34385">
                  <c:v>0.16216216216216217</c:v>
                </c:pt>
                <c:pt idx="34386">
                  <c:v>0.69565217391304346</c:v>
                </c:pt>
                <c:pt idx="34387">
                  <c:v>0.32142857142857145</c:v>
                </c:pt>
                <c:pt idx="34388">
                  <c:v>0.33333333333333331</c:v>
                </c:pt>
                <c:pt idx="34389">
                  <c:v>0</c:v>
                </c:pt>
                <c:pt idx="34390">
                  <c:v>0.32</c:v>
                </c:pt>
                <c:pt idx="34391">
                  <c:v>0.18181818181818182</c:v>
                </c:pt>
                <c:pt idx="34392">
                  <c:v>0.13793103448275862</c:v>
                </c:pt>
                <c:pt idx="34393">
                  <c:v>0.1111111111111111</c:v>
                </c:pt>
                <c:pt idx="34394">
                  <c:v>0.34375</c:v>
                </c:pt>
                <c:pt idx="34395">
                  <c:v>0.37931034482758619</c:v>
                </c:pt>
                <c:pt idx="34396">
                  <c:v>0</c:v>
                </c:pt>
                <c:pt idx="34397">
                  <c:v>0.13157894736842105</c:v>
                </c:pt>
                <c:pt idx="34398">
                  <c:v>0</c:v>
                </c:pt>
                <c:pt idx="34399">
                  <c:v>3.5714285714285712E-2</c:v>
                </c:pt>
                <c:pt idx="34400">
                  <c:v>0.17857142857142858</c:v>
                </c:pt>
                <c:pt idx="34401">
                  <c:v>0.35714285714285715</c:v>
                </c:pt>
                <c:pt idx="34402">
                  <c:v>0.25</c:v>
                </c:pt>
                <c:pt idx="34403">
                  <c:v>0</c:v>
                </c:pt>
                <c:pt idx="34404">
                  <c:v>0</c:v>
                </c:pt>
                <c:pt idx="34405">
                  <c:v>0</c:v>
                </c:pt>
                <c:pt idx="34406">
                  <c:v>0</c:v>
                </c:pt>
                <c:pt idx="34407">
                  <c:v>0</c:v>
                </c:pt>
                <c:pt idx="34408">
                  <c:v>0</c:v>
                </c:pt>
                <c:pt idx="34409">
                  <c:v>0</c:v>
                </c:pt>
                <c:pt idx="34410">
                  <c:v>1.1764705882352942</c:v>
                </c:pt>
                <c:pt idx="34411">
                  <c:v>0.5</c:v>
                </c:pt>
                <c:pt idx="34412">
                  <c:v>0.9</c:v>
                </c:pt>
                <c:pt idx="34413">
                  <c:v>0.39285714285714285</c:v>
                </c:pt>
                <c:pt idx="34414">
                  <c:v>7.6923076923076927E-2</c:v>
                </c:pt>
                <c:pt idx="34415">
                  <c:v>0.13513513513513514</c:v>
                </c:pt>
                <c:pt idx="34416">
                  <c:v>0</c:v>
                </c:pt>
                <c:pt idx="34417">
                  <c:v>0.18181818181818182</c:v>
                </c:pt>
                <c:pt idx="34418">
                  <c:v>0</c:v>
                </c:pt>
                <c:pt idx="34419">
                  <c:v>0</c:v>
                </c:pt>
                <c:pt idx="34420">
                  <c:v>0</c:v>
                </c:pt>
                <c:pt idx="34421">
                  <c:v>0</c:v>
                </c:pt>
                <c:pt idx="34422">
                  <c:v>0</c:v>
                </c:pt>
                <c:pt idx="34423">
                  <c:v>0</c:v>
                </c:pt>
                <c:pt idx="34424">
                  <c:v>0</c:v>
                </c:pt>
                <c:pt idx="34425">
                  <c:v>0</c:v>
                </c:pt>
                <c:pt idx="34426">
                  <c:v>0</c:v>
                </c:pt>
                <c:pt idx="34427">
                  <c:v>0</c:v>
                </c:pt>
                <c:pt idx="34428">
                  <c:v>0</c:v>
                </c:pt>
                <c:pt idx="34429">
                  <c:v>0</c:v>
                </c:pt>
                <c:pt idx="34430">
                  <c:v>0</c:v>
                </c:pt>
                <c:pt idx="34431">
                  <c:v>0</c:v>
                </c:pt>
                <c:pt idx="34432">
                  <c:v>0</c:v>
                </c:pt>
                <c:pt idx="34433">
                  <c:v>0</c:v>
                </c:pt>
                <c:pt idx="34434">
                  <c:v>0</c:v>
                </c:pt>
                <c:pt idx="34435">
                  <c:v>0</c:v>
                </c:pt>
                <c:pt idx="34436">
                  <c:v>0</c:v>
                </c:pt>
                <c:pt idx="34437">
                  <c:v>0</c:v>
                </c:pt>
                <c:pt idx="34438">
                  <c:v>0</c:v>
                </c:pt>
                <c:pt idx="34439">
                  <c:v>0</c:v>
                </c:pt>
                <c:pt idx="34440">
                  <c:v>0</c:v>
                </c:pt>
                <c:pt idx="34441">
                  <c:v>0.5</c:v>
                </c:pt>
                <c:pt idx="34442">
                  <c:v>0.6470588235294118</c:v>
                </c:pt>
                <c:pt idx="34443">
                  <c:v>0</c:v>
                </c:pt>
                <c:pt idx="34444">
                  <c:v>0.82352941176470584</c:v>
                </c:pt>
                <c:pt idx="34445">
                  <c:v>0</c:v>
                </c:pt>
                <c:pt idx="34446">
                  <c:v>0.66666666666666663</c:v>
                </c:pt>
                <c:pt idx="34447">
                  <c:v>0</c:v>
                </c:pt>
                <c:pt idx="34448">
                  <c:v>0</c:v>
                </c:pt>
                <c:pt idx="34449">
                  <c:v>0</c:v>
                </c:pt>
                <c:pt idx="34450">
                  <c:v>0</c:v>
                </c:pt>
                <c:pt idx="34451">
                  <c:v>0</c:v>
                </c:pt>
                <c:pt idx="34452">
                  <c:v>0.41379310344827586</c:v>
                </c:pt>
                <c:pt idx="34453">
                  <c:v>0</c:v>
                </c:pt>
                <c:pt idx="34454">
                  <c:v>0.53846153846153844</c:v>
                </c:pt>
                <c:pt idx="34455">
                  <c:v>0</c:v>
                </c:pt>
                <c:pt idx="34456">
                  <c:v>1</c:v>
                </c:pt>
                <c:pt idx="34457">
                  <c:v>0.68</c:v>
                </c:pt>
                <c:pt idx="34458">
                  <c:v>0</c:v>
                </c:pt>
                <c:pt idx="34459">
                  <c:v>0</c:v>
                </c:pt>
                <c:pt idx="34460">
                  <c:v>0.95</c:v>
                </c:pt>
                <c:pt idx="34461">
                  <c:v>0.47826086956521741</c:v>
                </c:pt>
                <c:pt idx="34462">
                  <c:v>0.42857142857142855</c:v>
                </c:pt>
                <c:pt idx="34463">
                  <c:v>0</c:v>
                </c:pt>
                <c:pt idx="34464">
                  <c:v>0</c:v>
                </c:pt>
                <c:pt idx="34465">
                  <c:v>0</c:v>
                </c:pt>
                <c:pt idx="34466">
                  <c:v>0.55555555555555558</c:v>
                </c:pt>
                <c:pt idx="34467">
                  <c:v>0.21875</c:v>
                </c:pt>
                <c:pt idx="34468">
                  <c:v>0.5</c:v>
                </c:pt>
                <c:pt idx="34469">
                  <c:v>0.38461538461538464</c:v>
                </c:pt>
                <c:pt idx="34470">
                  <c:v>0.17142857142857143</c:v>
                </c:pt>
                <c:pt idx="34471">
                  <c:v>0</c:v>
                </c:pt>
                <c:pt idx="34472">
                  <c:v>0.34375</c:v>
                </c:pt>
                <c:pt idx="34473">
                  <c:v>0.35483870967741937</c:v>
                </c:pt>
                <c:pt idx="34474">
                  <c:v>0</c:v>
                </c:pt>
                <c:pt idx="34475">
                  <c:v>0</c:v>
                </c:pt>
                <c:pt idx="34476">
                  <c:v>0</c:v>
                </c:pt>
                <c:pt idx="34477">
                  <c:v>0</c:v>
                </c:pt>
                <c:pt idx="34478">
                  <c:v>0</c:v>
                </c:pt>
                <c:pt idx="34479">
                  <c:v>0</c:v>
                </c:pt>
                <c:pt idx="34480">
                  <c:v>0</c:v>
                </c:pt>
                <c:pt idx="34481">
                  <c:v>0</c:v>
                </c:pt>
                <c:pt idx="34482">
                  <c:v>0</c:v>
                </c:pt>
                <c:pt idx="34483">
                  <c:v>0</c:v>
                </c:pt>
                <c:pt idx="34484">
                  <c:v>0.22580645161290322</c:v>
                </c:pt>
                <c:pt idx="34485">
                  <c:v>0</c:v>
                </c:pt>
                <c:pt idx="34486">
                  <c:v>0</c:v>
                </c:pt>
                <c:pt idx="34487">
                  <c:v>2.3809523809523808E-2</c:v>
                </c:pt>
                <c:pt idx="34488">
                  <c:v>0</c:v>
                </c:pt>
                <c:pt idx="34489">
                  <c:v>0</c:v>
                </c:pt>
                <c:pt idx="34490">
                  <c:v>0</c:v>
                </c:pt>
                <c:pt idx="34491">
                  <c:v>0</c:v>
                </c:pt>
                <c:pt idx="34492">
                  <c:v>0</c:v>
                </c:pt>
                <c:pt idx="34493">
                  <c:v>0</c:v>
                </c:pt>
                <c:pt idx="34494">
                  <c:v>0</c:v>
                </c:pt>
                <c:pt idx="34495">
                  <c:v>0</c:v>
                </c:pt>
                <c:pt idx="34496">
                  <c:v>0</c:v>
                </c:pt>
                <c:pt idx="34497">
                  <c:v>0</c:v>
                </c:pt>
                <c:pt idx="34498">
                  <c:v>0</c:v>
                </c:pt>
                <c:pt idx="34499">
                  <c:v>0</c:v>
                </c:pt>
                <c:pt idx="34500">
                  <c:v>0</c:v>
                </c:pt>
                <c:pt idx="34501">
                  <c:v>0</c:v>
                </c:pt>
                <c:pt idx="34502">
                  <c:v>0</c:v>
                </c:pt>
                <c:pt idx="34503">
                  <c:v>0</c:v>
                </c:pt>
                <c:pt idx="34504">
                  <c:v>0</c:v>
                </c:pt>
                <c:pt idx="34505">
                  <c:v>1.0909090909090908</c:v>
                </c:pt>
                <c:pt idx="34506">
                  <c:v>0</c:v>
                </c:pt>
                <c:pt idx="34507">
                  <c:v>0</c:v>
                </c:pt>
                <c:pt idx="34508">
                  <c:v>0</c:v>
                </c:pt>
                <c:pt idx="34509">
                  <c:v>0</c:v>
                </c:pt>
                <c:pt idx="34510">
                  <c:v>0.90909090909090906</c:v>
                </c:pt>
                <c:pt idx="34511">
                  <c:v>1.1818181818181819</c:v>
                </c:pt>
                <c:pt idx="34512">
                  <c:v>0</c:v>
                </c:pt>
                <c:pt idx="34513">
                  <c:v>0</c:v>
                </c:pt>
                <c:pt idx="34514">
                  <c:v>0</c:v>
                </c:pt>
                <c:pt idx="34515">
                  <c:v>0</c:v>
                </c:pt>
                <c:pt idx="34516">
                  <c:v>0</c:v>
                </c:pt>
                <c:pt idx="34517">
                  <c:v>0.52941176470588236</c:v>
                </c:pt>
                <c:pt idx="34518">
                  <c:v>0</c:v>
                </c:pt>
                <c:pt idx="34519">
                  <c:v>0</c:v>
                </c:pt>
                <c:pt idx="34520">
                  <c:v>0.65</c:v>
                </c:pt>
                <c:pt idx="34521">
                  <c:v>0</c:v>
                </c:pt>
                <c:pt idx="34522">
                  <c:v>0</c:v>
                </c:pt>
                <c:pt idx="34523">
                  <c:v>0</c:v>
                </c:pt>
                <c:pt idx="34524">
                  <c:v>0.77777777777777779</c:v>
                </c:pt>
                <c:pt idx="34525">
                  <c:v>0.4</c:v>
                </c:pt>
                <c:pt idx="34526">
                  <c:v>0.7</c:v>
                </c:pt>
                <c:pt idx="34527">
                  <c:v>0.625</c:v>
                </c:pt>
                <c:pt idx="34528">
                  <c:v>0.36666666666666664</c:v>
                </c:pt>
                <c:pt idx="34529">
                  <c:v>0.56000000000000005</c:v>
                </c:pt>
                <c:pt idx="34530">
                  <c:v>0.63636363636363635</c:v>
                </c:pt>
                <c:pt idx="34531">
                  <c:v>0.27586206896551724</c:v>
                </c:pt>
                <c:pt idx="34532">
                  <c:v>0.58333333333333337</c:v>
                </c:pt>
                <c:pt idx="34533">
                  <c:v>0.20588235294117646</c:v>
                </c:pt>
                <c:pt idx="34534">
                  <c:v>0.46153846153846156</c:v>
                </c:pt>
                <c:pt idx="34535">
                  <c:v>2.1276595744680851E-2</c:v>
                </c:pt>
                <c:pt idx="34536">
                  <c:v>2.1276595744680851E-2</c:v>
                </c:pt>
                <c:pt idx="34537">
                  <c:v>0.61538461538461542</c:v>
                </c:pt>
                <c:pt idx="34538">
                  <c:v>0.25</c:v>
                </c:pt>
                <c:pt idx="34539">
                  <c:v>8.1081081081081086E-2</c:v>
                </c:pt>
                <c:pt idx="34540">
                  <c:v>0.44827586206896552</c:v>
                </c:pt>
                <c:pt idx="34541">
                  <c:v>2.564102564102564E-2</c:v>
                </c:pt>
                <c:pt idx="34542">
                  <c:v>0.23333333333333334</c:v>
                </c:pt>
                <c:pt idx="34543">
                  <c:v>0</c:v>
                </c:pt>
                <c:pt idx="34544">
                  <c:v>0</c:v>
                </c:pt>
                <c:pt idx="34545">
                  <c:v>0</c:v>
                </c:pt>
                <c:pt idx="34546">
                  <c:v>0</c:v>
                </c:pt>
                <c:pt idx="34547">
                  <c:v>0</c:v>
                </c:pt>
                <c:pt idx="34548">
                  <c:v>0</c:v>
                </c:pt>
                <c:pt idx="34549">
                  <c:v>0</c:v>
                </c:pt>
                <c:pt idx="34550">
                  <c:v>0</c:v>
                </c:pt>
                <c:pt idx="34551">
                  <c:v>0</c:v>
                </c:pt>
                <c:pt idx="34552">
                  <c:v>0</c:v>
                </c:pt>
                <c:pt idx="34553">
                  <c:v>0.29629629629629628</c:v>
                </c:pt>
                <c:pt idx="34554">
                  <c:v>0</c:v>
                </c:pt>
                <c:pt idx="34555">
                  <c:v>0</c:v>
                </c:pt>
                <c:pt idx="34556">
                  <c:v>8.3333333333333329E-2</c:v>
                </c:pt>
                <c:pt idx="34557">
                  <c:v>0.4642857142857143</c:v>
                </c:pt>
                <c:pt idx="34558">
                  <c:v>0</c:v>
                </c:pt>
                <c:pt idx="34559">
                  <c:v>0</c:v>
                </c:pt>
                <c:pt idx="34560">
                  <c:v>0</c:v>
                </c:pt>
                <c:pt idx="34561">
                  <c:v>0</c:v>
                </c:pt>
                <c:pt idx="34562">
                  <c:v>0</c:v>
                </c:pt>
                <c:pt idx="34563">
                  <c:v>0</c:v>
                </c:pt>
                <c:pt idx="34564">
                  <c:v>0</c:v>
                </c:pt>
                <c:pt idx="34565">
                  <c:v>0</c:v>
                </c:pt>
                <c:pt idx="34566">
                  <c:v>0</c:v>
                </c:pt>
                <c:pt idx="34567">
                  <c:v>0</c:v>
                </c:pt>
                <c:pt idx="34568">
                  <c:v>0</c:v>
                </c:pt>
                <c:pt idx="34569">
                  <c:v>0</c:v>
                </c:pt>
                <c:pt idx="34570">
                  <c:v>0</c:v>
                </c:pt>
                <c:pt idx="34571">
                  <c:v>0</c:v>
                </c:pt>
                <c:pt idx="34572">
                  <c:v>0</c:v>
                </c:pt>
                <c:pt idx="34573">
                  <c:v>0</c:v>
                </c:pt>
                <c:pt idx="34574">
                  <c:v>0</c:v>
                </c:pt>
                <c:pt idx="34575">
                  <c:v>0</c:v>
                </c:pt>
                <c:pt idx="34576">
                  <c:v>0</c:v>
                </c:pt>
                <c:pt idx="34577">
                  <c:v>0</c:v>
                </c:pt>
                <c:pt idx="34578">
                  <c:v>0</c:v>
                </c:pt>
                <c:pt idx="34579">
                  <c:v>0</c:v>
                </c:pt>
                <c:pt idx="34580">
                  <c:v>0</c:v>
                </c:pt>
                <c:pt idx="34581">
                  <c:v>0</c:v>
                </c:pt>
                <c:pt idx="34582">
                  <c:v>0</c:v>
                </c:pt>
                <c:pt idx="34583">
                  <c:v>0</c:v>
                </c:pt>
                <c:pt idx="34584">
                  <c:v>0</c:v>
                </c:pt>
                <c:pt idx="34585">
                  <c:v>0</c:v>
                </c:pt>
                <c:pt idx="34586">
                  <c:v>0</c:v>
                </c:pt>
                <c:pt idx="34587">
                  <c:v>0</c:v>
                </c:pt>
                <c:pt idx="34588">
                  <c:v>0</c:v>
                </c:pt>
                <c:pt idx="34589">
                  <c:v>0</c:v>
                </c:pt>
                <c:pt idx="34590">
                  <c:v>0</c:v>
                </c:pt>
                <c:pt idx="34591">
                  <c:v>0</c:v>
                </c:pt>
                <c:pt idx="34592">
                  <c:v>0</c:v>
                </c:pt>
                <c:pt idx="34593">
                  <c:v>0</c:v>
                </c:pt>
                <c:pt idx="34594">
                  <c:v>0</c:v>
                </c:pt>
                <c:pt idx="34595">
                  <c:v>0.77777777777777779</c:v>
                </c:pt>
                <c:pt idx="34596">
                  <c:v>0</c:v>
                </c:pt>
                <c:pt idx="34597">
                  <c:v>0</c:v>
                </c:pt>
                <c:pt idx="34598">
                  <c:v>0.59090909090909094</c:v>
                </c:pt>
                <c:pt idx="34599">
                  <c:v>0</c:v>
                </c:pt>
                <c:pt idx="34600">
                  <c:v>0</c:v>
                </c:pt>
                <c:pt idx="34601">
                  <c:v>0.73684210526315785</c:v>
                </c:pt>
                <c:pt idx="34602">
                  <c:v>0</c:v>
                </c:pt>
                <c:pt idx="34603">
                  <c:v>0</c:v>
                </c:pt>
                <c:pt idx="34604">
                  <c:v>0</c:v>
                </c:pt>
                <c:pt idx="34605">
                  <c:v>0</c:v>
                </c:pt>
                <c:pt idx="34606">
                  <c:v>0</c:v>
                </c:pt>
                <c:pt idx="34607">
                  <c:v>0.2</c:v>
                </c:pt>
                <c:pt idx="34608">
                  <c:v>0</c:v>
                </c:pt>
                <c:pt idx="34609">
                  <c:v>0</c:v>
                </c:pt>
                <c:pt idx="34610">
                  <c:v>0.33333333333333331</c:v>
                </c:pt>
                <c:pt idx="34611">
                  <c:v>0.61538461538461542</c:v>
                </c:pt>
                <c:pt idx="34612">
                  <c:v>0.53846153846153844</c:v>
                </c:pt>
                <c:pt idx="34613">
                  <c:v>0</c:v>
                </c:pt>
                <c:pt idx="34614">
                  <c:v>5.4054054054054057E-2</c:v>
                </c:pt>
                <c:pt idx="34615">
                  <c:v>0.16666666666666666</c:v>
                </c:pt>
                <c:pt idx="34616">
                  <c:v>0.89473684210526316</c:v>
                </c:pt>
                <c:pt idx="34617">
                  <c:v>0.13513513513513514</c:v>
                </c:pt>
                <c:pt idx="34618">
                  <c:v>0.58333333333333337</c:v>
                </c:pt>
                <c:pt idx="34619">
                  <c:v>0.80952380952380953</c:v>
                </c:pt>
                <c:pt idx="34620">
                  <c:v>0</c:v>
                </c:pt>
                <c:pt idx="34621">
                  <c:v>0.5</c:v>
                </c:pt>
                <c:pt idx="34622">
                  <c:v>0</c:v>
                </c:pt>
                <c:pt idx="34623">
                  <c:v>0.19444444444444445</c:v>
                </c:pt>
                <c:pt idx="34624">
                  <c:v>0</c:v>
                </c:pt>
                <c:pt idx="34625">
                  <c:v>0</c:v>
                </c:pt>
                <c:pt idx="34626">
                  <c:v>0</c:v>
                </c:pt>
                <c:pt idx="34627">
                  <c:v>0</c:v>
                </c:pt>
                <c:pt idx="34628">
                  <c:v>0</c:v>
                </c:pt>
                <c:pt idx="34629">
                  <c:v>0</c:v>
                </c:pt>
                <c:pt idx="34630">
                  <c:v>0</c:v>
                </c:pt>
                <c:pt idx="34631">
                  <c:v>0</c:v>
                </c:pt>
                <c:pt idx="34632">
                  <c:v>0</c:v>
                </c:pt>
                <c:pt idx="34633">
                  <c:v>0</c:v>
                </c:pt>
                <c:pt idx="34634">
                  <c:v>0</c:v>
                </c:pt>
                <c:pt idx="34635">
                  <c:v>0</c:v>
                </c:pt>
                <c:pt idx="34636">
                  <c:v>0</c:v>
                </c:pt>
                <c:pt idx="34637">
                  <c:v>0</c:v>
                </c:pt>
                <c:pt idx="34638">
                  <c:v>0.1388888888888889</c:v>
                </c:pt>
                <c:pt idx="34639">
                  <c:v>0</c:v>
                </c:pt>
                <c:pt idx="34640">
                  <c:v>0</c:v>
                </c:pt>
                <c:pt idx="34641">
                  <c:v>0</c:v>
                </c:pt>
                <c:pt idx="34642">
                  <c:v>0</c:v>
                </c:pt>
                <c:pt idx="34643">
                  <c:v>0</c:v>
                </c:pt>
                <c:pt idx="34644">
                  <c:v>0.51851851851851849</c:v>
                </c:pt>
                <c:pt idx="34645">
                  <c:v>0</c:v>
                </c:pt>
                <c:pt idx="34646">
                  <c:v>0</c:v>
                </c:pt>
                <c:pt idx="34647">
                  <c:v>3.125E-2</c:v>
                </c:pt>
                <c:pt idx="34648">
                  <c:v>0</c:v>
                </c:pt>
                <c:pt idx="34649">
                  <c:v>0</c:v>
                </c:pt>
                <c:pt idx="34650">
                  <c:v>0</c:v>
                </c:pt>
                <c:pt idx="34651">
                  <c:v>0</c:v>
                </c:pt>
                <c:pt idx="34652">
                  <c:v>0</c:v>
                </c:pt>
                <c:pt idx="34653">
                  <c:v>0</c:v>
                </c:pt>
                <c:pt idx="34654">
                  <c:v>0</c:v>
                </c:pt>
                <c:pt idx="34655">
                  <c:v>0</c:v>
                </c:pt>
                <c:pt idx="34656">
                  <c:v>0</c:v>
                </c:pt>
                <c:pt idx="34657">
                  <c:v>0</c:v>
                </c:pt>
                <c:pt idx="34658">
                  <c:v>0</c:v>
                </c:pt>
                <c:pt idx="34659">
                  <c:v>0</c:v>
                </c:pt>
                <c:pt idx="34660">
                  <c:v>0</c:v>
                </c:pt>
                <c:pt idx="34661">
                  <c:v>0</c:v>
                </c:pt>
                <c:pt idx="34662">
                  <c:v>0</c:v>
                </c:pt>
                <c:pt idx="34663">
                  <c:v>0</c:v>
                </c:pt>
                <c:pt idx="34664">
                  <c:v>0</c:v>
                </c:pt>
                <c:pt idx="34665">
                  <c:v>0</c:v>
                </c:pt>
                <c:pt idx="34666">
                  <c:v>0.73333333333333328</c:v>
                </c:pt>
                <c:pt idx="34667">
                  <c:v>0</c:v>
                </c:pt>
                <c:pt idx="34668">
                  <c:v>0</c:v>
                </c:pt>
                <c:pt idx="34669">
                  <c:v>0</c:v>
                </c:pt>
                <c:pt idx="34670">
                  <c:v>0</c:v>
                </c:pt>
                <c:pt idx="34671">
                  <c:v>0</c:v>
                </c:pt>
                <c:pt idx="34672">
                  <c:v>1.1538461538461537</c:v>
                </c:pt>
                <c:pt idx="34673">
                  <c:v>0</c:v>
                </c:pt>
                <c:pt idx="34674">
                  <c:v>0</c:v>
                </c:pt>
                <c:pt idx="34675">
                  <c:v>0</c:v>
                </c:pt>
                <c:pt idx="34676">
                  <c:v>0</c:v>
                </c:pt>
                <c:pt idx="34677">
                  <c:v>0</c:v>
                </c:pt>
                <c:pt idx="34678">
                  <c:v>0</c:v>
                </c:pt>
                <c:pt idx="34679">
                  <c:v>0</c:v>
                </c:pt>
                <c:pt idx="34680">
                  <c:v>0</c:v>
                </c:pt>
                <c:pt idx="34681">
                  <c:v>0.47368421052631576</c:v>
                </c:pt>
                <c:pt idx="34682">
                  <c:v>0</c:v>
                </c:pt>
                <c:pt idx="34683">
                  <c:v>0</c:v>
                </c:pt>
                <c:pt idx="34684">
                  <c:v>0.3</c:v>
                </c:pt>
                <c:pt idx="34685">
                  <c:v>0</c:v>
                </c:pt>
                <c:pt idx="34686">
                  <c:v>0.44</c:v>
                </c:pt>
                <c:pt idx="34687">
                  <c:v>0</c:v>
                </c:pt>
                <c:pt idx="34688">
                  <c:v>1.05</c:v>
                </c:pt>
                <c:pt idx="34689">
                  <c:v>0</c:v>
                </c:pt>
                <c:pt idx="34690">
                  <c:v>0.29411764705882354</c:v>
                </c:pt>
                <c:pt idx="34691">
                  <c:v>1.1111111111111112</c:v>
                </c:pt>
                <c:pt idx="34692">
                  <c:v>0.58333333333333337</c:v>
                </c:pt>
                <c:pt idx="34693">
                  <c:v>0.58333333333333337</c:v>
                </c:pt>
                <c:pt idx="34694">
                  <c:v>0.21212121212121213</c:v>
                </c:pt>
                <c:pt idx="34695">
                  <c:v>0.15789473684210525</c:v>
                </c:pt>
                <c:pt idx="34696">
                  <c:v>0.12820512820512819</c:v>
                </c:pt>
                <c:pt idx="34697">
                  <c:v>0.40740740740740738</c:v>
                </c:pt>
                <c:pt idx="34698">
                  <c:v>0.34375</c:v>
                </c:pt>
                <c:pt idx="34699">
                  <c:v>0</c:v>
                </c:pt>
                <c:pt idx="34700">
                  <c:v>0</c:v>
                </c:pt>
                <c:pt idx="34701">
                  <c:v>2.4390243902439025E-2</c:v>
                </c:pt>
                <c:pt idx="34702">
                  <c:v>2.6315789473684209E-2</c:v>
                </c:pt>
                <c:pt idx="34703">
                  <c:v>0</c:v>
                </c:pt>
                <c:pt idx="34704">
                  <c:v>0</c:v>
                </c:pt>
                <c:pt idx="34705">
                  <c:v>0</c:v>
                </c:pt>
                <c:pt idx="34706">
                  <c:v>0</c:v>
                </c:pt>
                <c:pt idx="34707">
                  <c:v>0</c:v>
                </c:pt>
                <c:pt idx="34708">
                  <c:v>0</c:v>
                </c:pt>
                <c:pt idx="34709">
                  <c:v>0</c:v>
                </c:pt>
                <c:pt idx="34710">
                  <c:v>0</c:v>
                </c:pt>
                <c:pt idx="34711">
                  <c:v>0</c:v>
                </c:pt>
                <c:pt idx="34712">
                  <c:v>0</c:v>
                </c:pt>
                <c:pt idx="34713">
                  <c:v>0.9</c:v>
                </c:pt>
                <c:pt idx="34714">
                  <c:v>0</c:v>
                </c:pt>
                <c:pt idx="34715">
                  <c:v>0</c:v>
                </c:pt>
                <c:pt idx="34716">
                  <c:v>0</c:v>
                </c:pt>
                <c:pt idx="34717">
                  <c:v>0.31034482758620691</c:v>
                </c:pt>
                <c:pt idx="34718">
                  <c:v>0</c:v>
                </c:pt>
                <c:pt idx="34719">
                  <c:v>0</c:v>
                </c:pt>
                <c:pt idx="34720">
                  <c:v>0</c:v>
                </c:pt>
                <c:pt idx="34721">
                  <c:v>0.44444444444444442</c:v>
                </c:pt>
                <c:pt idx="34722">
                  <c:v>9.7560975609756101E-2</c:v>
                </c:pt>
                <c:pt idx="34723">
                  <c:v>0.35483870967741937</c:v>
                </c:pt>
                <c:pt idx="34724">
                  <c:v>0.14705882352941177</c:v>
                </c:pt>
                <c:pt idx="34725">
                  <c:v>0</c:v>
                </c:pt>
                <c:pt idx="34726">
                  <c:v>0</c:v>
                </c:pt>
                <c:pt idx="34727">
                  <c:v>0</c:v>
                </c:pt>
                <c:pt idx="34728">
                  <c:v>0</c:v>
                </c:pt>
                <c:pt idx="34729">
                  <c:v>0</c:v>
                </c:pt>
                <c:pt idx="34730">
                  <c:v>0</c:v>
                </c:pt>
                <c:pt idx="34731">
                  <c:v>0</c:v>
                </c:pt>
                <c:pt idx="34732">
                  <c:v>0</c:v>
                </c:pt>
                <c:pt idx="34733">
                  <c:v>0</c:v>
                </c:pt>
                <c:pt idx="34734">
                  <c:v>0</c:v>
                </c:pt>
                <c:pt idx="34735">
                  <c:v>0</c:v>
                </c:pt>
                <c:pt idx="34736">
                  <c:v>0</c:v>
                </c:pt>
                <c:pt idx="34737">
                  <c:v>0</c:v>
                </c:pt>
                <c:pt idx="34738">
                  <c:v>0</c:v>
                </c:pt>
                <c:pt idx="34739">
                  <c:v>0</c:v>
                </c:pt>
                <c:pt idx="34740">
                  <c:v>0</c:v>
                </c:pt>
                <c:pt idx="34741">
                  <c:v>0</c:v>
                </c:pt>
                <c:pt idx="34742">
                  <c:v>0</c:v>
                </c:pt>
                <c:pt idx="34743">
                  <c:v>0</c:v>
                </c:pt>
                <c:pt idx="34744">
                  <c:v>0</c:v>
                </c:pt>
                <c:pt idx="34745">
                  <c:v>0</c:v>
                </c:pt>
                <c:pt idx="34746">
                  <c:v>0</c:v>
                </c:pt>
                <c:pt idx="34747">
                  <c:v>0</c:v>
                </c:pt>
                <c:pt idx="34748">
                  <c:v>0</c:v>
                </c:pt>
                <c:pt idx="34749">
                  <c:v>0</c:v>
                </c:pt>
                <c:pt idx="34750">
                  <c:v>0</c:v>
                </c:pt>
                <c:pt idx="34751">
                  <c:v>0</c:v>
                </c:pt>
                <c:pt idx="34752">
                  <c:v>0</c:v>
                </c:pt>
                <c:pt idx="34753">
                  <c:v>0.5</c:v>
                </c:pt>
                <c:pt idx="34754">
                  <c:v>0</c:v>
                </c:pt>
                <c:pt idx="34755">
                  <c:v>0</c:v>
                </c:pt>
                <c:pt idx="34756">
                  <c:v>0</c:v>
                </c:pt>
                <c:pt idx="34757">
                  <c:v>0</c:v>
                </c:pt>
                <c:pt idx="34758">
                  <c:v>0</c:v>
                </c:pt>
                <c:pt idx="34759">
                  <c:v>0</c:v>
                </c:pt>
                <c:pt idx="34760">
                  <c:v>0</c:v>
                </c:pt>
                <c:pt idx="34761">
                  <c:v>0</c:v>
                </c:pt>
                <c:pt idx="34762">
                  <c:v>0</c:v>
                </c:pt>
                <c:pt idx="34763">
                  <c:v>0</c:v>
                </c:pt>
                <c:pt idx="34764">
                  <c:v>0</c:v>
                </c:pt>
                <c:pt idx="34765">
                  <c:v>0</c:v>
                </c:pt>
                <c:pt idx="34766">
                  <c:v>0</c:v>
                </c:pt>
                <c:pt idx="34767">
                  <c:v>0</c:v>
                </c:pt>
                <c:pt idx="34768">
                  <c:v>0</c:v>
                </c:pt>
                <c:pt idx="34769">
                  <c:v>1.1666666666666667</c:v>
                </c:pt>
                <c:pt idx="34770">
                  <c:v>1.0666666666666667</c:v>
                </c:pt>
                <c:pt idx="34771">
                  <c:v>0.44444444444444442</c:v>
                </c:pt>
                <c:pt idx="34772">
                  <c:v>0</c:v>
                </c:pt>
                <c:pt idx="34773">
                  <c:v>0</c:v>
                </c:pt>
                <c:pt idx="34774">
                  <c:v>0</c:v>
                </c:pt>
                <c:pt idx="34775">
                  <c:v>0</c:v>
                </c:pt>
                <c:pt idx="34776">
                  <c:v>1.0526315789473684</c:v>
                </c:pt>
                <c:pt idx="34777">
                  <c:v>8.6956521739130432E-2</c:v>
                </c:pt>
                <c:pt idx="34778">
                  <c:v>0.36842105263157893</c:v>
                </c:pt>
                <c:pt idx="34779">
                  <c:v>0</c:v>
                </c:pt>
                <c:pt idx="34780">
                  <c:v>0</c:v>
                </c:pt>
                <c:pt idx="34781">
                  <c:v>0</c:v>
                </c:pt>
                <c:pt idx="34782">
                  <c:v>0.23076923076923078</c:v>
                </c:pt>
                <c:pt idx="34783">
                  <c:v>0</c:v>
                </c:pt>
                <c:pt idx="34784">
                  <c:v>0</c:v>
                </c:pt>
                <c:pt idx="34785">
                  <c:v>0</c:v>
                </c:pt>
                <c:pt idx="34786">
                  <c:v>0</c:v>
                </c:pt>
                <c:pt idx="34787">
                  <c:v>0</c:v>
                </c:pt>
                <c:pt idx="34788">
                  <c:v>0.42857142857142855</c:v>
                </c:pt>
                <c:pt idx="34789">
                  <c:v>3.125E-2</c:v>
                </c:pt>
                <c:pt idx="34790">
                  <c:v>0.61538461538461542</c:v>
                </c:pt>
                <c:pt idx="34791">
                  <c:v>0.25806451612903225</c:v>
                </c:pt>
                <c:pt idx="34792">
                  <c:v>1.1176470588235294</c:v>
                </c:pt>
                <c:pt idx="34793">
                  <c:v>0.23333333333333334</c:v>
                </c:pt>
                <c:pt idx="34794">
                  <c:v>0.4</c:v>
                </c:pt>
                <c:pt idx="34795">
                  <c:v>0.22222222222222221</c:v>
                </c:pt>
                <c:pt idx="34796">
                  <c:v>0.42857142857142855</c:v>
                </c:pt>
                <c:pt idx="34797">
                  <c:v>0.41379310344827586</c:v>
                </c:pt>
                <c:pt idx="34798">
                  <c:v>0.43333333333333335</c:v>
                </c:pt>
                <c:pt idx="34799">
                  <c:v>0.17142857142857143</c:v>
                </c:pt>
                <c:pt idx="34800">
                  <c:v>8.5714285714285715E-2</c:v>
                </c:pt>
                <c:pt idx="34801">
                  <c:v>0.32258064516129031</c:v>
                </c:pt>
                <c:pt idx="34802">
                  <c:v>0.55555555555555558</c:v>
                </c:pt>
                <c:pt idx="34803">
                  <c:v>0.39285714285714285</c:v>
                </c:pt>
                <c:pt idx="34804">
                  <c:v>0.125</c:v>
                </c:pt>
                <c:pt idx="34805">
                  <c:v>0</c:v>
                </c:pt>
                <c:pt idx="34806">
                  <c:v>0</c:v>
                </c:pt>
                <c:pt idx="34807">
                  <c:v>0</c:v>
                </c:pt>
                <c:pt idx="34808">
                  <c:v>0</c:v>
                </c:pt>
                <c:pt idx="34809">
                  <c:v>0</c:v>
                </c:pt>
                <c:pt idx="34810">
                  <c:v>0</c:v>
                </c:pt>
                <c:pt idx="34811">
                  <c:v>0</c:v>
                </c:pt>
                <c:pt idx="34812">
                  <c:v>0</c:v>
                </c:pt>
                <c:pt idx="34813">
                  <c:v>0</c:v>
                </c:pt>
                <c:pt idx="34814">
                  <c:v>0</c:v>
                </c:pt>
                <c:pt idx="34815">
                  <c:v>0</c:v>
                </c:pt>
                <c:pt idx="34816">
                  <c:v>0</c:v>
                </c:pt>
                <c:pt idx="34817">
                  <c:v>0</c:v>
                </c:pt>
                <c:pt idx="34818">
                  <c:v>0.3125</c:v>
                </c:pt>
                <c:pt idx="34819">
                  <c:v>0</c:v>
                </c:pt>
                <c:pt idx="34820">
                  <c:v>0.44827586206896552</c:v>
                </c:pt>
                <c:pt idx="34821">
                  <c:v>0.21875</c:v>
                </c:pt>
                <c:pt idx="34822">
                  <c:v>0.17647058823529413</c:v>
                </c:pt>
                <c:pt idx="34823">
                  <c:v>0</c:v>
                </c:pt>
                <c:pt idx="34824">
                  <c:v>0</c:v>
                </c:pt>
                <c:pt idx="34825">
                  <c:v>0</c:v>
                </c:pt>
                <c:pt idx="34826">
                  <c:v>0</c:v>
                </c:pt>
                <c:pt idx="34827">
                  <c:v>0</c:v>
                </c:pt>
                <c:pt idx="34828">
                  <c:v>0</c:v>
                </c:pt>
                <c:pt idx="34829">
                  <c:v>0</c:v>
                </c:pt>
                <c:pt idx="34830">
                  <c:v>0</c:v>
                </c:pt>
                <c:pt idx="34831">
                  <c:v>0</c:v>
                </c:pt>
                <c:pt idx="34832">
                  <c:v>0</c:v>
                </c:pt>
                <c:pt idx="34833">
                  <c:v>0</c:v>
                </c:pt>
                <c:pt idx="34834">
                  <c:v>0</c:v>
                </c:pt>
                <c:pt idx="34835">
                  <c:v>0</c:v>
                </c:pt>
                <c:pt idx="34836">
                  <c:v>0</c:v>
                </c:pt>
                <c:pt idx="34837">
                  <c:v>0</c:v>
                </c:pt>
                <c:pt idx="34838">
                  <c:v>0</c:v>
                </c:pt>
                <c:pt idx="34839">
                  <c:v>0</c:v>
                </c:pt>
                <c:pt idx="34840">
                  <c:v>0</c:v>
                </c:pt>
                <c:pt idx="34841">
                  <c:v>0</c:v>
                </c:pt>
                <c:pt idx="34842">
                  <c:v>0</c:v>
                </c:pt>
                <c:pt idx="34843">
                  <c:v>0</c:v>
                </c:pt>
                <c:pt idx="34844">
                  <c:v>0</c:v>
                </c:pt>
                <c:pt idx="34845">
                  <c:v>0</c:v>
                </c:pt>
                <c:pt idx="34846">
                  <c:v>0</c:v>
                </c:pt>
                <c:pt idx="34847">
                  <c:v>0</c:v>
                </c:pt>
                <c:pt idx="34848">
                  <c:v>0</c:v>
                </c:pt>
                <c:pt idx="34849">
                  <c:v>0.82352941176470584</c:v>
                </c:pt>
                <c:pt idx="34850">
                  <c:v>0</c:v>
                </c:pt>
                <c:pt idx="34851">
                  <c:v>0</c:v>
                </c:pt>
                <c:pt idx="34852">
                  <c:v>0</c:v>
                </c:pt>
                <c:pt idx="34853">
                  <c:v>0.15</c:v>
                </c:pt>
                <c:pt idx="34854">
                  <c:v>0</c:v>
                </c:pt>
                <c:pt idx="34855">
                  <c:v>0</c:v>
                </c:pt>
                <c:pt idx="34856">
                  <c:v>0</c:v>
                </c:pt>
                <c:pt idx="34857">
                  <c:v>0</c:v>
                </c:pt>
                <c:pt idx="34858">
                  <c:v>0</c:v>
                </c:pt>
                <c:pt idx="34859">
                  <c:v>0</c:v>
                </c:pt>
                <c:pt idx="34860">
                  <c:v>0</c:v>
                </c:pt>
                <c:pt idx="34861">
                  <c:v>0.76470588235294112</c:v>
                </c:pt>
                <c:pt idx="34862">
                  <c:v>0</c:v>
                </c:pt>
                <c:pt idx="34863">
                  <c:v>0.68421052631578949</c:v>
                </c:pt>
                <c:pt idx="34864">
                  <c:v>0</c:v>
                </c:pt>
                <c:pt idx="34865">
                  <c:v>0</c:v>
                </c:pt>
                <c:pt idx="34866">
                  <c:v>0.6470588235294118</c:v>
                </c:pt>
                <c:pt idx="34867">
                  <c:v>0</c:v>
                </c:pt>
                <c:pt idx="34868">
                  <c:v>0</c:v>
                </c:pt>
                <c:pt idx="34869">
                  <c:v>0</c:v>
                </c:pt>
                <c:pt idx="34870">
                  <c:v>0.80952380952380953</c:v>
                </c:pt>
                <c:pt idx="34871">
                  <c:v>0</c:v>
                </c:pt>
                <c:pt idx="34872">
                  <c:v>0</c:v>
                </c:pt>
                <c:pt idx="34873">
                  <c:v>0.1111111111111111</c:v>
                </c:pt>
                <c:pt idx="34874">
                  <c:v>5.2631578947368418E-2</c:v>
                </c:pt>
                <c:pt idx="34875">
                  <c:v>0.36363636363636365</c:v>
                </c:pt>
                <c:pt idx="34876">
                  <c:v>0.5357142857142857</c:v>
                </c:pt>
                <c:pt idx="34877">
                  <c:v>0.15151515151515152</c:v>
                </c:pt>
                <c:pt idx="34878">
                  <c:v>0.23529411764705882</c:v>
                </c:pt>
                <c:pt idx="34879">
                  <c:v>0.15151515151515152</c:v>
                </c:pt>
                <c:pt idx="34880">
                  <c:v>0.14285714285714285</c:v>
                </c:pt>
                <c:pt idx="34881">
                  <c:v>0</c:v>
                </c:pt>
                <c:pt idx="34882">
                  <c:v>0</c:v>
                </c:pt>
                <c:pt idx="34883">
                  <c:v>0</c:v>
                </c:pt>
                <c:pt idx="34884">
                  <c:v>0</c:v>
                </c:pt>
                <c:pt idx="34885">
                  <c:v>0</c:v>
                </c:pt>
                <c:pt idx="34886">
                  <c:v>0</c:v>
                </c:pt>
                <c:pt idx="34887">
                  <c:v>0</c:v>
                </c:pt>
                <c:pt idx="34888">
                  <c:v>0</c:v>
                </c:pt>
                <c:pt idx="34889">
                  <c:v>0</c:v>
                </c:pt>
                <c:pt idx="34890">
                  <c:v>0</c:v>
                </c:pt>
                <c:pt idx="34891">
                  <c:v>0</c:v>
                </c:pt>
                <c:pt idx="34892">
                  <c:v>0</c:v>
                </c:pt>
                <c:pt idx="34893">
                  <c:v>0</c:v>
                </c:pt>
                <c:pt idx="34894">
                  <c:v>0</c:v>
                </c:pt>
                <c:pt idx="34895">
                  <c:v>0</c:v>
                </c:pt>
                <c:pt idx="34896">
                  <c:v>0</c:v>
                </c:pt>
                <c:pt idx="34897">
                  <c:v>0</c:v>
                </c:pt>
                <c:pt idx="34898">
                  <c:v>0</c:v>
                </c:pt>
                <c:pt idx="34899">
                  <c:v>0</c:v>
                </c:pt>
                <c:pt idx="34900">
                  <c:v>0</c:v>
                </c:pt>
                <c:pt idx="34901">
                  <c:v>0</c:v>
                </c:pt>
                <c:pt idx="34902">
                  <c:v>0</c:v>
                </c:pt>
                <c:pt idx="34903">
                  <c:v>0</c:v>
                </c:pt>
                <c:pt idx="34904">
                  <c:v>0</c:v>
                </c:pt>
                <c:pt idx="34905">
                  <c:v>0</c:v>
                </c:pt>
                <c:pt idx="34906">
                  <c:v>0</c:v>
                </c:pt>
                <c:pt idx="34907">
                  <c:v>0</c:v>
                </c:pt>
                <c:pt idx="34908">
                  <c:v>0</c:v>
                </c:pt>
                <c:pt idx="34909">
                  <c:v>0</c:v>
                </c:pt>
                <c:pt idx="34910">
                  <c:v>0</c:v>
                </c:pt>
                <c:pt idx="34911">
                  <c:v>0</c:v>
                </c:pt>
                <c:pt idx="34912">
                  <c:v>0</c:v>
                </c:pt>
                <c:pt idx="34913">
                  <c:v>0</c:v>
                </c:pt>
                <c:pt idx="34914">
                  <c:v>0</c:v>
                </c:pt>
                <c:pt idx="34915">
                  <c:v>0</c:v>
                </c:pt>
                <c:pt idx="34916">
                  <c:v>0</c:v>
                </c:pt>
                <c:pt idx="34917">
                  <c:v>0</c:v>
                </c:pt>
                <c:pt idx="34918">
                  <c:v>0</c:v>
                </c:pt>
                <c:pt idx="34919">
                  <c:v>0</c:v>
                </c:pt>
                <c:pt idx="34920">
                  <c:v>1.1875</c:v>
                </c:pt>
                <c:pt idx="34921">
                  <c:v>0.52941176470588236</c:v>
                </c:pt>
                <c:pt idx="34922">
                  <c:v>0</c:v>
                </c:pt>
                <c:pt idx="34923">
                  <c:v>0</c:v>
                </c:pt>
                <c:pt idx="34924">
                  <c:v>0</c:v>
                </c:pt>
                <c:pt idx="34925">
                  <c:v>0</c:v>
                </c:pt>
                <c:pt idx="34926">
                  <c:v>0</c:v>
                </c:pt>
                <c:pt idx="34927">
                  <c:v>0</c:v>
                </c:pt>
                <c:pt idx="34928">
                  <c:v>0</c:v>
                </c:pt>
                <c:pt idx="34929">
                  <c:v>0</c:v>
                </c:pt>
                <c:pt idx="34930">
                  <c:v>0.81818181818181823</c:v>
                </c:pt>
                <c:pt idx="34931">
                  <c:v>0</c:v>
                </c:pt>
                <c:pt idx="34932">
                  <c:v>0</c:v>
                </c:pt>
                <c:pt idx="34933">
                  <c:v>0</c:v>
                </c:pt>
                <c:pt idx="34934">
                  <c:v>0</c:v>
                </c:pt>
                <c:pt idx="34935">
                  <c:v>1.0526315789473684</c:v>
                </c:pt>
                <c:pt idx="34936">
                  <c:v>0.31818181818181818</c:v>
                </c:pt>
                <c:pt idx="34937">
                  <c:v>0</c:v>
                </c:pt>
                <c:pt idx="34938">
                  <c:v>0.9</c:v>
                </c:pt>
                <c:pt idx="34939">
                  <c:v>0</c:v>
                </c:pt>
                <c:pt idx="34940">
                  <c:v>0</c:v>
                </c:pt>
                <c:pt idx="34941">
                  <c:v>0</c:v>
                </c:pt>
                <c:pt idx="34942">
                  <c:v>0.23076923076923078</c:v>
                </c:pt>
                <c:pt idx="34943">
                  <c:v>0.89473684210526316</c:v>
                </c:pt>
                <c:pt idx="34944">
                  <c:v>0.52173913043478259</c:v>
                </c:pt>
                <c:pt idx="34945">
                  <c:v>0</c:v>
                </c:pt>
                <c:pt idx="34946">
                  <c:v>0.79166666666666663</c:v>
                </c:pt>
                <c:pt idx="34947">
                  <c:v>0</c:v>
                </c:pt>
                <c:pt idx="34948">
                  <c:v>0.17647058823529413</c:v>
                </c:pt>
                <c:pt idx="34949">
                  <c:v>0</c:v>
                </c:pt>
                <c:pt idx="34950">
                  <c:v>0.41379310344827586</c:v>
                </c:pt>
                <c:pt idx="34951">
                  <c:v>0.27272727272727271</c:v>
                </c:pt>
                <c:pt idx="34952">
                  <c:v>7.1428571428571425E-2</c:v>
                </c:pt>
                <c:pt idx="34953">
                  <c:v>0</c:v>
                </c:pt>
                <c:pt idx="34954">
                  <c:v>0.12820512820512819</c:v>
                </c:pt>
                <c:pt idx="34955">
                  <c:v>0</c:v>
                </c:pt>
                <c:pt idx="34956">
                  <c:v>0.5625</c:v>
                </c:pt>
                <c:pt idx="34957">
                  <c:v>0.8571428571428571</c:v>
                </c:pt>
                <c:pt idx="34958">
                  <c:v>0</c:v>
                </c:pt>
                <c:pt idx="34959">
                  <c:v>0</c:v>
                </c:pt>
                <c:pt idx="34960">
                  <c:v>0.5</c:v>
                </c:pt>
                <c:pt idx="34961">
                  <c:v>7.3170731707317069E-2</c:v>
                </c:pt>
                <c:pt idx="34962">
                  <c:v>7.6923076923076927E-2</c:v>
                </c:pt>
                <c:pt idx="34963">
                  <c:v>0.13157894736842105</c:v>
                </c:pt>
                <c:pt idx="34964">
                  <c:v>0</c:v>
                </c:pt>
                <c:pt idx="34965">
                  <c:v>0</c:v>
                </c:pt>
                <c:pt idx="34966">
                  <c:v>0</c:v>
                </c:pt>
                <c:pt idx="34967">
                  <c:v>0</c:v>
                </c:pt>
                <c:pt idx="34968">
                  <c:v>0</c:v>
                </c:pt>
                <c:pt idx="34969">
                  <c:v>0</c:v>
                </c:pt>
                <c:pt idx="34970">
                  <c:v>0</c:v>
                </c:pt>
                <c:pt idx="34971">
                  <c:v>0</c:v>
                </c:pt>
                <c:pt idx="34972">
                  <c:v>0</c:v>
                </c:pt>
                <c:pt idx="34973">
                  <c:v>0</c:v>
                </c:pt>
                <c:pt idx="34974">
                  <c:v>0</c:v>
                </c:pt>
                <c:pt idx="34975">
                  <c:v>0</c:v>
                </c:pt>
                <c:pt idx="34976">
                  <c:v>0</c:v>
                </c:pt>
                <c:pt idx="34977">
                  <c:v>0</c:v>
                </c:pt>
                <c:pt idx="34978">
                  <c:v>0</c:v>
                </c:pt>
                <c:pt idx="34979">
                  <c:v>0</c:v>
                </c:pt>
                <c:pt idx="34980">
                  <c:v>0</c:v>
                </c:pt>
                <c:pt idx="34981">
                  <c:v>0</c:v>
                </c:pt>
                <c:pt idx="34982">
                  <c:v>0</c:v>
                </c:pt>
                <c:pt idx="34983">
                  <c:v>0</c:v>
                </c:pt>
                <c:pt idx="34984">
                  <c:v>0</c:v>
                </c:pt>
                <c:pt idx="34985">
                  <c:v>0</c:v>
                </c:pt>
                <c:pt idx="34986">
                  <c:v>0</c:v>
                </c:pt>
                <c:pt idx="34987">
                  <c:v>0</c:v>
                </c:pt>
                <c:pt idx="34988">
                  <c:v>0.8571428571428571</c:v>
                </c:pt>
                <c:pt idx="34989">
                  <c:v>1.0666666666666667</c:v>
                </c:pt>
                <c:pt idx="34990">
                  <c:v>0.47058823529411764</c:v>
                </c:pt>
                <c:pt idx="34991">
                  <c:v>0</c:v>
                </c:pt>
                <c:pt idx="34992">
                  <c:v>1.1176470588235294</c:v>
                </c:pt>
                <c:pt idx="34993">
                  <c:v>0</c:v>
                </c:pt>
                <c:pt idx="34994">
                  <c:v>0</c:v>
                </c:pt>
                <c:pt idx="34995">
                  <c:v>0.875</c:v>
                </c:pt>
                <c:pt idx="34996">
                  <c:v>0.27777777777777779</c:v>
                </c:pt>
                <c:pt idx="34997">
                  <c:v>0.58333333333333337</c:v>
                </c:pt>
                <c:pt idx="34998">
                  <c:v>0</c:v>
                </c:pt>
                <c:pt idx="34999">
                  <c:v>0</c:v>
                </c:pt>
                <c:pt idx="35000">
                  <c:v>0.75</c:v>
                </c:pt>
                <c:pt idx="35001">
                  <c:v>0</c:v>
                </c:pt>
                <c:pt idx="35002">
                  <c:v>0</c:v>
                </c:pt>
                <c:pt idx="35003">
                  <c:v>0.625</c:v>
                </c:pt>
                <c:pt idx="35004">
                  <c:v>0</c:v>
                </c:pt>
                <c:pt idx="35005">
                  <c:v>0</c:v>
                </c:pt>
                <c:pt idx="35006">
                  <c:v>0</c:v>
                </c:pt>
                <c:pt idx="35007">
                  <c:v>0</c:v>
                </c:pt>
                <c:pt idx="35008">
                  <c:v>0.8</c:v>
                </c:pt>
                <c:pt idx="35009">
                  <c:v>0</c:v>
                </c:pt>
                <c:pt idx="35010">
                  <c:v>0.31818181818181818</c:v>
                </c:pt>
                <c:pt idx="35011">
                  <c:v>0.2413793103448276</c:v>
                </c:pt>
                <c:pt idx="35012">
                  <c:v>0</c:v>
                </c:pt>
                <c:pt idx="35013">
                  <c:v>0.29629629629629628</c:v>
                </c:pt>
                <c:pt idx="35014">
                  <c:v>2.0833333333333332E-2</c:v>
                </c:pt>
                <c:pt idx="35015">
                  <c:v>0</c:v>
                </c:pt>
                <c:pt idx="35016">
                  <c:v>0.59259259259259256</c:v>
                </c:pt>
                <c:pt idx="35017">
                  <c:v>0.41379310344827586</c:v>
                </c:pt>
                <c:pt idx="35018">
                  <c:v>0.15789473684210525</c:v>
                </c:pt>
                <c:pt idx="35019">
                  <c:v>0.43333333333333335</c:v>
                </c:pt>
                <c:pt idx="35020">
                  <c:v>0.1</c:v>
                </c:pt>
                <c:pt idx="35021">
                  <c:v>0</c:v>
                </c:pt>
                <c:pt idx="35022">
                  <c:v>0</c:v>
                </c:pt>
                <c:pt idx="35023">
                  <c:v>0</c:v>
                </c:pt>
                <c:pt idx="35024">
                  <c:v>0.66666666666666663</c:v>
                </c:pt>
                <c:pt idx="35025">
                  <c:v>0.24324324324324326</c:v>
                </c:pt>
                <c:pt idx="35026">
                  <c:v>0.5</c:v>
                </c:pt>
                <c:pt idx="35027">
                  <c:v>0.31034482758620691</c:v>
                </c:pt>
                <c:pt idx="35028">
                  <c:v>0.44827586206896552</c:v>
                </c:pt>
                <c:pt idx="35029">
                  <c:v>0</c:v>
                </c:pt>
                <c:pt idx="35030">
                  <c:v>0</c:v>
                </c:pt>
                <c:pt idx="35031">
                  <c:v>0</c:v>
                </c:pt>
                <c:pt idx="35032">
                  <c:v>0</c:v>
                </c:pt>
                <c:pt idx="35033">
                  <c:v>0</c:v>
                </c:pt>
                <c:pt idx="35034">
                  <c:v>0</c:v>
                </c:pt>
                <c:pt idx="35035">
                  <c:v>0</c:v>
                </c:pt>
                <c:pt idx="35036">
                  <c:v>5.4054054054054057E-2</c:v>
                </c:pt>
                <c:pt idx="35037">
                  <c:v>0</c:v>
                </c:pt>
                <c:pt idx="35038">
                  <c:v>0</c:v>
                </c:pt>
                <c:pt idx="35039">
                  <c:v>0</c:v>
                </c:pt>
                <c:pt idx="35040">
                  <c:v>0</c:v>
                </c:pt>
                <c:pt idx="35041">
                  <c:v>0</c:v>
                </c:pt>
                <c:pt idx="35042">
                  <c:v>0</c:v>
                </c:pt>
                <c:pt idx="35043">
                  <c:v>0</c:v>
                </c:pt>
                <c:pt idx="35044">
                  <c:v>0</c:v>
                </c:pt>
                <c:pt idx="35045">
                  <c:v>0</c:v>
                </c:pt>
                <c:pt idx="35046">
                  <c:v>0</c:v>
                </c:pt>
                <c:pt idx="35047">
                  <c:v>0</c:v>
                </c:pt>
                <c:pt idx="35048">
                  <c:v>0</c:v>
                </c:pt>
                <c:pt idx="35049">
                  <c:v>0</c:v>
                </c:pt>
                <c:pt idx="35050">
                  <c:v>0</c:v>
                </c:pt>
                <c:pt idx="35051">
                  <c:v>0</c:v>
                </c:pt>
                <c:pt idx="35052">
                  <c:v>0</c:v>
                </c:pt>
                <c:pt idx="35053">
                  <c:v>0</c:v>
                </c:pt>
                <c:pt idx="35054">
                  <c:v>0</c:v>
                </c:pt>
                <c:pt idx="35055">
                  <c:v>0</c:v>
                </c:pt>
                <c:pt idx="35056">
                  <c:v>0</c:v>
                </c:pt>
                <c:pt idx="35057">
                  <c:v>0</c:v>
                </c:pt>
                <c:pt idx="35058">
                  <c:v>0</c:v>
                </c:pt>
                <c:pt idx="35059">
                  <c:v>0</c:v>
                </c:pt>
                <c:pt idx="35060">
                  <c:v>0</c:v>
                </c:pt>
                <c:pt idx="35061">
                  <c:v>0</c:v>
                </c:pt>
                <c:pt idx="35062">
                  <c:v>0.35294117647058826</c:v>
                </c:pt>
                <c:pt idx="35063">
                  <c:v>0.89473684210526316</c:v>
                </c:pt>
                <c:pt idx="35064">
                  <c:v>0</c:v>
                </c:pt>
                <c:pt idx="35065">
                  <c:v>0</c:v>
                </c:pt>
                <c:pt idx="35066">
                  <c:v>0</c:v>
                </c:pt>
                <c:pt idx="35067">
                  <c:v>0</c:v>
                </c:pt>
                <c:pt idx="35068">
                  <c:v>0</c:v>
                </c:pt>
                <c:pt idx="35069">
                  <c:v>0.84210526315789469</c:v>
                </c:pt>
                <c:pt idx="35070">
                  <c:v>0</c:v>
                </c:pt>
                <c:pt idx="35071">
                  <c:v>0</c:v>
                </c:pt>
                <c:pt idx="35072">
                  <c:v>0.15</c:v>
                </c:pt>
                <c:pt idx="35073">
                  <c:v>0.77777777777777779</c:v>
                </c:pt>
                <c:pt idx="35074">
                  <c:v>0</c:v>
                </c:pt>
                <c:pt idx="35075">
                  <c:v>0</c:v>
                </c:pt>
                <c:pt idx="35076">
                  <c:v>0.61904761904761907</c:v>
                </c:pt>
                <c:pt idx="35077">
                  <c:v>4.3478260869565216E-2</c:v>
                </c:pt>
                <c:pt idx="35078">
                  <c:v>0</c:v>
                </c:pt>
                <c:pt idx="35079">
                  <c:v>0</c:v>
                </c:pt>
                <c:pt idx="35080">
                  <c:v>0.31818181818181818</c:v>
                </c:pt>
                <c:pt idx="35081">
                  <c:v>0.46666666666666667</c:v>
                </c:pt>
                <c:pt idx="35082">
                  <c:v>0</c:v>
                </c:pt>
                <c:pt idx="35083">
                  <c:v>0</c:v>
                </c:pt>
                <c:pt idx="35084">
                  <c:v>0.91304347826086951</c:v>
                </c:pt>
                <c:pt idx="35085">
                  <c:v>0</c:v>
                </c:pt>
                <c:pt idx="35086">
                  <c:v>0.32</c:v>
                </c:pt>
                <c:pt idx="35087">
                  <c:v>0.35483870967741937</c:v>
                </c:pt>
                <c:pt idx="35088">
                  <c:v>0.25714285714285712</c:v>
                </c:pt>
                <c:pt idx="35089">
                  <c:v>0.35714285714285715</c:v>
                </c:pt>
                <c:pt idx="35090">
                  <c:v>0</c:v>
                </c:pt>
                <c:pt idx="35091">
                  <c:v>0.16666666666666666</c:v>
                </c:pt>
                <c:pt idx="35092">
                  <c:v>8.5714285714285715E-2</c:v>
                </c:pt>
                <c:pt idx="35093">
                  <c:v>1.1176470588235294</c:v>
                </c:pt>
                <c:pt idx="35094">
                  <c:v>0.56000000000000005</c:v>
                </c:pt>
                <c:pt idx="35095">
                  <c:v>0.10256410256410256</c:v>
                </c:pt>
                <c:pt idx="35096">
                  <c:v>4.6511627906976744E-2</c:v>
                </c:pt>
                <c:pt idx="35097">
                  <c:v>0.59259259259259256</c:v>
                </c:pt>
                <c:pt idx="35098">
                  <c:v>0.24242424242424243</c:v>
                </c:pt>
                <c:pt idx="35099">
                  <c:v>0.43333333333333335</c:v>
                </c:pt>
                <c:pt idx="35100">
                  <c:v>7.3170731707317069E-2</c:v>
                </c:pt>
                <c:pt idx="35101">
                  <c:v>0</c:v>
                </c:pt>
                <c:pt idx="35102">
                  <c:v>0</c:v>
                </c:pt>
                <c:pt idx="35103">
                  <c:v>0</c:v>
                </c:pt>
                <c:pt idx="35104">
                  <c:v>0</c:v>
                </c:pt>
                <c:pt idx="35105">
                  <c:v>0</c:v>
                </c:pt>
                <c:pt idx="35106">
                  <c:v>0</c:v>
                </c:pt>
                <c:pt idx="35107">
                  <c:v>0</c:v>
                </c:pt>
                <c:pt idx="35108">
                  <c:v>1.1000000000000001</c:v>
                </c:pt>
                <c:pt idx="35109">
                  <c:v>0</c:v>
                </c:pt>
                <c:pt idx="35110">
                  <c:v>0</c:v>
                </c:pt>
                <c:pt idx="35111">
                  <c:v>0.42857142857142855</c:v>
                </c:pt>
                <c:pt idx="35112">
                  <c:v>0</c:v>
                </c:pt>
                <c:pt idx="35113">
                  <c:v>0</c:v>
                </c:pt>
                <c:pt idx="35114">
                  <c:v>0</c:v>
                </c:pt>
                <c:pt idx="35115">
                  <c:v>0.25</c:v>
                </c:pt>
                <c:pt idx="35116">
                  <c:v>0</c:v>
                </c:pt>
                <c:pt idx="35117">
                  <c:v>0</c:v>
                </c:pt>
                <c:pt idx="35118">
                  <c:v>0.44827586206896552</c:v>
                </c:pt>
                <c:pt idx="35119">
                  <c:v>0.13157894736842105</c:v>
                </c:pt>
                <c:pt idx="35120">
                  <c:v>0</c:v>
                </c:pt>
                <c:pt idx="35121">
                  <c:v>0</c:v>
                </c:pt>
                <c:pt idx="35122">
                  <c:v>9.7560975609756101E-2</c:v>
                </c:pt>
                <c:pt idx="35123">
                  <c:v>0</c:v>
                </c:pt>
                <c:pt idx="35124">
                  <c:v>0</c:v>
                </c:pt>
                <c:pt idx="35125">
                  <c:v>0</c:v>
                </c:pt>
                <c:pt idx="35126">
                  <c:v>0</c:v>
                </c:pt>
                <c:pt idx="35127">
                  <c:v>0</c:v>
                </c:pt>
                <c:pt idx="35128">
                  <c:v>0</c:v>
                </c:pt>
                <c:pt idx="35129">
                  <c:v>0</c:v>
                </c:pt>
                <c:pt idx="35130">
                  <c:v>0</c:v>
                </c:pt>
                <c:pt idx="35131">
                  <c:v>0</c:v>
                </c:pt>
                <c:pt idx="35132">
                  <c:v>0</c:v>
                </c:pt>
                <c:pt idx="35133">
                  <c:v>0</c:v>
                </c:pt>
                <c:pt idx="35134">
                  <c:v>0</c:v>
                </c:pt>
                <c:pt idx="35135">
                  <c:v>0</c:v>
                </c:pt>
                <c:pt idx="35136">
                  <c:v>0</c:v>
                </c:pt>
                <c:pt idx="35137">
                  <c:v>0</c:v>
                </c:pt>
                <c:pt idx="35138">
                  <c:v>0</c:v>
                </c:pt>
                <c:pt idx="35139">
                  <c:v>0</c:v>
                </c:pt>
                <c:pt idx="35140">
                  <c:v>0</c:v>
                </c:pt>
                <c:pt idx="35141">
                  <c:v>0</c:v>
                </c:pt>
                <c:pt idx="35142">
                  <c:v>0</c:v>
                </c:pt>
                <c:pt idx="35143">
                  <c:v>0</c:v>
                </c:pt>
                <c:pt idx="35144">
                  <c:v>0</c:v>
                </c:pt>
                <c:pt idx="35145">
                  <c:v>0</c:v>
                </c:pt>
                <c:pt idx="35146">
                  <c:v>0.8125</c:v>
                </c:pt>
                <c:pt idx="35147">
                  <c:v>0</c:v>
                </c:pt>
                <c:pt idx="35148">
                  <c:v>0</c:v>
                </c:pt>
                <c:pt idx="35149">
                  <c:v>0</c:v>
                </c:pt>
                <c:pt idx="35150">
                  <c:v>1.0625</c:v>
                </c:pt>
                <c:pt idx="35151">
                  <c:v>0</c:v>
                </c:pt>
                <c:pt idx="35152">
                  <c:v>0</c:v>
                </c:pt>
                <c:pt idx="35153">
                  <c:v>0</c:v>
                </c:pt>
                <c:pt idx="35154">
                  <c:v>0</c:v>
                </c:pt>
                <c:pt idx="35155">
                  <c:v>0</c:v>
                </c:pt>
                <c:pt idx="35156">
                  <c:v>0</c:v>
                </c:pt>
                <c:pt idx="35157">
                  <c:v>0</c:v>
                </c:pt>
                <c:pt idx="35158">
                  <c:v>0</c:v>
                </c:pt>
                <c:pt idx="35159">
                  <c:v>0</c:v>
                </c:pt>
                <c:pt idx="35160">
                  <c:v>0</c:v>
                </c:pt>
                <c:pt idx="35161">
                  <c:v>0</c:v>
                </c:pt>
                <c:pt idx="35162">
                  <c:v>0.58333333333333337</c:v>
                </c:pt>
                <c:pt idx="35163">
                  <c:v>0.56521739130434778</c:v>
                </c:pt>
                <c:pt idx="35164">
                  <c:v>0</c:v>
                </c:pt>
                <c:pt idx="35165">
                  <c:v>0.94736842105263153</c:v>
                </c:pt>
                <c:pt idx="35166">
                  <c:v>0.32</c:v>
                </c:pt>
                <c:pt idx="35167">
                  <c:v>0</c:v>
                </c:pt>
                <c:pt idx="35168">
                  <c:v>0</c:v>
                </c:pt>
                <c:pt idx="35169">
                  <c:v>0</c:v>
                </c:pt>
                <c:pt idx="35170">
                  <c:v>0.68181818181818177</c:v>
                </c:pt>
                <c:pt idx="35171">
                  <c:v>0</c:v>
                </c:pt>
                <c:pt idx="35172">
                  <c:v>0</c:v>
                </c:pt>
                <c:pt idx="35173">
                  <c:v>0.19047619047619047</c:v>
                </c:pt>
                <c:pt idx="35174">
                  <c:v>0</c:v>
                </c:pt>
                <c:pt idx="35175">
                  <c:v>0</c:v>
                </c:pt>
                <c:pt idx="35176">
                  <c:v>0</c:v>
                </c:pt>
                <c:pt idx="35177">
                  <c:v>0</c:v>
                </c:pt>
                <c:pt idx="35178">
                  <c:v>0</c:v>
                </c:pt>
                <c:pt idx="35179">
                  <c:v>0.29032258064516131</c:v>
                </c:pt>
                <c:pt idx="35180">
                  <c:v>0.29166666666666669</c:v>
                </c:pt>
                <c:pt idx="35181">
                  <c:v>0.21428571428571427</c:v>
                </c:pt>
                <c:pt idx="35182">
                  <c:v>0</c:v>
                </c:pt>
                <c:pt idx="35183">
                  <c:v>0</c:v>
                </c:pt>
                <c:pt idx="35184">
                  <c:v>0.13157894736842105</c:v>
                </c:pt>
                <c:pt idx="35185">
                  <c:v>0.56000000000000005</c:v>
                </c:pt>
                <c:pt idx="35186">
                  <c:v>0.65384615384615385</c:v>
                </c:pt>
                <c:pt idx="35187">
                  <c:v>0.12121212121212122</c:v>
                </c:pt>
                <c:pt idx="35188">
                  <c:v>0.48275862068965519</c:v>
                </c:pt>
                <c:pt idx="35189">
                  <c:v>8.8235294117647065E-2</c:v>
                </c:pt>
                <c:pt idx="35190">
                  <c:v>0.3</c:v>
                </c:pt>
                <c:pt idx="35191">
                  <c:v>0</c:v>
                </c:pt>
                <c:pt idx="35192">
                  <c:v>0.34482758620689657</c:v>
                </c:pt>
                <c:pt idx="35193">
                  <c:v>0.26666666666666666</c:v>
                </c:pt>
                <c:pt idx="35194">
                  <c:v>0</c:v>
                </c:pt>
                <c:pt idx="35195">
                  <c:v>0</c:v>
                </c:pt>
                <c:pt idx="35196">
                  <c:v>2.564102564102564E-2</c:v>
                </c:pt>
                <c:pt idx="35197">
                  <c:v>0</c:v>
                </c:pt>
                <c:pt idx="35198">
                  <c:v>0</c:v>
                </c:pt>
                <c:pt idx="35199">
                  <c:v>0</c:v>
                </c:pt>
                <c:pt idx="35200">
                  <c:v>0</c:v>
                </c:pt>
                <c:pt idx="35201">
                  <c:v>0</c:v>
                </c:pt>
                <c:pt idx="35202">
                  <c:v>0</c:v>
                </c:pt>
                <c:pt idx="35203">
                  <c:v>0</c:v>
                </c:pt>
                <c:pt idx="35204">
                  <c:v>0</c:v>
                </c:pt>
                <c:pt idx="35205">
                  <c:v>0</c:v>
                </c:pt>
                <c:pt idx="35206">
                  <c:v>1.0588235294117647</c:v>
                </c:pt>
                <c:pt idx="35207">
                  <c:v>0</c:v>
                </c:pt>
                <c:pt idx="35208">
                  <c:v>0.42857142857142855</c:v>
                </c:pt>
                <c:pt idx="35209">
                  <c:v>0.57692307692307687</c:v>
                </c:pt>
                <c:pt idx="35210">
                  <c:v>0.58333333333333337</c:v>
                </c:pt>
                <c:pt idx="35211">
                  <c:v>0</c:v>
                </c:pt>
                <c:pt idx="35212">
                  <c:v>0.27586206896551724</c:v>
                </c:pt>
                <c:pt idx="35213">
                  <c:v>0</c:v>
                </c:pt>
                <c:pt idx="35214">
                  <c:v>0</c:v>
                </c:pt>
                <c:pt idx="35215">
                  <c:v>0</c:v>
                </c:pt>
                <c:pt idx="35216">
                  <c:v>0</c:v>
                </c:pt>
                <c:pt idx="35217">
                  <c:v>0</c:v>
                </c:pt>
                <c:pt idx="35218">
                  <c:v>0</c:v>
                </c:pt>
                <c:pt idx="35219">
                  <c:v>0</c:v>
                </c:pt>
                <c:pt idx="35220">
                  <c:v>0</c:v>
                </c:pt>
                <c:pt idx="35221">
                  <c:v>0</c:v>
                </c:pt>
                <c:pt idx="35222">
                  <c:v>0</c:v>
                </c:pt>
                <c:pt idx="35223">
                  <c:v>0</c:v>
                </c:pt>
                <c:pt idx="35224">
                  <c:v>0</c:v>
                </c:pt>
                <c:pt idx="35225">
                  <c:v>0</c:v>
                </c:pt>
                <c:pt idx="35226">
                  <c:v>0</c:v>
                </c:pt>
                <c:pt idx="35227">
                  <c:v>0</c:v>
                </c:pt>
                <c:pt idx="35228">
                  <c:v>0</c:v>
                </c:pt>
                <c:pt idx="35229">
                  <c:v>0</c:v>
                </c:pt>
                <c:pt idx="35230">
                  <c:v>0</c:v>
                </c:pt>
                <c:pt idx="35231">
                  <c:v>0</c:v>
                </c:pt>
                <c:pt idx="35232">
                  <c:v>0</c:v>
                </c:pt>
                <c:pt idx="35233">
                  <c:v>0</c:v>
                </c:pt>
                <c:pt idx="35234">
                  <c:v>0</c:v>
                </c:pt>
                <c:pt idx="35235">
                  <c:v>0</c:v>
                </c:pt>
                <c:pt idx="35236">
                  <c:v>0</c:v>
                </c:pt>
                <c:pt idx="35237">
                  <c:v>0</c:v>
                </c:pt>
                <c:pt idx="35238">
                  <c:v>0</c:v>
                </c:pt>
                <c:pt idx="35239">
                  <c:v>0</c:v>
                </c:pt>
                <c:pt idx="35240">
                  <c:v>0</c:v>
                </c:pt>
                <c:pt idx="35241">
                  <c:v>0</c:v>
                </c:pt>
                <c:pt idx="35242">
                  <c:v>0</c:v>
                </c:pt>
                <c:pt idx="35243">
                  <c:v>0</c:v>
                </c:pt>
                <c:pt idx="35244">
                  <c:v>0</c:v>
                </c:pt>
                <c:pt idx="35245">
                  <c:v>0</c:v>
                </c:pt>
                <c:pt idx="35246">
                  <c:v>0</c:v>
                </c:pt>
                <c:pt idx="35247">
                  <c:v>0</c:v>
                </c:pt>
                <c:pt idx="35248">
                  <c:v>0</c:v>
                </c:pt>
                <c:pt idx="35249">
                  <c:v>0</c:v>
                </c:pt>
                <c:pt idx="35250">
                  <c:v>0</c:v>
                </c:pt>
                <c:pt idx="35251">
                  <c:v>0</c:v>
                </c:pt>
                <c:pt idx="35252">
                  <c:v>0</c:v>
                </c:pt>
                <c:pt idx="35253">
                  <c:v>0</c:v>
                </c:pt>
                <c:pt idx="35254">
                  <c:v>0</c:v>
                </c:pt>
                <c:pt idx="35255">
                  <c:v>0</c:v>
                </c:pt>
                <c:pt idx="35256">
                  <c:v>0</c:v>
                </c:pt>
                <c:pt idx="35257">
                  <c:v>0</c:v>
                </c:pt>
                <c:pt idx="35258">
                  <c:v>0</c:v>
                </c:pt>
                <c:pt idx="35259">
                  <c:v>0</c:v>
                </c:pt>
                <c:pt idx="35260">
                  <c:v>0.78947368421052633</c:v>
                </c:pt>
                <c:pt idx="35261">
                  <c:v>0</c:v>
                </c:pt>
                <c:pt idx="35262">
                  <c:v>0</c:v>
                </c:pt>
                <c:pt idx="35263">
                  <c:v>0.70833333333333337</c:v>
                </c:pt>
                <c:pt idx="35264">
                  <c:v>0</c:v>
                </c:pt>
                <c:pt idx="35265">
                  <c:v>0</c:v>
                </c:pt>
                <c:pt idx="35266">
                  <c:v>0.94117647058823528</c:v>
                </c:pt>
                <c:pt idx="35267">
                  <c:v>0</c:v>
                </c:pt>
                <c:pt idx="35268">
                  <c:v>0</c:v>
                </c:pt>
                <c:pt idx="35269">
                  <c:v>1.1000000000000001</c:v>
                </c:pt>
                <c:pt idx="35270">
                  <c:v>0</c:v>
                </c:pt>
                <c:pt idx="35271">
                  <c:v>0</c:v>
                </c:pt>
                <c:pt idx="35272">
                  <c:v>0</c:v>
                </c:pt>
                <c:pt idx="35273">
                  <c:v>0.29729729729729731</c:v>
                </c:pt>
                <c:pt idx="35274">
                  <c:v>0</c:v>
                </c:pt>
                <c:pt idx="35275">
                  <c:v>0.95</c:v>
                </c:pt>
                <c:pt idx="35276">
                  <c:v>0.41379310344827586</c:v>
                </c:pt>
                <c:pt idx="35277">
                  <c:v>0.86956521739130432</c:v>
                </c:pt>
                <c:pt idx="35278">
                  <c:v>8.8235294117647065E-2</c:v>
                </c:pt>
                <c:pt idx="35279">
                  <c:v>0.14705882352941177</c:v>
                </c:pt>
                <c:pt idx="35280">
                  <c:v>0.56000000000000005</c:v>
                </c:pt>
                <c:pt idx="35281">
                  <c:v>0.20588235294117646</c:v>
                </c:pt>
                <c:pt idx="35282">
                  <c:v>0.625</c:v>
                </c:pt>
                <c:pt idx="35283">
                  <c:v>3.0303030303030304E-2</c:v>
                </c:pt>
                <c:pt idx="35284">
                  <c:v>0.125</c:v>
                </c:pt>
                <c:pt idx="35285">
                  <c:v>0.39285714285714285</c:v>
                </c:pt>
                <c:pt idx="35286">
                  <c:v>9.7560975609756101E-2</c:v>
                </c:pt>
                <c:pt idx="35287">
                  <c:v>0.34482758620689657</c:v>
                </c:pt>
                <c:pt idx="35288">
                  <c:v>9.3023255813953487E-2</c:v>
                </c:pt>
                <c:pt idx="35289">
                  <c:v>0.33333333333333331</c:v>
                </c:pt>
                <c:pt idx="35290">
                  <c:v>0</c:v>
                </c:pt>
                <c:pt idx="35291">
                  <c:v>0</c:v>
                </c:pt>
                <c:pt idx="35292">
                  <c:v>0</c:v>
                </c:pt>
                <c:pt idx="35293">
                  <c:v>7.3170731707317069E-2</c:v>
                </c:pt>
                <c:pt idx="35294">
                  <c:v>2.564102564102564E-2</c:v>
                </c:pt>
                <c:pt idx="35295">
                  <c:v>0</c:v>
                </c:pt>
                <c:pt idx="35296">
                  <c:v>0</c:v>
                </c:pt>
                <c:pt idx="35297">
                  <c:v>0</c:v>
                </c:pt>
                <c:pt idx="35298">
                  <c:v>0</c:v>
                </c:pt>
                <c:pt idx="35299">
                  <c:v>0</c:v>
                </c:pt>
                <c:pt idx="35300">
                  <c:v>0</c:v>
                </c:pt>
                <c:pt idx="35301">
                  <c:v>0</c:v>
                </c:pt>
                <c:pt idx="35302">
                  <c:v>0</c:v>
                </c:pt>
                <c:pt idx="35303">
                  <c:v>0</c:v>
                </c:pt>
                <c:pt idx="35304">
                  <c:v>0</c:v>
                </c:pt>
                <c:pt idx="35305">
                  <c:v>2.2222222222222223E-2</c:v>
                </c:pt>
                <c:pt idx="35306">
                  <c:v>0.34375</c:v>
                </c:pt>
                <c:pt idx="35307">
                  <c:v>0</c:v>
                </c:pt>
                <c:pt idx="35308">
                  <c:v>7.4999999999999997E-2</c:v>
                </c:pt>
                <c:pt idx="35309">
                  <c:v>0</c:v>
                </c:pt>
                <c:pt idx="35310">
                  <c:v>0</c:v>
                </c:pt>
                <c:pt idx="35311">
                  <c:v>0</c:v>
                </c:pt>
                <c:pt idx="35312">
                  <c:v>0</c:v>
                </c:pt>
                <c:pt idx="35313">
                  <c:v>0</c:v>
                </c:pt>
                <c:pt idx="35314">
                  <c:v>0</c:v>
                </c:pt>
                <c:pt idx="35315">
                  <c:v>0</c:v>
                </c:pt>
                <c:pt idx="35316">
                  <c:v>0</c:v>
                </c:pt>
                <c:pt idx="35317">
                  <c:v>0</c:v>
                </c:pt>
                <c:pt idx="35318">
                  <c:v>0</c:v>
                </c:pt>
                <c:pt idx="35319">
                  <c:v>0</c:v>
                </c:pt>
                <c:pt idx="35320">
                  <c:v>0</c:v>
                </c:pt>
                <c:pt idx="35321">
                  <c:v>0</c:v>
                </c:pt>
                <c:pt idx="35322">
                  <c:v>0</c:v>
                </c:pt>
                <c:pt idx="35323">
                  <c:v>0</c:v>
                </c:pt>
                <c:pt idx="35324">
                  <c:v>0</c:v>
                </c:pt>
                <c:pt idx="35325">
                  <c:v>0</c:v>
                </c:pt>
                <c:pt idx="35326">
                  <c:v>0</c:v>
                </c:pt>
                <c:pt idx="35327">
                  <c:v>0</c:v>
                </c:pt>
                <c:pt idx="35328">
                  <c:v>0</c:v>
                </c:pt>
                <c:pt idx="35329">
                  <c:v>0</c:v>
                </c:pt>
                <c:pt idx="35330">
                  <c:v>0</c:v>
                </c:pt>
                <c:pt idx="35331">
                  <c:v>0</c:v>
                </c:pt>
                <c:pt idx="35332">
                  <c:v>0</c:v>
                </c:pt>
                <c:pt idx="35333">
                  <c:v>0</c:v>
                </c:pt>
                <c:pt idx="35334">
                  <c:v>0</c:v>
                </c:pt>
                <c:pt idx="35335">
                  <c:v>0</c:v>
                </c:pt>
                <c:pt idx="35336">
                  <c:v>1.1111111111111112</c:v>
                </c:pt>
                <c:pt idx="35337">
                  <c:v>1.1111111111111112</c:v>
                </c:pt>
                <c:pt idx="35338">
                  <c:v>0</c:v>
                </c:pt>
                <c:pt idx="35339">
                  <c:v>1.1052631578947369</c:v>
                </c:pt>
                <c:pt idx="35340">
                  <c:v>0</c:v>
                </c:pt>
                <c:pt idx="35341">
                  <c:v>0</c:v>
                </c:pt>
                <c:pt idx="35342">
                  <c:v>0</c:v>
                </c:pt>
                <c:pt idx="35343">
                  <c:v>0</c:v>
                </c:pt>
                <c:pt idx="35344">
                  <c:v>1</c:v>
                </c:pt>
                <c:pt idx="35345">
                  <c:v>8.3333333333333329E-2</c:v>
                </c:pt>
                <c:pt idx="35346">
                  <c:v>0</c:v>
                </c:pt>
                <c:pt idx="35347">
                  <c:v>0</c:v>
                </c:pt>
                <c:pt idx="35348">
                  <c:v>0</c:v>
                </c:pt>
                <c:pt idx="35349">
                  <c:v>0</c:v>
                </c:pt>
                <c:pt idx="35350">
                  <c:v>0.45161290322580644</c:v>
                </c:pt>
                <c:pt idx="35351">
                  <c:v>0</c:v>
                </c:pt>
                <c:pt idx="35352">
                  <c:v>0.90476190476190477</c:v>
                </c:pt>
                <c:pt idx="35353">
                  <c:v>0</c:v>
                </c:pt>
                <c:pt idx="35354">
                  <c:v>0.12</c:v>
                </c:pt>
                <c:pt idx="35355">
                  <c:v>3.0303030303030304E-2</c:v>
                </c:pt>
                <c:pt idx="35356">
                  <c:v>1</c:v>
                </c:pt>
                <c:pt idx="35357">
                  <c:v>0.42307692307692307</c:v>
                </c:pt>
                <c:pt idx="35358">
                  <c:v>0.23333333333333334</c:v>
                </c:pt>
                <c:pt idx="35359">
                  <c:v>4.2553191489361701E-2</c:v>
                </c:pt>
                <c:pt idx="35360">
                  <c:v>0.5357142857142857</c:v>
                </c:pt>
                <c:pt idx="35361">
                  <c:v>0.11764705882352941</c:v>
                </c:pt>
                <c:pt idx="35362">
                  <c:v>0.22857142857142856</c:v>
                </c:pt>
                <c:pt idx="35363">
                  <c:v>6.0606060606060608E-2</c:v>
                </c:pt>
                <c:pt idx="35364">
                  <c:v>0</c:v>
                </c:pt>
                <c:pt idx="35365">
                  <c:v>5.128205128205128E-2</c:v>
                </c:pt>
                <c:pt idx="35366">
                  <c:v>0</c:v>
                </c:pt>
                <c:pt idx="35367">
                  <c:v>0</c:v>
                </c:pt>
                <c:pt idx="35368">
                  <c:v>8.6956521739130432E-2</c:v>
                </c:pt>
                <c:pt idx="35369">
                  <c:v>0</c:v>
                </c:pt>
                <c:pt idx="35370">
                  <c:v>0</c:v>
                </c:pt>
                <c:pt idx="35371">
                  <c:v>0</c:v>
                </c:pt>
                <c:pt idx="35372">
                  <c:v>0</c:v>
                </c:pt>
                <c:pt idx="35373">
                  <c:v>0</c:v>
                </c:pt>
                <c:pt idx="35374">
                  <c:v>0</c:v>
                </c:pt>
                <c:pt idx="35375">
                  <c:v>0</c:v>
                </c:pt>
                <c:pt idx="35376">
                  <c:v>0</c:v>
                </c:pt>
                <c:pt idx="35377">
                  <c:v>0</c:v>
                </c:pt>
                <c:pt idx="35378">
                  <c:v>0</c:v>
                </c:pt>
                <c:pt idx="35379">
                  <c:v>0</c:v>
                </c:pt>
                <c:pt idx="35380">
                  <c:v>0</c:v>
                </c:pt>
                <c:pt idx="35381">
                  <c:v>0</c:v>
                </c:pt>
                <c:pt idx="35382">
                  <c:v>0</c:v>
                </c:pt>
                <c:pt idx="35383">
                  <c:v>0</c:v>
                </c:pt>
                <c:pt idx="35384">
                  <c:v>0</c:v>
                </c:pt>
                <c:pt idx="35385">
                  <c:v>0</c:v>
                </c:pt>
                <c:pt idx="35386">
                  <c:v>0</c:v>
                </c:pt>
                <c:pt idx="35387">
                  <c:v>0</c:v>
                </c:pt>
                <c:pt idx="35388">
                  <c:v>0</c:v>
                </c:pt>
                <c:pt idx="35389">
                  <c:v>0</c:v>
                </c:pt>
                <c:pt idx="35390">
                  <c:v>0</c:v>
                </c:pt>
                <c:pt idx="35391">
                  <c:v>0</c:v>
                </c:pt>
                <c:pt idx="35392">
                  <c:v>0</c:v>
                </c:pt>
                <c:pt idx="35393">
                  <c:v>0</c:v>
                </c:pt>
                <c:pt idx="35394">
                  <c:v>0</c:v>
                </c:pt>
                <c:pt idx="35395">
                  <c:v>0</c:v>
                </c:pt>
                <c:pt idx="35396">
                  <c:v>1</c:v>
                </c:pt>
                <c:pt idx="35397">
                  <c:v>0</c:v>
                </c:pt>
                <c:pt idx="35398">
                  <c:v>0</c:v>
                </c:pt>
                <c:pt idx="35399">
                  <c:v>0.73333333333333328</c:v>
                </c:pt>
                <c:pt idx="35400">
                  <c:v>0</c:v>
                </c:pt>
                <c:pt idx="35401">
                  <c:v>0.89473684210526316</c:v>
                </c:pt>
                <c:pt idx="35402">
                  <c:v>0.90909090909090906</c:v>
                </c:pt>
                <c:pt idx="35403">
                  <c:v>0.78260869565217395</c:v>
                </c:pt>
                <c:pt idx="35404">
                  <c:v>0</c:v>
                </c:pt>
                <c:pt idx="35405">
                  <c:v>0</c:v>
                </c:pt>
                <c:pt idx="35406">
                  <c:v>0</c:v>
                </c:pt>
                <c:pt idx="35407">
                  <c:v>0.85</c:v>
                </c:pt>
                <c:pt idx="35408">
                  <c:v>0.5714285714285714</c:v>
                </c:pt>
                <c:pt idx="35409">
                  <c:v>0</c:v>
                </c:pt>
                <c:pt idx="35410">
                  <c:v>0</c:v>
                </c:pt>
                <c:pt idx="35411">
                  <c:v>0.38461538461538464</c:v>
                </c:pt>
                <c:pt idx="35412">
                  <c:v>0.08</c:v>
                </c:pt>
                <c:pt idx="35413">
                  <c:v>0.37037037037037035</c:v>
                </c:pt>
                <c:pt idx="35414">
                  <c:v>0.4</c:v>
                </c:pt>
                <c:pt idx="35415">
                  <c:v>0.5714285714285714</c:v>
                </c:pt>
                <c:pt idx="35416">
                  <c:v>0.51724137931034486</c:v>
                </c:pt>
                <c:pt idx="35417">
                  <c:v>0.30303030303030304</c:v>
                </c:pt>
                <c:pt idx="35418">
                  <c:v>0</c:v>
                </c:pt>
                <c:pt idx="35419">
                  <c:v>0</c:v>
                </c:pt>
                <c:pt idx="35420">
                  <c:v>0</c:v>
                </c:pt>
                <c:pt idx="35421">
                  <c:v>0</c:v>
                </c:pt>
                <c:pt idx="35422">
                  <c:v>0</c:v>
                </c:pt>
                <c:pt idx="35423">
                  <c:v>0</c:v>
                </c:pt>
                <c:pt idx="35424">
                  <c:v>0</c:v>
                </c:pt>
                <c:pt idx="35425">
                  <c:v>0</c:v>
                </c:pt>
                <c:pt idx="35426">
                  <c:v>0.5357142857142857</c:v>
                </c:pt>
                <c:pt idx="35427">
                  <c:v>0</c:v>
                </c:pt>
                <c:pt idx="35428">
                  <c:v>0</c:v>
                </c:pt>
                <c:pt idx="35429">
                  <c:v>0</c:v>
                </c:pt>
                <c:pt idx="35430">
                  <c:v>0</c:v>
                </c:pt>
                <c:pt idx="35431">
                  <c:v>0</c:v>
                </c:pt>
                <c:pt idx="35432">
                  <c:v>0</c:v>
                </c:pt>
                <c:pt idx="35433">
                  <c:v>0</c:v>
                </c:pt>
                <c:pt idx="35434">
                  <c:v>0</c:v>
                </c:pt>
                <c:pt idx="35435">
                  <c:v>0</c:v>
                </c:pt>
                <c:pt idx="35436">
                  <c:v>0</c:v>
                </c:pt>
                <c:pt idx="35437">
                  <c:v>0</c:v>
                </c:pt>
                <c:pt idx="35438">
                  <c:v>0</c:v>
                </c:pt>
                <c:pt idx="35439">
                  <c:v>0</c:v>
                </c:pt>
                <c:pt idx="35440">
                  <c:v>0</c:v>
                </c:pt>
                <c:pt idx="35441">
                  <c:v>0</c:v>
                </c:pt>
                <c:pt idx="35442">
                  <c:v>0</c:v>
                </c:pt>
                <c:pt idx="35443">
                  <c:v>0</c:v>
                </c:pt>
                <c:pt idx="35444">
                  <c:v>0</c:v>
                </c:pt>
                <c:pt idx="35445">
                  <c:v>0</c:v>
                </c:pt>
                <c:pt idx="35446">
                  <c:v>0</c:v>
                </c:pt>
                <c:pt idx="35447">
                  <c:v>0</c:v>
                </c:pt>
                <c:pt idx="35448">
                  <c:v>0</c:v>
                </c:pt>
                <c:pt idx="35449">
                  <c:v>0</c:v>
                </c:pt>
                <c:pt idx="35450">
                  <c:v>0</c:v>
                </c:pt>
                <c:pt idx="35451">
                  <c:v>0</c:v>
                </c:pt>
                <c:pt idx="35452">
                  <c:v>0</c:v>
                </c:pt>
                <c:pt idx="35453">
                  <c:v>0</c:v>
                </c:pt>
                <c:pt idx="35454">
                  <c:v>0</c:v>
                </c:pt>
                <c:pt idx="35455">
                  <c:v>0</c:v>
                </c:pt>
                <c:pt idx="35456">
                  <c:v>0</c:v>
                </c:pt>
                <c:pt idx="35457">
                  <c:v>0</c:v>
                </c:pt>
                <c:pt idx="35458">
                  <c:v>0.2</c:v>
                </c:pt>
                <c:pt idx="35459">
                  <c:v>0</c:v>
                </c:pt>
                <c:pt idx="35460">
                  <c:v>0.83333333333333337</c:v>
                </c:pt>
                <c:pt idx="35461">
                  <c:v>0</c:v>
                </c:pt>
                <c:pt idx="35462">
                  <c:v>0</c:v>
                </c:pt>
                <c:pt idx="35463">
                  <c:v>0</c:v>
                </c:pt>
                <c:pt idx="35464">
                  <c:v>0</c:v>
                </c:pt>
                <c:pt idx="35465">
                  <c:v>0.5</c:v>
                </c:pt>
                <c:pt idx="35466">
                  <c:v>0</c:v>
                </c:pt>
                <c:pt idx="35467">
                  <c:v>0.76190476190476186</c:v>
                </c:pt>
                <c:pt idx="35468">
                  <c:v>0</c:v>
                </c:pt>
                <c:pt idx="35469">
                  <c:v>0.8571428571428571</c:v>
                </c:pt>
                <c:pt idx="35470">
                  <c:v>0</c:v>
                </c:pt>
                <c:pt idx="35471">
                  <c:v>0</c:v>
                </c:pt>
                <c:pt idx="35472">
                  <c:v>0</c:v>
                </c:pt>
                <c:pt idx="35473">
                  <c:v>1</c:v>
                </c:pt>
                <c:pt idx="35474">
                  <c:v>0.8571428571428571</c:v>
                </c:pt>
                <c:pt idx="35475">
                  <c:v>0.44827586206896552</c:v>
                </c:pt>
                <c:pt idx="35476">
                  <c:v>1.1052631578947369</c:v>
                </c:pt>
                <c:pt idx="35477">
                  <c:v>1</c:v>
                </c:pt>
                <c:pt idx="35478">
                  <c:v>0</c:v>
                </c:pt>
                <c:pt idx="35479">
                  <c:v>0.34615384615384615</c:v>
                </c:pt>
                <c:pt idx="35480">
                  <c:v>0.43478260869565216</c:v>
                </c:pt>
                <c:pt idx="35481">
                  <c:v>0</c:v>
                </c:pt>
                <c:pt idx="35482">
                  <c:v>0.17857142857142858</c:v>
                </c:pt>
                <c:pt idx="35483">
                  <c:v>0.95454545454545459</c:v>
                </c:pt>
                <c:pt idx="35484">
                  <c:v>0</c:v>
                </c:pt>
                <c:pt idx="35485">
                  <c:v>0.11764705882352941</c:v>
                </c:pt>
                <c:pt idx="35486">
                  <c:v>0.26470588235294118</c:v>
                </c:pt>
                <c:pt idx="35487">
                  <c:v>6.9767441860465115E-2</c:v>
                </c:pt>
                <c:pt idx="35488">
                  <c:v>8.5714285714285715E-2</c:v>
                </c:pt>
                <c:pt idx="35489">
                  <c:v>0</c:v>
                </c:pt>
                <c:pt idx="35490">
                  <c:v>0</c:v>
                </c:pt>
                <c:pt idx="35491">
                  <c:v>0</c:v>
                </c:pt>
                <c:pt idx="35492">
                  <c:v>0</c:v>
                </c:pt>
                <c:pt idx="35493">
                  <c:v>0</c:v>
                </c:pt>
                <c:pt idx="35494">
                  <c:v>0</c:v>
                </c:pt>
                <c:pt idx="35495">
                  <c:v>0</c:v>
                </c:pt>
                <c:pt idx="35496">
                  <c:v>0</c:v>
                </c:pt>
                <c:pt idx="35497">
                  <c:v>0</c:v>
                </c:pt>
                <c:pt idx="35498">
                  <c:v>0</c:v>
                </c:pt>
                <c:pt idx="35499">
                  <c:v>1</c:v>
                </c:pt>
                <c:pt idx="35500">
                  <c:v>0.12121212121212122</c:v>
                </c:pt>
                <c:pt idx="35501">
                  <c:v>0</c:v>
                </c:pt>
                <c:pt idx="35502">
                  <c:v>0</c:v>
                </c:pt>
                <c:pt idx="35503">
                  <c:v>0</c:v>
                </c:pt>
                <c:pt idx="35504">
                  <c:v>0</c:v>
                </c:pt>
                <c:pt idx="35505">
                  <c:v>0</c:v>
                </c:pt>
                <c:pt idx="35506">
                  <c:v>0</c:v>
                </c:pt>
                <c:pt idx="35507">
                  <c:v>0</c:v>
                </c:pt>
                <c:pt idx="35508">
                  <c:v>0</c:v>
                </c:pt>
                <c:pt idx="35509">
                  <c:v>0</c:v>
                </c:pt>
                <c:pt idx="35510">
                  <c:v>0</c:v>
                </c:pt>
                <c:pt idx="35511">
                  <c:v>0</c:v>
                </c:pt>
                <c:pt idx="35512">
                  <c:v>0</c:v>
                </c:pt>
                <c:pt idx="35513">
                  <c:v>0</c:v>
                </c:pt>
                <c:pt idx="35514">
                  <c:v>0</c:v>
                </c:pt>
                <c:pt idx="35515">
                  <c:v>0</c:v>
                </c:pt>
                <c:pt idx="35516">
                  <c:v>0</c:v>
                </c:pt>
                <c:pt idx="35517">
                  <c:v>0</c:v>
                </c:pt>
                <c:pt idx="35518">
                  <c:v>0</c:v>
                </c:pt>
                <c:pt idx="35519">
                  <c:v>0.9285714285714286</c:v>
                </c:pt>
                <c:pt idx="35520">
                  <c:v>0</c:v>
                </c:pt>
                <c:pt idx="35521">
                  <c:v>0</c:v>
                </c:pt>
                <c:pt idx="35522">
                  <c:v>0</c:v>
                </c:pt>
                <c:pt idx="35523">
                  <c:v>0</c:v>
                </c:pt>
                <c:pt idx="35524">
                  <c:v>0</c:v>
                </c:pt>
                <c:pt idx="35525">
                  <c:v>0</c:v>
                </c:pt>
                <c:pt idx="35526">
                  <c:v>1.0769230769230769</c:v>
                </c:pt>
                <c:pt idx="35527">
                  <c:v>0</c:v>
                </c:pt>
                <c:pt idx="35528">
                  <c:v>0</c:v>
                </c:pt>
                <c:pt idx="35529">
                  <c:v>0</c:v>
                </c:pt>
                <c:pt idx="35530">
                  <c:v>0.8</c:v>
                </c:pt>
                <c:pt idx="35531">
                  <c:v>0</c:v>
                </c:pt>
                <c:pt idx="35532">
                  <c:v>0</c:v>
                </c:pt>
                <c:pt idx="35533">
                  <c:v>0.64</c:v>
                </c:pt>
                <c:pt idx="35534">
                  <c:v>0.56000000000000005</c:v>
                </c:pt>
                <c:pt idx="35535">
                  <c:v>0.76923076923076927</c:v>
                </c:pt>
                <c:pt idx="35536">
                  <c:v>0</c:v>
                </c:pt>
                <c:pt idx="35537">
                  <c:v>0</c:v>
                </c:pt>
                <c:pt idx="35538">
                  <c:v>0.70370370370370372</c:v>
                </c:pt>
                <c:pt idx="35539">
                  <c:v>0</c:v>
                </c:pt>
                <c:pt idx="35540">
                  <c:v>0.5</c:v>
                </c:pt>
                <c:pt idx="35541">
                  <c:v>0</c:v>
                </c:pt>
                <c:pt idx="35542">
                  <c:v>0.14705882352941177</c:v>
                </c:pt>
                <c:pt idx="35543">
                  <c:v>0.5714285714285714</c:v>
                </c:pt>
                <c:pt idx="35544">
                  <c:v>0</c:v>
                </c:pt>
                <c:pt idx="35545">
                  <c:v>0</c:v>
                </c:pt>
                <c:pt idx="35546">
                  <c:v>0.15384615384615385</c:v>
                </c:pt>
                <c:pt idx="35547">
                  <c:v>0.125</c:v>
                </c:pt>
                <c:pt idx="35548">
                  <c:v>0.125</c:v>
                </c:pt>
                <c:pt idx="35549">
                  <c:v>2.3809523809523808E-2</c:v>
                </c:pt>
                <c:pt idx="35550">
                  <c:v>4.6511627906976744E-2</c:v>
                </c:pt>
                <c:pt idx="35551">
                  <c:v>0.10810810810810811</c:v>
                </c:pt>
                <c:pt idx="35552">
                  <c:v>2.6315789473684209E-2</c:v>
                </c:pt>
                <c:pt idx="35553">
                  <c:v>0</c:v>
                </c:pt>
                <c:pt idx="35554">
                  <c:v>0</c:v>
                </c:pt>
                <c:pt idx="35555">
                  <c:v>0</c:v>
                </c:pt>
                <c:pt idx="35556">
                  <c:v>0</c:v>
                </c:pt>
                <c:pt idx="35557">
                  <c:v>0</c:v>
                </c:pt>
                <c:pt idx="35558">
                  <c:v>0.88888888888888884</c:v>
                </c:pt>
                <c:pt idx="35559">
                  <c:v>0.86956521739130432</c:v>
                </c:pt>
                <c:pt idx="35560">
                  <c:v>0</c:v>
                </c:pt>
                <c:pt idx="35561">
                  <c:v>0</c:v>
                </c:pt>
                <c:pt idx="35562">
                  <c:v>0</c:v>
                </c:pt>
                <c:pt idx="35563">
                  <c:v>0</c:v>
                </c:pt>
                <c:pt idx="35564">
                  <c:v>0</c:v>
                </c:pt>
                <c:pt idx="35565">
                  <c:v>0</c:v>
                </c:pt>
                <c:pt idx="35566">
                  <c:v>0</c:v>
                </c:pt>
                <c:pt idx="35567">
                  <c:v>5.2631578947368418E-2</c:v>
                </c:pt>
                <c:pt idx="35568">
                  <c:v>7.3170731707317069E-2</c:v>
                </c:pt>
                <c:pt idx="35569">
                  <c:v>0</c:v>
                </c:pt>
                <c:pt idx="35570">
                  <c:v>0</c:v>
                </c:pt>
                <c:pt idx="35571">
                  <c:v>0</c:v>
                </c:pt>
                <c:pt idx="35572">
                  <c:v>0</c:v>
                </c:pt>
                <c:pt idx="35573">
                  <c:v>0</c:v>
                </c:pt>
                <c:pt idx="35574">
                  <c:v>0</c:v>
                </c:pt>
                <c:pt idx="35575">
                  <c:v>0</c:v>
                </c:pt>
                <c:pt idx="35576">
                  <c:v>0</c:v>
                </c:pt>
                <c:pt idx="35577">
                  <c:v>0</c:v>
                </c:pt>
                <c:pt idx="35578">
                  <c:v>0</c:v>
                </c:pt>
                <c:pt idx="35579">
                  <c:v>0</c:v>
                </c:pt>
                <c:pt idx="35580">
                  <c:v>0</c:v>
                </c:pt>
                <c:pt idx="35581">
                  <c:v>0</c:v>
                </c:pt>
                <c:pt idx="35582">
                  <c:v>0</c:v>
                </c:pt>
                <c:pt idx="35583">
                  <c:v>0</c:v>
                </c:pt>
                <c:pt idx="35584">
                  <c:v>0</c:v>
                </c:pt>
                <c:pt idx="35585">
                  <c:v>0</c:v>
                </c:pt>
                <c:pt idx="35586">
                  <c:v>0</c:v>
                </c:pt>
                <c:pt idx="35587">
                  <c:v>0</c:v>
                </c:pt>
                <c:pt idx="35588">
                  <c:v>0</c:v>
                </c:pt>
                <c:pt idx="35589">
                  <c:v>0.92307692307692313</c:v>
                </c:pt>
                <c:pt idx="35590">
                  <c:v>0</c:v>
                </c:pt>
                <c:pt idx="35591">
                  <c:v>0</c:v>
                </c:pt>
                <c:pt idx="35592">
                  <c:v>0</c:v>
                </c:pt>
                <c:pt idx="35593">
                  <c:v>0</c:v>
                </c:pt>
                <c:pt idx="35594">
                  <c:v>0</c:v>
                </c:pt>
                <c:pt idx="35595">
                  <c:v>0</c:v>
                </c:pt>
                <c:pt idx="35596">
                  <c:v>0</c:v>
                </c:pt>
                <c:pt idx="35597">
                  <c:v>0</c:v>
                </c:pt>
                <c:pt idx="35598">
                  <c:v>1.0769230769230769</c:v>
                </c:pt>
                <c:pt idx="35599">
                  <c:v>0</c:v>
                </c:pt>
                <c:pt idx="35600">
                  <c:v>0</c:v>
                </c:pt>
                <c:pt idx="35601">
                  <c:v>0</c:v>
                </c:pt>
                <c:pt idx="35602">
                  <c:v>0</c:v>
                </c:pt>
                <c:pt idx="35603">
                  <c:v>0</c:v>
                </c:pt>
                <c:pt idx="35604">
                  <c:v>0</c:v>
                </c:pt>
                <c:pt idx="35605">
                  <c:v>0</c:v>
                </c:pt>
                <c:pt idx="35606">
                  <c:v>0</c:v>
                </c:pt>
                <c:pt idx="35607">
                  <c:v>0</c:v>
                </c:pt>
                <c:pt idx="35608">
                  <c:v>0.95</c:v>
                </c:pt>
                <c:pt idx="35609">
                  <c:v>0.47368421052631576</c:v>
                </c:pt>
                <c:pt idx="35610">
                  <c:v>0</c:v>
                </c:pt>
                <c:pt idx="35611">
                  <c:v>0.8</c:v>
                </c:pt>
                <c:pt idx="35612">
                  <c:v>0</c:v>
                </c:pt>
                <c:pt idx="35613">
                  <c:v>0</c:v>
                </c:pt>
                <c:pt idx="35614">
                  <c:v>0</c:v>
                </c:pt>
                <c:pt idx="35615">
                  <c:v>0.51724137931034486</c:v>
                </c:pt>
                <c:pt idx="35616">
                  <c:v>0.59090909090909094</c:v>
                </c:pt>
                <c:pt idx="35617">
                  <c:v>0</c:v>
                </c:pt>
                <c:pt idx="35618">
                  <c:v>0.95652173913043481</c:v>
                </c:pt>
                <c:pt idx="35619">
                  <c:v>0</c:v>
                </c:pt>
                <c:pt idx="35620">
                  <c:v>0</c:v>
                </c:pt>
                <c:pt idx="35621">
                  <c:v>0</c:v>
                </c:pt>
                <c:pt idx="35622">
                  <c:v>0.36363636363636365</c:v>
                </c:pt>
                <c:pt idx="35623">
                  <c:v>1.1666666666666667</c:v>
                </c:pt>
                <c:pt idx="35624">
                  <c:v>0.34375</c:v>
                </c:pt>
                <c:pt idx="35625">
                  <c:v>0</c:v>
                </c:pt>
                <c:pt idx="35626">
                  <c:v>3.7037037037037035E-2</c:v>
                </c:pt>
                <c:pt idx="35627">
                  <c:v>0.17857142857142858</c:v>
                </c:pt>
                <c:pt idx="35628">
                  <c:v>0.25806451612903225</c:v>
                </c:pt>
                <c:pt idx="35629">
                  <c:v>0.53846153846153844</c:v>
                </c:pt>
                <c:pt idx="35630">
                  <c:v>0.69565217391304346</c:v>
                </c:pt>
                <c:pt idx="35631">
                  <c:v>0.25714285714285712</c:v>
                </c:pt>
                <c:pt idx="35632">
                  <c:v>2.0408163265306121E-2</c:v>
                </c:pt>
                <c:pt idx="35633">
                  <c:v>9.0909090909090912E-2</c:v>
                </c:pt>
                <c:pt idx="35634">
                  <c:v>7.6923076923076927E-2</c:v>
                </c:pt>
                <c:pt idx="35635">
                  <c:v>0</c:v>
                </c:pt>
                <c:pt idx="35636">
                  <c:v>0.125</c:v>
                </c:pt>
                <c:pt idx="35637">
                  <c:v>0</c:v>
                </c:pt>
                <c:pt idx="35638">
                  <c:v>0</c:v>
                </c:pt>
                <c:pt idx="35639">
                  <c:v>0</c:v>
                </c:pt>
                <c:pt idx="35640">
                  <c:v>0</c:v>
                </c:pt>
                <c:pt idx="35641">
                  <c:v>0</c:v>
                </c:pt>
                <c:pt idx="35642">
                  <c:v>0</c:v>
                </c:pt>
                <c:pt idx="35643">
                  <c:v>0</c:v>
                </c:pt>
                <c:pt idx="35644">
                  <c:v>0</c:v>
                </c:pt>
                <c:pt idx="35645">
                  <c:v>0</c:v>
                </c:pt>
                <c:pt idx="35646">
                  <c:v>0</c:v>
                </c:pt>
                <c:pt idx="35647">
                  <c:v>0</c:v>
                </c:pt>
                <c:pt idx="35648">
                  <c:v>0</c:v>
                </c:pt>
                <c:pt idx="35649">
                  <c:v>0.27586206896551724</c:v>
                </c:pt>
                <c:pt idx="35650">
                  <c:v>2.0833333333333332E-2</c:v>
                </c:pt>
                <c:pt idx="35651">
                  <c:v>0</c:v>
                </c:pt>
                <c:pt idx="35652">
                  <c:v>0</c:v>
                </c:pt>
                <c:pt idx="35653">
                  <c:v>0</c:v>
                </c:pt>
                <c:pt idx="35654">
                  <c:v>0</c:v>
                </c:pt>
                <c:pt idx="35655">
                  <c:v>0</c:v>
                </c:pt>
                <c:pt idx="35656">
                  <c:v>0</c:v>
                </c:pt>
                <c:pt idx="35657">
                  <c:v>0</c:v>
                </c:pt>
                <c:pt idx="35658">
                  <c:v>0</c:v>
                </c:pt>
                <c:pt idx="35659">
                  <c:v>0</c:v>
                </c:pt>
                <c:pt idx="35660">
                  <c:v>0</c:v>
                </c:pt>
                <c:pt idx="35661">
                  <c:v>0</c:v>
                </c:pt>
                <c:pt idx="35662">
                  <c:v>0</c:v>
                </c:pt>
                <c:pt idx="35663">
                  <c:v>0</c:v>
                </c:pt>
                <c:pt idx="35664">
                  <c:v>0</c:v>
                </c:pt>
                <c:pt idx="35665">
                  <c:v>0</c:v>
                </c:pt>
                <c:pt idx="35666">
                  <c:v>0</c:v>
                </c:pt>
                <c:pt idx="35667">
                  <c:v>0</c:v>
                </c:pt>
                <c:pt idx="35668">
                  <c:v>0</c:v>
                </c:pt>
                <c:pt idx="35669">
                  <c:v>0</c:v>
                </c:pt>
                <c:pt idx="35670">
                  <c:v>0</c:v>
                </c:pt>
                <c:pt idx="35671">
                  <c:v>0</c:v>
                </c:pt>
                <c:pt idx="35672">
                  <c:v>0</c:v>
                </c:pt>
                <c:pt idx="35673">
                  <c:v>0</c:v>
                </c:pt>
                <c:pt idx="35674">
                  <c:v>0</c:v>
                </c:pt>
                <c:pt idx="35675">
                  <c:v>0</c:v>
                </c:pt>
                <c:pt idx="35676">
                  <c:v>0</c:v>
                </c:pt>
                <c:pt idx="35677">
                  <c:v>0</c:v>
                </c:pt>
                <c:pt idx="35678">
                  <c:v>0</c:v>
                </c:pt>
                <c:pt idx="35679">
                  <c:v>0</c:v>
                </c:pt>
                <c:pt idx="35680">
                  <c:v>0</c:v>
                </c:pt>
                <c:pt idx="35681">
                  <c:v>0</c:v>
                </c:pt>
                <c:pt idx="35682">
                  <c:v>0</c:v>
                </c:pt>
                <c:pt idx="35683">
                  <c:v>0</c:v>
                </c:pt>
                <c:pt idx="35684">
                  <c:v>0</c:v>
                </c:pt>
                <c:pt idx="35685">
                  <c:v>0</c:v>
                </c:pt>
                <c:pt idx="35686">
                  <c:v>0</c:v>
                </c:pt>
                <c:pt idx="35687">
                  <c:v>0.93333333333333335</c:v>
                </c:pt>
                <c:pt idx="35688">
                  <c:v>0</c:v>
                </c:pt>
                <c:pt idx="35689">
                  <c:v>0</c:v>
                </c:pt>
                <c:pt idx="35690">
                  <c:v>0</c:v>
                </c:pt>
                <c:pt idx="35691">
                  <c:v>0.44</c:v>
                </c:pt>
                <c:pt idx="35692">
                  <c:v>0</c:v>
                </c:pt>
                <c:pt idx="35693">
                  <c:v>0</c:v>
                </c:pt>
                <c:pt idx="35694">
                  <c:v>0</c:v>
                </c:pt>
                <c:pt idx="35695">
                  <c:v>0</c:v>
                </c:pt>
                <c:pt idx="35696">
                  <c:v>0</c:v>
                </c:pt>
                <c:pt idx="35697">
                  <c:v>0.68</c:v>
                </c:pt>
                <c:pt idx="35698">
                  <c:v>0</c:v>
                </c:pt>
                <c:pt idx="35699">
                  <c:v>0</c:v>
                </c:pt>
                <c:pt idx="35700">
                  <c:v>0</c:v>
                </c:pt>
                <c:pt idx="35701">
                  <c:v>0</c:v>
                </c:pt>
                <c:pt idx="35702">
                  <c:v>0</c:v>
                </c:pt>
                <c:pt idx="35703">
                  <c:v>0.69230769230769229</c:v>
                </c:pt>
                <c:pt idx="35704">
                  <c:v>0</c:v>
                </c:pt>
                <c:pt idx="35705">
                  <c:v>0.36</c:v>
                </c:pt>
                <c:pt idx="35706">
                  <c:v>1</c:v>
                </c:pt>
                <c:pt idx="35707">
                  <c:v>0</c:v>
                </c:pt>
                <c:pt idx="35708">
                  <c:v>0</c:v>
                </c:pt>
                <c:pt idx="35709">
                  <c:v>0.5357142857142857</c:v>
                </c:pt>
                <c:pt idx="35710">
                  <c:v>0.3125</c:v>
                </c:pt>
                <c:pt idx="35711">
                  <c:v>0.15789473684210525</c:v>
                </c:pt>
                <c:pt idx="35712">
                  <c:v>0.6</c:v>
                </c:pt>
                <c:pt idx="35713">
                  <c:v>0.12820512820512819</c:v>
                </c:pt>
                <c:pt idx="35714">
                  <c:v>0.53846153846153844</c:v>
                </c:pt>
                <c:pt idx="35715">
                  <c:v>0.16666666666666666</c:v>
                </c:pt>
                <c:pt idx="35716">
                  <c:v>0.26470588235294118</c:v>
                </c:pt>
                <c:pt idx="35717">
                  <c:v>0</c:v>
                </c:pt>
                <c:pt idx="35718">
                  <c:v>0.40625</c:v>
                </c:pt>
                <c:pt idx="35719">
                  <c:v>0.51724137931034486</c:v>
                </c:pt>
                <c:pt idx="35720">
                  <c:v>8.5714285714285715E-2</c:v>
                </c:pt>
                <c:pt idx="35721">
                  <c:v>9.7560975609756101E-2</c:v>
                </c:pt>
                <c:pt idx="35722">
                  <c:v>0</c:v>
                </c:pt>
                <c:pt idx="35723">
                  <c:v>0</c:v>
                </c:pt>
                <c:pt idx="35724">
                  <c:v>0</c:v>
                </c:pt>
                <c:pt idx="35725">
                  <c:v>0</c:v>
                </c:pt>
                <c:pt idx="35726">
                  <c:v>0</c:v>
                </c:pt>
                <c:pt idx="35727">
                  <c:v>0</c:v>
                </c:pt>
                <c:pt idx="35728">
                  <c:v>0</c:v>
                </c:pt>
                <c:pt idx="35729">
                  <c:v>0</c:v>
                </c:pt>
                <c:pt idx="35730">
                  <c:v>0</c:v>
                </c:pt>
                <c:pt idx="35731">
                  <c:v>0</c:v>
                </c:pt>
                <c:pt idx="35732">
                  <c:v>0</c:v>
                </c:pt>
                <c:pt idx="35733">
                  <c:v>0</c:v>
                </c:pt>
                <c:pt idx="35734">
                  <c:v>0</c:v>
                </c:pt>
                <c:pt idx="35735">
                  <c:v>0</c:v>
                </c:pt>
                <c:pt idx="35736">
                  <c:v>0</c:v>
                </c:pt>
                <c:pt idx="35737">
                  <c:v>0</c:v>
                </c:pt>
                <c:pt idx="35738">
                  <c:v>0</c:v>
                </c:pt>
                <c:pt idx="35739">
                  <c:v>0</c:v>
                </c:pt>
                <c:pt idx="35740">
                  <c:v>0</c:v>
                </c:pt>
                <c:pt idx="35741">
                  <c:v>0</c:v>
                </c:pt>
                <c:pt idx="35742">
                  <c:v>8.8235294117647065E-2</c:v>
                </c:pt>
                <c:pt idx="35743">
                  <c:v>0</c:v>
                </c:pt>
                <c:pt idx="35744">
                  <c:v>0</c:v>
                </c:pt>
                <c:pt idx="35745">
                  <c:v>0</c:v>
                </c:pt>
                <c:pt idx="35746">
                  <c:v>0</c:v>
                </c:pt>
                <c:pt idx="35747">
                  <c:v>0</c:v>
                </c:pt>
                <c:pt idx="35748">
                  <c:v>0</c:v>
                </c:pt>
                <c:pt idx="35749">
                  <c:v>0</c:v>
                </c:pt>
                <c:pt idx="35750">
                  <c:v>0</c:v>
                </c:pt>
                <c:pt idx="35751">
                  <c:v>0</c:v>
                </c:pt>
                <c:pt idx="35752">
                  <c:v>0</c:v>
                </c:pt>
                <c:pt idx="35753">
                  <c:v>0</c:v>
                </c:pt>
                <c:pt idx="35754">
                  <c:v>0</c:v>
                </c:pt>
                <c:pt idx="35755">
                  <c:v>0</c:v>
                </c:pt>
                <c:pt idx="35756">
                  <c:v>0</c:v>
                </c:pt>
                <c:pt idx="35757">
                  <c:v>0</c:v>
                </c:pt>
                <c:pt idx="35758">
                  <c:v>0</c:v>
                </c:pt>
                <c:pt idx="35759">
                  <c:v>0</c:v>
                </c:pt>
                <c:pt idx="35760">
                  <c:v>0</c:v>
                </c:pt>
                <c:pt idx="35761">
                  <c:v>0</c:v>
                </c:pt>
                <c:pt idx="35762">
                  <c:v>0</c:v>
                </c:pt>
                <c:pt idx="35763">
                  <c:v>0</c:v>
                </c:pt>
                <c:pt idx="35764">
                  <c:v>0</c:v>
                </c:pt>
                <c:pt idx="35765">
                  <c:v>0</c:v>
                </c:pt>
                <c:pt idx="35766">
                  <c:v>0</c:v>
                </c:pt>
                <c:pt idx="35767">
                  <c:v>0</c:v>
                </c:pt>
                <c:pt idx="35768">
                  <c:v>0</c:v>
                </c:pt>
                <c:pt idx="35769">
                  <c:v>0</c:v>
                </c:pt>
                <c:pt idx="35770">
                  <c:v>0</c:v>
                </c:pt>
                <c:pt idx="35771">
                  <c:v>0</c:v>
                </c:pt>
                <c:pt idx="35772">
                  <c:v>0</c:v>
                </c:pt>
                <c:pt idx="35773">
                  <c:v>0</c:v>
                </c:pt>
                <c:pt idx="35774">
                  <c:v>0</c:v>
                </c:pt>
                <c:pt idx="35775">
                  <c:v>0</c:v>
                </c:pt>
                <c:pt idx="35776">
                  <c:v>0</c:v>
                </c:pt>
                <c:pt idx="35777">
                  <c:v>0.8571428571428571</c:v>
                </c:pt>
                <c:pt idx="35778">
                  <c:v>0</c:v>
                </c:pt>
                <c:pt idx="35779">
                  <c:v>0</c:v>
                </c:pt>
                <c:pt idx="35780">
                  <c:v>0</c:v>
                </c:pt>
                <c:pt idx="35781">
                  <c:v>0.55000000000000004</c:v>
                </c:pt>
                <c:pt idx="35782">
                  <c:v>0</c:v>
                </c:pt>
                <c:pt idx="35783">
                  <c:v>1.0476190476190477</c:v>
                </c:pt>
                <c:pt idx="35784">
                  <c:v>0</c:v>
                </c:pt>
                <c:pt idx="35785">
                  <c:v>0</c:v>
                </c:pt>
                <c:pt idx="35786">
                  <c:v>0.88888888888888884</c:v>
                </c:pt>
                <c:pt idx="35787">
                  <c:v>0</c:v>
                </c:pt>
                <c:pt idx="35788">
                  <c:v>0</c:v>
                </c:pt>
                <c:pt idx="35789">
                  <c:v>0.95454545454545459</c:v>
                </c:pt>
                <c:pt idx="35790">
                  <c:v>0.12</c:v>
                </c:pt>
                <c:pt idx="35791">
                  <c:v>0</c:v>
                </c:pt>
                <c:pt idx="35792">
                  <c:v>0.83333333333333337</c:v>
                </c:pt>
                <c:pt idx="35793">
                  <c:v>0</c:v>
                </c:pt>
                <c:pt idx="35794">
                  <c:v>0.53846153846153844</c:v>
                </c:pt>
                <c:pt idx="35795">
                  <c:v>0.12195121951219512</c:v>
                </c:pt>
                <c:pt idx="35796">
                  <c:v>0.37931034482758619</c:v>
                </c:pt>
                <c:pt idx="35797">
                  <c:v>9.5238095238095233E-2</c:v>
                </c:pt>
                <c:pt idx="35798">
                  <c:v>0.33333333333333331</c:v>
                </c:pt>
                <c:pt idx="35799">
                  <c:v>0</c:v>
                </c:pt>
                <c:pt idx="35800">
                  <c:v>0</c:v>
                </c:pt>
                <c:pt idx="35801">
                  <c:v>0</c:v>
                </c:pt>
                <c:pt idx="35802">
                  <c:v>0</c:v>
                </c:pt>
                <c:pt idx="35803">
                  <c:v>0</c:v>
                </c:pt>
                <c:pt idx="35804">
                  <c:v>0</c:v>
                </c:pt>
                <c:pt idx="35805">
                  <c:v>0</c:v>
                </c:pt>
                <c:pt idx="35806">
                  <c:v>0</c:v>
                </c:pt>
                <c:pt idx="35807">
                  <c:v>0</c:v>
                </c:pt>
                <c:pt idx="35808">
                  <c:v>0</c:v>
                </c:pt>
                <c:pt idx="35809">
                  <c:v>0</c:v>
                </c:pt>
                <c:pt idx="35810">
                  <c:v>0</c:v>
                </c:pt>
                <c:pt idx="35811">
                  <c:v>0</c:v>
                </c:pt>
                <c:pt idx="35812">
                  <c:v>0</c:v>
                </c:pt>
                <c:pt idx="35813">
                  <c:v>0</c:v>
                </c:pt>
                <c:pt idx="35814">
                  <c:v>0</c:v>
                </c:pt>
                <c:pt idx="35815">
                  <c:v>0.42857142857142855</c:v>
                </c:pt>
                <c:pt idx="35816">
                  <c:v>9.7560975609756101E-2</c:v>
                </c:pt>
                <c:pt idx="35817">
                  <c:v>0.34482758620689657</c:v>
                </c:pt>
                <c:pt idx="35818">
                  <c:v>0</c:v>
                </c:pt>
                <c:pt idx="35819">
                  <c:v>7.4999999999999997E-2</c:v>
                </c:pt>
                <c:pt idx="35820">
                  <c:v>0</c:v>
                </c:pt>
                <c:pt idx="35821">
                  <c:v>0</c:v>
                </c:pt>
                <c:pt idx="35822">
                  <c:v>0</c:v>
                </c:pt>
                <c:pt idx="35823">
                  <c:v>0</c:v>
                </c:pt>
                <c:pt idx="35824">
                  <c:v>0</c:v>
                </c:pt>
                <c:pt idx="35825">
                  <c:v>0</c:v>
                </c:pt>
                <c:pt idx="35826">
                  <c:v>0</c:v>
                </c:pt>
                <c:pt idx="35827">
                  <c:v>0</c:v>
                </c:pt>
                <c:pt idx="35828">
                  <c:v>0</c:v>
                </c:pt>
                <c:pt idx="35829">
                  <c:v>0</c:v>
                </c:pt>
                <c:pt idx="35830">
                  <c:v>0</c:v>
                </c:pt>
                <c:pt idx="35831">
                  <c:v>0</c:v>
                </c:pt>
                <c:pt idx="35832">
                  <c:v>0</c:v>
                </c:pt>
                <c:pt idx="35833">
                  <c:v>0</c:v>
                </c:pt>
                <c:pt idx="35834">
                  <c:v>0</c:v>
                </c:pt>
                <c:pt idx="35835">
                  <c:v>0</c:v>
                </c:pt>
                <c:pt idx="35836">
                  <c:v>0</c:v>
                </c:pt>
                <c:pt idx="35837">
                  <c:v>0</c:v>
                </c:pt>
                <c:pt idx="35838">
                  <c:v>0</c:v>
                </c:pt>
                <c:pt idx="35839">
                  <c:v>0</c:v>
                </c:pt>
                <c:pt idx="35840">
                  <c:v>0</c:v>
                </c:pt>
                <c:pt idx="35841">
                  <c:v>0</c:v>
                </c:pt>
                <c:pt idx="35842">
                  <c:v>0</c:v>
                </c:pt>
                <c:pt idx="35843">
                  <c:v>0</c:v>
                </c:pt>
                <c:pt idx="35844">
                  <c:v>0</c:v>
                </c:pt>
                <c:pt idx="35845">
                  <c:v>0</c:v>
                </c:pt>
                <c:pt idx="35846">
                  <c:v>0</c:v>
                </c:pt>
                <c:pt idx="35847">
                  <c:v>0</c:v>
                </c:pt>
                <c:pt idx="35848">
                  <c:v>0</c:v>
                </c:pt>
                <c:pt idx="35849">
                  <c:v>0</c:v>
                </c:pt>
                <c:pt idx="35850">
                  <c:v>1.05</c:v>
                </c:pt>
                <c:pt idx="35851">
                  <c:v>0</c:v>
                </c:pt>
                <c:pt idx="35852">
                  <c:v>0</c:v>
                </c:pt>
                <c:pt idx="35853">
                  <c:v>0</c:v>
                </c:pt>
                <c:pt idx="35854">
                  <c:v>0</c:v>
                </c:pt>
                <c:pt idx="35855">
                  <c:v>0</c:v>
                </c:pt>
                <c:pt idx="35856">
                  <c:v>0</c:v>
                </c:pt>
                <c:pt idx="35857">
                  <c:v>0</c:v>
                </c:pt>
                <c:pt idx="35858">
                  <c:v>0</c:v>
                </c:pt>
                <c:pt idx="35859">
                  <c:v>0.42307692307692307</c:v>
                </c:pt>
                <c:pt idx="35860">
                  <c:v>0.68181818181818177</c:v>
                </c:pt>
                <c:pt idx="35861">
                  <c:v>0</c:v>
                </c:pt>
                <c:pt idx="35862">
                  <c:v>0</c:v>
                </c:pt>
                <c:pt idx="35863">
                  <c:v>0.51851851851851849</c:v>
                </c:pt>
                <c:pt idx="35864">
                  <c:v>0.5357142857142857</c:v>
                </c:pt>
                <c:pt idx="35865">
                  <c:v>0</c:v>
                </c:pt>
                <c:pt idx="35866">
                  <c:v>0.51724137931034486</c:v>
                </c:pt>
                <c:pt idx="35867">
                  <c:v>0.16129032258064516</c:v>
                </c:pt>
                <c:pt idx="35868">
                  <c:v>0</c:v>
                </c:pt>
                <c:pt idx="35869">
                  <c:v>0</c:v>
                </c:pt>
                <c:pt idx="35870">
                  <c:v>0</c:v>
                </c:pt>
                <c:pt idx="35871">
                  <c:v>0</c:v>
                </c:pt>
                <c:pt idx="35872">
                  <c:v>0</c:v>
                </c:pt>
                <c:pt idx="35873">
                  <c:v>0</c:v>
                </c:pt>
                <c:pt idx="35874">
                  <c:v>0</c:v>
                </c:pt>
                <c:pt idx="35875">
                  <c:v>0</c:v>
                </c:pt>
                <c:pt idx="35876">
                  <c:v>0</c:v>
                </c:pt>
                <c:pt idx="35877">
                  <c:v>0</c:v>
                </c:pt>
                <c:pt idx="35878">
                  <c:v>0.5</c:v>
                </c:pt>
                <c:pt idx="35879">
                  <c:v>0</c:v>
                </c:pt>
                <c:pt idx="35880">
                  <c:v>0</c:v>
                </c:pt>
                <c:pt idx="35881">
                  <c:v>0</c:v>
                </c:pt>
                <c:pt idx="35882">
                  <c:v>0</c:v>
                </c:pt>
                <c:pt idx="35883">
                  <c:v>0</c:v>
                </c:pt>
                <c:pt idx="35884">
                  <c:v>0</c:v>
                </c:pt>
                <c:pt idx="35885">
                  <c:v>0.29411764705882354</c:v>
                </c:pt>
                <c:pt idx="35886">
                  <c:v>0</c:v>
                </c:pt>
                <c:pt idx="35887">
                  <c:v>0</c:v>
                </c:pt>
                <c:pt idx="35888">
                  <c:v>0</c:v>
                </c:pt>
                <c:pt idx="35889">
                  <c:v>0</c:v>
                </c:pt>
                <c:pt idx="35890">
                  <c:v>0</c:v>
                </c:pt>
                <c:pt idx="35891">
                  <c:v>0</c:v>
                </c:pt>
                <c:pt idx="35892">
                  <c:v>0</c:v>
                </c:pt>
                <c:pt idx="35893">
                  <c:v>0</c:v>
                </c:pt>
                <c:pt idx="35894">
                  <c:v>0</c:v>
                </c:pt>
                <c:pt idx="35895">
                  <c:v>0</c:v>
                </c:pt>
                <c:pt idx="35896">
                  <c:v>0</c:v>
                </c:pt>
                <c:pt idx="35897">
                  <c:v>0</c:v>
                </c:pt>
                <c:pt idx="35898">
                  <c:v>0</c:v>
                </c:pt>
                <c:pt idx="35899">
                  <c:v>0</c:v>
                </c:pt>
                <c:pt idx="35900">
                  <c:v>0</c:v>
                </c:pt>
                <c:pt idx="35901">
                  <c:v>0</c:v>
                </c:pt>
                <c:pt idx="35902">
                  <c:v>0</c:v>
                </c:pt>
                <c:pt idx="35903">
                  <c:v>0</c:v>
                </c:pt>
                <c:pt idx="35904">
                  <c:v>0</c:v>
                </c:pt>
                <c:pt idx="35905">
                  <c:v>0</c:v>
                </c:pt>
                <c:pt idx="35906">
                  <c:v>0</c:v>
                </c:pt>
                <c:pt idx="35907">
                  <c:v>0</c:v>
                </c:pt>
                <c:pt idx="35908">
                  <c:v>0</c:v>
                </c:pt>
                <c:pt idx="35909">
                  <c:v>0</c:v>
                </c:pt>
                <c:pt idx="35910">
                  <c:v>0</c:v>
                </c:pt>
                <c:pt idx="35911">
                  <c:v>0</c:v>
                </c:pt>
                <c:pt idx="35912">
                  <c:v>0</c:v>
                </c:pt>
                <c:pt idx="35913">
                  <c:v>0</c:v>
                </c:pt>
                <c:pt idx="35914">
                  <c:v>0</c:v>
                </c:pt>
                <c:pt idx="35915">
                  <c:v>0</c:v>
                </c:pt>
                <c:pt idx="35916">
                  <c:v>0</c:v>
                </c:pt>
                <c:pt idx="35917">
                  <c:v>0.75</c:v>
                </c:pt>
                <c:pt idx="35918">
                  <c:v>0.82608695652173914</c:v>
                </c:pt>
                <c:pt idx="35919">
                  <c:v>0</c:v>
                </c:pt>
                <c:pt idx="35920">
                  <c:v>0.95</c:v>
                </c:pt>
                <c:pt idx="35921">
                  <c:v>7.1428571428571425E-2</c:v>
                </c:pt>
                <c:pt idx="35922">
                  <c:v>0</c:v>
                </c:pt>
                <c:pt idx="35923">
                  <c:v>0</c:v>
                </c:pt>
                <c:pt idx="35924">
                  <c:v>0</c:v>
                </c:pt>
                <c:pt idx="35925">
                  <c:v>0</c:v>
                </c:pt>
                <c:pt idx="35926">
                  <c:v>0</c:v>
                </c:pt>
                <c:pt idx="35927">
                  <c:v>0</c:v>
                </c:pt>
                <c:pt idx="35928">
                  <c:v>0.36</c:v>
                </c:pt>
                <c:pt idx="35929">
                  <c:v>0</c:v>
                </c:pt>
                <c:pt idx="35930">
                  <c:v>0.47826086956521741</c:v>
                </c:pt>
                <c:pt idx="35931">
                  <c:v>0.46153846153846156</c:v>
                </c:pt>
                <c:pt idx="35932">
                  <c:v>0</c:v>
                </c:pt>
                <c:pt idx="35933">
                  <c:v>0.37037037037037035</c:v>
                </c:pt>
                <c:pt idx="35934">
                  <c:v>0.54166666666666663</c:v>
                </c:pt>
                <c:pt idx="35935">
                  <c:v>0.28125</c:v>
                </c:pt>
                <c:pt idx="35936">
                  <c:v>2.3809523809523808E-2</c:v>
                </c:pt>
                <c:pt idx="35937">
                  <c:v>0.5714285714285714</c:v>
                </c:pt>
                <c:pt idx="35938">
                  <c:v>0</c:v>
                </c:pt>
                <c:pt idx="35939">
                  <c:v>0.22222222222222221</c:v>
                </c:pt>
                <c:pt idx="35940">
                  <c:v>0</c:v>
                </c:pt>
                <c:pt idx="35941">
                  <c:v>9.7560975609756101E-2</c:v>
                </c:pt>
                <c:pt idx="35942">
                  <c:v>0</c:v>
                </c:pt>
                <c:pt idx="35943">
                  <c:v>0</c:v>
                </c:pt>
                <c:pt idx="35944">
                  <c:v>0</c:v>
                </c:pt>
                <c:pt idx="35945">
                  <c:v>0</c:v>
                </c:pt>
                <c:pt idx="35946">
                  <c:v>0.41666666666666669</c:v>
                </c:pt>
                <c:pt idx="35947">
                  <c:v>0</c:v>
                </c:pt>
                <c:pt idx="35948">
                  <c:v>0</c:v>
                </c:pt>
                <c:pt idx="35949">
                  <c:v>0</c:v>
                </c:pt>
                <c:pt idx="35950">
                  <c:v>0</c:v>
                </c:pt>
                <c:pt idx="35951">
                  <c:v>0</c:v>
                </c:pt>
                <c:pt idx="35952">
                  <c:v>0</c:v>
                </c:pt>
                <c:pt idx="35953">
                  <c:v>0</c:v>
                </c:pt>
                <c:pt idx="35954">
                  <c:v>0</c:v>
                </c:pt>
                <c:pt idx="35955">
                  <c:v>7.4999999999999997E-2</c:v>
                </c:pt>
                <c:pt idx="35956">
                  <c:v>0</c:v>
                </c:pt>
                <c:pt idx="35957">
                  <c:v>0</c:v>
                </c:pt>
                <c:pt idx="35958">
                  <c:v>0</c:v>
                </c:pt>
                <c:pt idx="35959">
                  <c:v>0</c:v>
                </c:pt>
                <c:pt idx="35960">
                  <c:v>0</c:v>
                </c:pt>
                <c:pt idx="35961">
                  <c:v>0</c:v>
                </c:pt>
                <c:pt idx="35962">
                  <c:v>0</c:v>
                </c:pt>
                <c:pt idx="35963">
                  <c:v>0</c:v>
                </c:pt>
                <c:pt idx="35964">
                  <c:v>0</c:v>
                </c:pt>
                <c:pt idx="35965">
                  <c:v>0</c:v>
                </c:pt>
                <c:pt idx="35966">
                  <c:v>0</c:v>
                </c:pt>
                <c:pt idx="35967">
                  <c:v>0</c:v>
                </c:pt>
                <c:pt idx="35968">
                  <c:v>0</c:v>
                </c:pt>
                <c:pt idx="35969">
                  <c:v>0</c:v>
                </c:pt>
                <c:pt idx="35970">
                  <c:v>0</c:v>
                </c:pt>
                <c:pt idx="35971">
                  <c:v>0</c:v>
                </c:pt>
                <c:pt idx="35972">
                  <c:v>0</c:v>
                </c:pt>
                <c:pt idx="35973">
                  <c:v>0</c:v>
                </c:pt>
                <c:pt idx="35974">
                  <c:v>0</c:v>
                </c:pt>
                <c:pt idx="35975">
                  <c:v>0</c:v>
                </c:pt>
                <c:pt idx="35976">
                  <c:v>0</c:v>
                </c:pt>
                <c:pt idx="35977">
                  <c:v>0</c:v>
                </c:pt>
                <c:pt idx="35978">
                  <c:v>0</c:v>
                </c:pt>
                <c:pt idx="35979">
                  <c:v>0</c:v>
                </c:pt>
                <c:pt idx="35980">
                  <c:v>0</c:v>
                </c:pt>
                <c:pt idx="35981">
                  <c:v>0.66666666666666663</c:v>
                </c:pt>
                <c:pt idx="35982">
                  <c:v>0</c:v>
                </c:pt>
                <c:pt idx="35983">
                  <c:v>1.1666666666666667</c:v>
                </c:pt>
                <c:pt idx="35984">
                  <c:v>1.0555555555555556</c:v>
                </c:pt>
                <c:pt idx="35985">
                  <c:v>0</c:v>
                </c:pt>
                <c:pt idx="35986">
                  <c:v>0</c:v>
                </c:pt>
                <c:pt idx="35987">
                  <c:v>0</c:v>
                </c:pt>
                <c:pt idx="35988">
                  <c:v>0</c:v>
                </c:pt>
                <c:pt idx="35989">
                  <c:v>0</c:v>
                </c:pt>
                <c:pt idx="35990">
                  <c:v>0</c:v>
                </c:pt>
                <c:pt idx="35991">
                  <c:v>0</c:v>
                </c:pt>
                <c:pt idx="35992">
                  <c:v>0.29166666666666669</c:v>
                </c:pt>
                <c:pt idx="35993">
                  <c:v>0</c:v>
                </c:pt>
                <c:pt idx="35994">
                  <c:v>0.57692307692307687</c:v>
                </c:pt>
                <c:pt idx="35995">
                  <c:v>1.05</c:v>
                </c:pt>
                <c:pt idx="35996">
                  <c:v>0</c:v>
                </c:pt>
                <c:pt idx="35997">
                  <c:v>0.90476190476190477</c:v>
                </c:pt>
                <c:pt idx="35998">
                  <c:v>0.6</c:v>
                </c:pt>
                <c:pt idx="35999">
                  <c:v>0.90909090909090906</c:v>
                </c:pt>
                <c:pt idx="36000">
                  <c:v>4.6511627906976744E-2</c:v>
                </c:pt>
                <c:pt idx="36001">
                  <c:v>0.38709677419354838</c:v>
                </c:pt>
                <c:pt idx="36002">
                  <c:v>0.25714285714285712</c:v>
                </c:pt>
                <c:pt idx="36003">
                  <c:v>0</c:v>
                </c:pt>
                <c:pt idx="36004">
                  <c:v>0</c:v>
                </c:pt>
                <c:pt idx="36005">
                  <c:v>0</c:v>
                </c:pt>
                <c:pt idx="36006">
                  <c:v>0</c:v>
                </c:pt>
                <c:pt idx="36007">
                  <c:v>0</c:v>
                </c:pt>
                <c:pt idx="36008">
                  <c:v>0</c:v>
                </c:pt>
                <c:pt idx="36009">
                  <c:v>0</c:v>
                </c:pt>
                <c:pt idx="36010">
                  <c:v>0</c:v>
                </c:pt>
                <c:pt idx="36011">
                  <c:v>1.1176470588235294</c:v>
                </c:pt>
                <c:pt idx="36012">
                  <c:v>1.1000000000000001</c:v>
                </c:pt>
                <c:pt idx="36013">
                  <c:v>0</c:v>
                </c:pt>
                <c:pt idx="36014">
                  <c:v>0</c:v>
                </c:pt>
                <c:pt idx="36015">
                  <c:v>0</c:v>
                </c:pt>
                <c:pt idx="36016">
                  <c:v>0</c:v>
                </c:pt>
                <c:pt idx="36017">
                  <c:v>4.5454545454545456E-2</c:v>
                </c:pt>
                <c:pt idx="36018">
                  <c:v>0</c:v>
                </c:pt>
                <c:pt idx="36019">
                  <c:v>0</c:v>
                </c:pt>
                <c:pt idx="36020">
                  <c:v>0</c:v>
                </c:pt>
                <c:pt idx="36021">
                  <c:v>0</c:v>
                </c:pt>
                <c:pt idx="36022">
                  <c:v>0</c:v>
                </c:pt>
                <c:pt idx="36023">
                  <c:v>0</c:v>
                </c:pt>
                <c:pt idx="36024">
                  <c:v>0</c:v>
                </c:pt>
                <c:pt idx="36025">
                  <c:v>0</c:v>
                </c:pt>
                <c:pt idx="36026">
                  <c:v>0</c:v>
                </c:pt>
                <c:pt idx="36027">
                  <c:v>0</c:v>
                </c:pt>
                <c:pt idx="36028">
                  <c:v>0</c:v>
                </c:pt>
                <c:pt idx="36029">
                  <c:v>0</c:v>
                </c:pt>
                <c:pt idx="36030">
                  <c:v>0</c:v>
                </c:pt>
                <c:pt idx="36031">
                  <c:v>0</c:v>
                </c:pt>
                <c:pt idx="36032">
                  <c:v>0</c:v>
                </c:pt>
                <c:pt idx="36033">
                  <c:v>0</c:v>
                </c:pt>
                <c:pt idx="36034">
                  <c:v>0</c:v>
                </c:pt>
                <c:pt idx="36035">
                  <c:v>0</c:v>
                </c:pt>
                <c:pt idx="36036">
                  <c:v>0</c:v>
                </c:pt>
                <c:pt idx="36037">
                  <c:v>0</c:v>
                </c:pt>
                <c:pt idx="36038">
                  <c:v>0</c:v>
                </c:pt>
                <c:pt idx="36039">
                  <c:v>0</c:v>
                </c:pt>
                <c:pt idx="36040">
                  <c:v>0</c:v>
                </c:pt>
                <c:pt idx="36041">
                  <c:v>0</c:v>
                </c:pt>
                <c:pt idx="36042">
                  <c:v>0</c:v>
                </c:pt>
                <c:pt idx="36043">
                  <c:v>0</c:v>
                </c:pt>
                <c:pt idx="36044">
                  <c:v>0</c:v>
                </c:pt>
                <c:pt idx="36045">
                  <c:v>0</c:v>
                </c:pt>
                <c:pt idx="36046">
                  <c:v>0.75</c:v>
                </c:pt>
                <c:pt idx="36047">
                  <c:v>0</c:v>
                </c:pt>
                <c:pt idx="36048">
                  <c:v>1.1111111111111112</c:v>
                </c:pt>
                <c:pt idx="36049">
                  <c:v>0.81818181818181823</c:v>
                </c:pt>
                <c:pt idx="36050">
                  <c:v>0</c:v>
                </c:pt>
                <c:pt idx="36051">
                  <c:v>0.53846153846153844</c:v>
                </c:pt>
                <c:pt idx="36052">
                  <c:v>1.1578947368421053</c:v>
                </c:pt>
                <c:pt idx="36053">
                  <c:v>0.90909090909090906</c:v>
                </c:pt>
                <c:pt idx="36054">
                  <c:v>0.4375</c:v>
                </c:pt>
                <c:pt idx="36055">
                  <c:v>0</c:v>
                </c:pt>
                <c:pt idx="36056">
                  <c:v>0.70833333333333337</c:v>
                </c:pt>
                <c:pt idx="36057">
                  <c:v>0.19444444444444445</c:v>
                </c:pt>
                <c:pt idx="36058">
                  <c:v>0.02</c:v>
                </c:pt>
                <c:pt idx="36059">
                  <c:v>0.14705882352941177</c:v>
                </c:pt>
                <c:pt idx="36060">
                  <c:v>0.38709677419354838</c:v>
                </c:pt>
                <c:pt idx="36061">
                  <c:v>0</c:v>
                </c:pt>
                <c:pt idx="36062">
                  <c:v>0.16666666666666666</c:v>
                </c:pt>
                <c:pt idx="36063">
                  <c:v>0.10810810810810811</c:v>
                </c:pt>
                <c:pt idx="36064">
                  <c:v>0.10526315789473684</c:v>
                </c:pt>
                <c:pt idx="36065">
                  <c:v>0</c:v>
                </c:pt>
                <c:pt idx="36066">
                  <c:v>0</c:v>
                </c:pt>
                <c:pt idx="36067">
                  <c:v>4.5454545454545456E-2</c:v>
                </c:pt>
                <c:pt idx="36068">
                  <c:v>0.05</c:v>
                </c:pt>
                <c:pt idx="36069">
                  <c:v>0</c:v>
                </c:pt>
                <c:pt idx="36070">
                  <c:v>0</c:v>
                </c:pt>
                <c:pt idx="36071">
                  <c:v>9.5238095238095233E-2</c:v>
                </c:pt>
                <c:pt idx="36072">
                  <c:v>0</c:v>
                </c:pt>
                <c:pt idx="36073">
                  <c:v>0</c:v>
                </c:pt>
                <c:pt idx="36074">
                  <c:v>0</c:v>
                </c:pt>
                <c:pt idx="36075">
                  <c:v>0</c:v>
                </c:pt>
                <c:pt idx="36076">
                  <c:v>0</c:v>
                </c:pt>
                <c:pt idx="36077">
                  <c:v>0.4</c:v>
                </c:pt>
                <c:pt idx="36078">
                  <c:v>0.17142857142857143</c:v>
                </c:pt>
                <c:pt idx="36079">
                  <c:v>0.1111111111111111</c:v>
                </c:pt>
                <c:pt idx="36080">
                  <c:v>0</c:v>
                </c:pt>
                <c:pt idx="36081">
                  <c:v>0</c:v>
                </c:pt>
                <c:pt idx="36082">
                  <c:v>0</c:v>
                </c:pt>
                <c:pt idx="36083">
                  <c:v>0</c:v>
                </c:pt>
                <c:pt idx="36084">
                  <c:v>4.7619047619047616E-2</c:v>
                </c:pt>
                <c:pt idx="36085">
                  <c:v>5.128205128205128E-2</c:v>
                </c:pt>
                <c:pt idx="36086">
                  <c:v>0</c:v>
                </c:pt>
                <c:pt idx="36087">
                  <c:v>0</c:v>
                </c:pt>
                <c:pt idx="36088">
                  <c:v>0</c:v>
                </c:pt>
                <c:pt idx="36089">
                  <c:v>0</c:v>
                </c:pt>
                <c:pt idx="36090">
                  <c:v>0</c:v>
                </c:pt>
                <c:pt idx="36091">
                  <c:v>0</c:v>
                </c:pt>
                <c:pt idx="36092">
                  <c:v>0</c:v>
                </c:pt>
                <c:pt idx="36093">
                  <c:v>0</c:v>
                </c:pt>
                <c:pt idx="36094">
                  <c:v>0</c:v>
                </c:pt>
                <c:pt idx="36095">
                  <c:v>0</c:v>
                </c:pt>
                <c:pt idx="36096">
                  <c:v>0</c:v>
                </c:pt>
                <c:pt idx="36097">
                  <c:v>0</c:v>
                </c:pt>
                <c:pt idx="36098">
                  <c:v>0</c:v>
                </c:pt>
                <c:pt idx="36099">
                  <c:v>0</c:v>
                </c:pt>
                <c:pt idx="36100">
                  <c:v>0</c:v>
                </c:pt>
                <c:pt idx="36101">
                  <c:v>0</c:v>
                </c:pt>
                <c:pt idx="36102">
                  <c:v>0</c:v>
                </c:pt>
                <c:pt idx="36103">
                  <c:v>0</c:v>
                </c:pt>
                <c:pt idx="36104">
                  <c:v>0</c:v>
                </c:pt>
                <c:pt idx="36105">
                  <c:v>0</c:v>
                </c:pt>
                <c:pt idx="36106">
                  <c:v>0.8125</c:v>
                </c:pt>
                <c:pt idx="36107">
                  <c:v>1</c:v>
                </c:pt>
                <c:pt idx="36108">
                  <c:v>0</c:v>
                </c:pt>
                <c:pt idx="36109">
                  <c:v>0</c:v>
                </c:pt>
                <c:pt idx="36110">
                  <c:v>0</c:v>
                </c:pt>
                <c:pt idx="36111">
                  <c:v>0</c:v>
                </c:pt>
                <c:pt idx="36112">
                  <c:v>0</c:v>
                </c:pt>
                <c:pt idx="36113">
                  <c:v>0</c:v>
                </c:pt>
                <c:pt idx="36114">
                  <c:v>0</c:v>
                </c:pt>
                <c:pt idx="36115">
                  <c:v>0</c:v>
                </c:pt>
                <c:pt idx="36116">
                  <c:v>0</c:v>
                </c:pt>
                <c:pt idx="36117">
                  <c:v>0</c:v>
                </c:pt>
                <c:pt idx="36118">
                  <c:v>0.10344827586206896</c:v>
                </c:pt>
                <c:pt idx="36119">
                  <c:v>0</c:v>
                </c:pt>
                <c:pt idx="36120">
                  <c:v>0</c:v>
                </c:pt>
                <c:pt idx="36121">
                  <c:v>0</c:v>
                </c:pt>
                <c:pt idx="36122">
                  <c:v>0</c:v>
                </c:pt>
                <c:pt idx="36123">
                  <c:v>0.64</c:v>
                </c:pt>
                <c:pt idx="36124">
                  <c:v>0</c:v>
                </c:pt>
                <c:pt idx="36125">
                  <c:v>0</c:v>
                </c:pt>
                <c:pt idx="36126">
                  <c:v>0.22222222222222221</c:v>
                </c:pt>
                <c:pt idx="36127">
                  <c:v>0.25</c:v>
                </c:pt>
                <c:pt idx="36128">
                  <c:v>0.02</c:v>
                </c:pt>
                <c:pt idx="36129">
                  <c:v>0</c:v>
                </c:pt>
                <c:pt idx="36130">
                  <c:v>0.27272727272727271</c:v>
                </c:pt>
                <c:pt idx="36131">
                  <c:v>0.23529411764705882</c:v>
                </c:pt>
                <c:pt idx="36132">
                  <c:v>0.32258064516129031</c:v>
                </c:pt>
                <c:pt idx="36133">
                  <c:v>0.1891891891891892</c:v>
                </c:pt>
                <c:pt idx="36134">
                  <c:v>0</c:v>
                </c:pt>
                <c:pt idx="36135">
                  <c:v>0.18421052631578946</c:v>
                </c:pt>
                <c:pt idx="36136">
                  <c:v>0.40625</c:v>
                </c:pt>
                <c:pt idx="36137">
                  <c:v>0.23529411764705882</c:v>
                </c:pt>
                <c:pt idx="36138">
                  <c:v>2.3255813953488372E-2</c:v>
                </c:pt>
                <c:pt idx="36139">
                  <c:v>0.1891891891891892</c:v>
                </c:pt>
                <c:pt idx="36140">
                  <c:v>0</c:v>
                </c:pt>
                <c:pt idx="36141">
                  <c:v>0</c:v>
                </c:pt>
                <c:pt idx="36142">
                  <c:v>0</c:v>
                </c:pt>
                <c:pt idx="36143">
                  <c:v>0</c:v>
                </c:pt>
                <c:pt idx="36144">
                  <c:v>0</c:v>
                </c:pt>
                <c:pt idx="36145">
                  <c:v>0</c:v>
                </c:pt>
                <c:pt idx="36146">
                  <c:v>0</c:v>
                </c:pt>
                <c:pt idx="36147">
                  <c:v>0</c:v>
                </c:pt>
                <c:pt idx="36148">
                  <c:v>0</c:v>
                </c:pt>
                <c:pt idx="36149">
                  <c:v>0</c:v>
                </c:pt>
                <c:pt idx="36150">
                  <c:v>0.82608695652173914</c:v>
                </c:pt>
                <c:pt idx="36151">
                  <c:v>0</c:v>
                </c:pt>
                <c:pt idx="36152">
                  <c:v>0.26666666666666666</c:v>
                </c:pt>
                <c:pt idx="36153">
                  <c:v>2.0408163265306121E-2</c:v>
                </c:pt>
                <c:pt idx="36154">
                  <c:v>0.28125</c:v>
                </c:pt>
                <c:pt idx="36155">
                  <c:v>0</c:v>
                </c:pt>
                <c:pt idx="36156">
                  <c:v>0</c:v>
                </c:pt>
                <c:pt idx="36157">
                  <c:v>0</c:v>
                </c:pt>
                <c:pt idx="36158">
                  <c:v>0</c:v>
                </c:pt>
                <c:pt idx="36159">
                  <c:v>0</c:v>
                </c:pt>
                <c:pt idx="36160">
                  <c:v>0</c:v>
                </c:pt>
                <c:pt idx="36161">
                  <c:v>0</c:v>
                </c:pt>
                <c:pt idx="36162">
                  <c:v>0</c:v>
                </c:pt>
                <c:pt idx="36163">
                  <c:v>0</c:v>
                </c:pt>
                <c:pt idx="36164">
                  <c:v>0</c:v>
                </c:pt>
                <c:pt idx="36165">
                  <c:v>0</c:v>
                </c:pt>
                <c:pt idx="36166">
                  <c:v>0</c:v>
                </c:pt>
                <c:pt idx="36167">
                  <c:v>0</c:v>
                </c:pt>
                <c:pt idx="36168">
                  <c:v>0</c:v>
                </c:pt>
                <c:pt idx="36169">
                  <c:v>0</c:v>
                </c:pt>
                <c:pt idx="36170">
                  <c:v>0</c:v>
                </c:pt>
                <c:pt idx="36171">
                  <c:v>0</c:v>
                </c:pt>
                <c:pt idx="36172">
                  <c:v>0</c:v>
                </c:pt>
                <c:pt idx="36173">
                  <c:v>0</c:v>
                </c:pt>
                <c:pt idx="36174">
                  <c:v>0</c:v>
                </c:pt>
                <c:pt idx="36175">
                  <c:v>0</c:v>
                </c:pt>
                <c:pt idx="36176">
                  <c:v>0</c:v>
                </c:pt>
                <c:pt idx="36177">
                  <c:v>0</c:v>
                </c:pt>
                <c:pt idx="36178">
                  <c:v>0</c:v>
                </c:pt>
                <c:pt idx="36179">
                  <c:v>0.72222222222222221</c:v>
                </c:pt>
                <c:pt idx="36180">
                  <c:v>0</c:v>
                </c:pt>
                <c:pt idx="36181">
                  <c:v>0</c:v>
                </c:pt>
                <c:pt idx="36182">
                  <c:v>0</c:v>
                </c:pt>
                <c:pt idx="36183">
                  <c:v>0</c:v>
                </c:pt>
                <c:pt idx="36184">
                  <c:v>0.625</c:v>
                </c:pt>
                <c:pt idx="36185">
                  <c:v>0</c:v>
                </c:pt>
                <c:pt idx="36186">
                  <c:v>0</c:v>
                </c:pt>
                <c:pt idx="36187">
                  <c:v>0</c:v>
                </c:pt>
                <c:pt idx="36188">
                  <c:v>0</c:v>
                </c:pt>
                <c:pt idx="36189">
                  <c:v>0</c:v>
                </c:pt>
                <c:pt idx="36190">
                  <c:v>0</c:v>
                </c:pt>
                <c:pt idx="36191">
                  <c:v>0</c:v>
                </c:pt>
                <c:pt idx="36192">
                  <c:v>0</c:v>
                </c:pt>
                <c:pt idx="36193">
                  <c:v>0</c:v>
                </c:pt>
                <c:pt idx="36194">
                  <c:v>0</c:v>
                </c:pt>
                <c:pt idx="36195">
                  <c:v>0</c:v>
                </c:pt>
                <c:pt idx="36196">
                  <c:v>0</c:v>
                </c:pt>
                <c:pt idx="36197">
                  <c:v>1.1052631578947369</c:v>
                </c:pt>
                <c:pt idx="36198">
                  <c:v>0.94117647058823528</c:v>
                </c:pt>
                <c:pt idx="36199">
                  <c:v>0</c:v>
                </c:pt>
                <c:pt idx="36200">
                  <c:v>0.38709677419354838</c:v>
                </c:pt>
                <c:pt idx="36201">
                  <c:v>0.15384615384615385</c:v>
                </c:pt>
                <c:pt idx="36202">
                  <c:v>0.57692307692307687</c:v>
                </c:pt>
                <c:pt idx="36203">
                  <c:v>0.125</c:v>
                </c:pt>
                <c:pt idx="36204">
                  <c:v>0.51851851851851849</c:v>
                </c:pt>
                <c:pt idx="36205">
                  <c:v>0.16216216216216217</c:v>
                </c:pt>
                <c:pt idx="36206">
                  <c:v>0.1</c:v>
                </c:pt>
                <c:pt idx="36207">
                  <c:v>6.0606060606060608E-2</c:v>
                </c:pt>
                <c:pt idx="36208">
                  <c:v>0</c:v>
                </c:pt>
                <c:pt idx="36209">
                  <c:v>0.11428571428571428</c:v>
                </c:pt>
                <c:pt idx="36210">
                  <c:v>2.1739130434782608E-2</c:v>
                </c:pt>
                <c:pt idx="36211">
                  <c:v>0</c:v>
                </c:pt>
                <c:pt idx="36212">
                  <c:v>0.15</c:v>
                </c:pt>
                <c:pt idx="36213">
                  <c:v>0</c:v>
                </c:pt>
                <c:pt idx="36214">
                  <c:v>0</c:v>
                </c:pt>
                <c:pt idx="36215">
                  <c:v>0</c:v>
                </c:pt>
                <c:pt idx="36216">
                  <c:v>0</c:v>
                </c:pt>
                <c:pt idx="36217">
                  <c:v>0</c:v>
                </c:pt>
                <c:pt idx="36218">
                  <c:v>0</c:v>
                </c:pt>
                <c:pt idx="36219">
                  <c:v>0</c:v>
                </c:pt>
                <c:pt idx="36220">
                  <c:v>0</c:v>
                </c:pt>
                <c:pt idx="36221">
                  <c:v>0</c:v>
                </c:pt>
                <c:pt idx="36222">
                  <c:v>0</c:v>
                </c:pt>
                <c:pt idx="36223">
                  <c:v>0</c:v>
                </c:pt>
                <c:pt idx="36224">
                  <c:v>0</c:v>
                </c:pt>
                <c:pt idx="36225">
                  <c:v>0</c:v>
                </c:pt>
                <c:pt idx="36226">
                  <c:v>0</c:v>
                </c:pt>
                <c:pt idx="36227">
                  <c:v>0</c:v>
                </c:pt>
                <c:pt idx="36228">
                  <c:v>0</c:v>
                </c:pt>
                <c:pt idx="36229">
                  <c:v>0</c:v>
                </c:pt>
                <c:pt idx="36230">
                  <c:v>0.10526315789473684</c:v>
                </c:pt>
                <c:pt idx="36231">
                  <c:v>0</c:v>
                </c:pt>
                <c:pt idx="36232">
                  <c:v>0</c:v>
                </c:pt>
                <c:pt idx="36233">
                  <c:v>0</c:v>
                </c:pt>
                <c:pt idx="36234">
                  <c:v>0</c:v>
                </c:pt>
                <c:pt idx="36235">
                  <c:v>0</c:v>
                </c:pt>
                <c:pt idx="36236">
                  <c:v>0</c:v>
                </c:pt>
                <c:pt idx="36237">
                  <c:v>0</c:v>
                </c:pt>
                <c:pt idx="36238">
                  <c:v>0</c:v>
                </c:pt>
                <c:pt idx="36239">
                  <c:v>0</c:v>
                </c:pt>
                <c:pt idx="36240">
                  <c:v>0</c:v>
                </c:pt>
                <c:pt idx="36241">
                  <c:v>0</c:v>
                </c:pt>
                <c:pt idx="36242">
                  <c:v>0</c:v>
                </c:pt>
                <c:pt idx="36243">
                  <c:v>0</c:v>
                </c:pt>
                <c:pt idx="36244">
                  <c:v>0</c:v>
                </c:pt>
                <c:pt idx="36245">
                  <c:v>0</c:v>
                </c:pt>
                <c:pt idx="36246">
                  <c:v>0</c:v>
                </c:pt>
                <c:pt idx="36247">
                  <c:v>0</c:v>
                </c:pt>
                <c:pt idx="36248">
                  <c:v>0</c:v>
                </c:pt>
                <c:pt idx="36249">
                  <c:v>0</c:v>
                </c:pt>
                <c:pt idx="36250">
                  <c:v>0</c:v>
                </c:pt>
                <c:pt idx="36251">
                  <c:v>0</c:v>
                </c:pt>
                <c:pt idx="36252">
                  <c:v>0</c:v>
                </c:pt>
                <c:pt idx="36253">
                  <c:v>0.8666666666666667</c:v>
                </c:pt>
                <c:pt idx="36254">
                  <c:v>0</c:v>
                </c:pt>
                <c:pt idx="36255">
                  <c:v>0</c:v>
                </c:pt>
                <c:pt idx="36256">
                  <c:v>0</c:v>
                </c:pt>
                <c:pt idx="36257">
                  <c:v>0</c:v>
                </c:pt>
                <c:pt idx="36258">
                  <c:v>0</c:v>
                </c:pt>
                <c:pt idx="36259">
                  <c:v>0</c:v>
                </c:pt>
                <c:pt idx="36260">
                  <c:v>0</c:v>
                </c:pt>
                <c:pt idx="36261">
                  <c:v>0</c:v>
                </c:pt>
                <c:pt idx="36262">
                  <c:v>0</c:v>
                </c:pt>
                <c:pt idx="36263">
                  <c:v>0</c:v>
                </c:pt>
                <c:pt idx="36264">
                  <c:v>0</c:v>
                </c:pt>
                <c:pt idx="36265">
                  <c:v>0</c:v>
                </c:pt>
                <c:pt idx="36266">
                  <c:v>0</c:v>
                </c:pt>
                <c:pt idx="36267">
                  <c:v>0</c:v>
                </c:pt>
                <c:pt idx="36268">
                  <c:v>0</c:v>
                </c:pt>
                <c:pt idx="36269">
                  <c:v>0</c:v>
                </c:pt>
                <c:pt idx="36270">
                  <c:v>1</c:v>
                </c:pt>
                <c:pt idx="36271">
                  <c:v>0</c:v>
                </c:pt>
                <c:pt idx="36272">
                  <c:v>0.4</c:v>
                </c:pt>
                <c:pt idx="36273">
                  <c:v>0</c:v>
                </c:pt>
                <c:pt idx="36274">
                  <c:v>0.90909090909090906</c:v>
                </c:pt>
                <c:pt idx="36275">
                  <c:v>0</c:v>
                </c:pt>
                <c:pt idx="36276">
                  <c:v>0</c:v>
                </c:pt>
                <c:pt idx="36277">
                  <c:v>0</c:v>
                </c:pt>
                <c:pt idx="36278">
                  <c:v>0</c:v>
                </c:pt>
                <c:pt idx="36279">
                  <c:v>0</c:v>
                </c:pt>
                <c:pt idx="36280">
                  <c:v>0.33333333333333331</c:v>
                </c:pt>
                <c:pt idx="36281">
                  <c:v>0.5</c:v>
                </c:pt>
                <c:pt idx="36282">
                  <c:v>0.11904761904761904</c:v>
                </c:pt>
                <c:pt idx="36283">
                  <c:v>0.36666666666666664</c:v>
                </c:pt>
                <c:pt idx="36284">
                  <c:v>0.5</c:v>
                </c:pt>
                <c:pt idx="36285">
                  <c:v>0.32258064516129031</c:v>
                </c:pt>
                <c:pt idx="36286">
                  <c:v>0</c:v>
                </c:pt>
                <c:pt idx="36287">
                  <c:v>0</c:v>
                </c:pt>
                <c:pt idx="36288">
                  <c:v>0</c:v>
                </c:pt>
                <c:pt idx="36289">
                  <c:v>0</c:v>
                </c:pt>
                <c:pt idx="36290">
                  <c:v>0</c:v>
                </c:pt>
                <c:pt idx="36291">
                  <c:v>0</c:v>
                </c:pt>
                <c:pt idx="36292">
                  <c:v>0</c:v>
                </c:pt>
                <c:pt idx="36293">
                  <c:v>0.95</c:v>
                </c:pt>
                <c:pt idx="36294">
                  <c:v>0</c:v>
                </c:pt>
                <c:pt idx="36295">
                  <c:v>0</c:v>
                </c:pt>
                <c:pt idx="36296">
                  <c:v>0</c:v>
                </c:pt>
                <c:pt idx="36297">
                  <c:v>0</c:v>
                </c:pt>
                <c:pt idx="36298">
                  <c:v>7.6923076923076927E-2</c:v>
                </c:pt>
                <c:pt idx="36299">
                  <c:v>2.564102564102564E-2</c:v>
                </c:pt>
                <c:pt idx="36300">
                  <c:v>0</c:v>
                </c:pt>
                <c:pt idx="36301">
                  <c:v>0</c:v>
                </c:pt>
                <c:pt idx="36302">
                  <c:v>0</c:v>
                </c:pt>
                <c:pt idx="36303">
                  <c:v>0</c:v>
                </c:pt>
                <c:pt idx="36304">
                  <c:v>0</c:v>
                </c:pt>
                <c:pt idx="36305">
                  <c:v>0</c:v>
                </c:pt>
                <c:pt idx="36306">
                  <c:v>0</c:v>
                </c:pt>
                <c:pt idx="36307">
                  <c:v>0</c:v>
                </c:pt>
                <c:pt idx="36308">
                  <c:v>0</c:v>
                </c:pt>
                <c:pt idx="36309">
                  <c:v>0</c:v>
                </c:pt>
                <c:pt idx="36310">
                  <c:v>0</c:v>
                </c:pt>
                <c:pt idx="36311">
                  <c:v>0</c:v>
                </c:pt>
                <c:pt idx="36312">
                  <c:v>0</c:v>
                </c:pt>
                <c:pt idx="36313">
                  <c:v>0</c:v>
                </c:pt>
                <c:pt idx="36314">
                  <c:v>0</c:v>
                </c:pt>
                <c:pt idx="36315">
                  <c:v>0</c:v>
                </c:pt>
                <c:pt idx="36316">
                  <c:v>0</c:v>
                </c:pt>
                <c:pt idx="36317">
                  <c:v>1.0625</c:v>
                </c:pt>
                <c:pt idx="36318">
                  <c:v>0</c:v>
                </c:pt>
                <c:pt idx="36319">
                  <c:v>0</c:v>
                </c:pt>
                <c:pt idx="36320">
                  <c:v>0</c:v>
                </c:pt>
                <c:pt idx="36321">
                  <c:v>0</c:v>
                </c:pt>
                <c:pt idx="36322">
                  <c:v>0</c:v>
                </c:pt>
                <c:pt idx="36323">
                  <c:v>0</c:v>
                </c:pt>
                <c:pt idx="36324">
                  <c:v>0</c:v>
                </c:pt>
                <c:pt idx="36325">
                  <c:v>0</c:v>
                </c:pt>
                <c:pt idx="36326">
                  <c:v>0</c:v>
                </c:pt>
                <c:pt idx="36327">
                  <c:v>0</c:v>
                </c:pt>
                <c:pt idx="36328">
                  <c:v>0</c:v>
                </c:pt>
                <c:pt idx="36329">
                  <c:v>0</c:v>
                </c:pt>
                <c:pt idx="36330">
                  <c:v>0</c:v>
                </c:pt>
                <c:pt idx="36331">
                  <c:v>0</c:v>
                </c:pt>
                <c:pt idx="36332">
                  <c:v>0</c:v>
                </c:pt>
                <c:pt idx="36333">
                  <c:v>0</c:v>
                </c:pt>
                <c:pt idx="36334">
                  <c:v>0</c:v>
                </c:pt>
                <c:pt idx="36335">
                  <c:v>0</c:v>
                </c:pt>
                <c:pt idx="36336">
                  <c:v>0</c:v>
                </c:pt>
                <c:pt idx="36337">
                  <c:v>0.20689655172413793</c:v>
                </c:pt>
                <c:pt idx="36338">
                  <c:v>0</c:v>
                </c:pt>
                <c:pt idx="36339">
                  <c:v>0.73076923076923073</c:v>
                </c:pt>
                <c:pt idx="36340">
                  <c:v>0.53846153846153844</c:v>
                </c:pt>
                <c:pt idx="36341">
                  <c:v>0.33333333333333331</c:v>
                </c:pt>
                <c:pt idx="36342">
                  <c:v>0.70370370370370372</c:v>
                </c:pt>
                <c:pt idx="36343">
                  <c:v>0</c:v>
                </c:pt>
                <c:pt idx="36344">
                  <c:v>0</c:v>
                </c:pt>
                <c:pt idx="36345">
                  <c:v>0.10869565217391304</c:v>
                </c:pt>
                <c:pt idx="36346">
                  <c:v>0.16216216216216217</c:v>
                </c:pt>
                <c:pt idx="36347">
                  <c:v>0</c:v>
                </c:pt>
                <c:pt idx="36348">
                  <c:v>0.35294117647058826</c:v>
                </c:pt>
                <c:pt idx="36349">
                  <c:v>0</c:v>
                </c:pt>
                <c:pt idx="36350">
                  <c:v>0</c:v>
                </c:pt>
                <c:pt idx="36351">
                  <c:v>0</c:v>
                </c:pt>
                <c:pt idx="36352">
                  <c:v>0</c:v>
                </c:pt>
                <c:pt idx="36353">
                  <c:v>0</c:v>
                </c:pt>
                <c:pt idx="36354">
                  <c:v>0</c:v>
                </c:pt>
                <c:pt idx="36355">
                  <c:v>0</c:v>
                </c:pt>
                <c:pt idx="36356">
                  <c:v>0</c:v>
                </c:pt>
                <c:pt idx="36357">
                  <c:v>0</c:v>
                </c:pt>
                <c:pt idx="36358">
                  <c:v>0</c:v>
                </c:pt>
                <c:pt idx="36359">
                  <c:v>0</c:v>
                </c:pt>
                <c:pt idx="36360">
                  <c:v>0</c:v>
                </c:pt>
                <c:pt idx="36361">
                  <c:v>0</c:v>
                </c:pt>
                <c:pt idx="36362">
                  <c:v>0</c:v>
                </c:pt>
                <c:pt idx="36363">
                  <c:v>0</c:v>
                </c:pt>
                <c:pt idx="36364">
                  <c:v>0</c:v>
                </c:pt>
                <c:pt idx="36365">
                  <c:v>4.6511627906976744E-2</c:v>
                </c:pt>
                <c:pt idx="36366">
                  <c:v>0</c:v>
                </c:pt>
                <c:pt idx="36367">
                  <c:v>0</c:v>
                </c:pt>
                <c:pt idx="36368">
                  <c:v>0</c:v>
                </c:pt>
                <c:pt idx="36369">
                  <c:v>0</c:v>
                </c:pt>
                <c:pt idx="36370">
                  <c:v>0</c:v>
                </c:pt>
                <c:pt idx="36371">
                  <c:v>0</c:v>
                </c:pt>
                <c:pt idx="36372">
                  <c:v>0</c:v>
                </c:pt>
                <c:pt idx="36373">
                  <c:v>0</c:v>
                </c:pt>
                <c:pt idx="36374">
                  <c:v>0</c:v>
                </c:pt>
                <c:pt idx="36375">
                  <c:v>0</c:v>
                </c:pt>
                <c:pt idx="36376">
                  <c:v>0</c:v>
                </c:pt>
                <c:pt idx="36377">
                  <c:v>0</c:v>
                </c:pt>
                <c:pt idx="36378">
                  <c:v>0</c:v>
                </c:pt>
                <c:pt idx="36379">
                  <c:v>0</c:v>
                </c:pt>
                <c:pt idx="36380">
                  <c:v>1</c:v>
                </c:pt>
                <c:pt idx="36381">
                  <c:v>0</c:v>
                </c:pt>
                <c:pt idx="36382">
                  <c:v>0</c:v>
                </c:pt>
                <c:pt idx="36383">
                  <c:v>0</c:v>
                </c:pt>
                <c:pt idx="36384">
                  <c:v>0</c:v>
                </c:pt>
                <c:pt idx="36385">
                  <c:v>0</c:v>
                </c:pt>
                <c:pt idx="36386">
                  <c:v>0</c:v>
                </c:pt>
                <c:pt idx="36387">
                  <c:v>0</c:v>
                </c:pt>
                <c:pt idx="36388">
                  <c:v>0</c:v>
                </c:pt>
                <c:pt idx="36389">
                  <c:v>0.70833333333333337</c:v>
                </c:pt>
                <c:pt idx="36390">
                  <c:v>0</c:v>
                </c:pt>
                <c:pt idx="36391">
                  <c:v>0</c:v>
                </c:pt>
                <c:pt idx="36392">
                  <c:v>0</c:v>
                </c:pt>
                <c:pt idx="36393">
                  <c:v>0</c:v>
                </c:pt>
                <c:pt idx="36394">
                  <c:v>0.86956521739130432</c:v>
                </c:pt>
                <c:pt idx="36395">
                  <c:v>0</c:v>
                </c:pt>
                <c:pt idx="36396">
                  <c:v>0</c:v>
                </c:pt>
                <c:pt idx="36397">
                  <c:v>0</c:v>
                </c:pt>
                <c:pt idx="36398">
                  <c:v>0</c:v>
                </c:pt>
                <c:pt idx="36399">
                  <c:v>6.8965517241379309E-2</c:v>
                </c:pt>
                <c:pt idx="36400">
                  <c:v>0.125</c:v>
                </c:pt>
                <c:pt idx="36401">
                  <c:v>0.43478260869565216</c:v>
                </c:pt>
                <c:pt idx="36402">
                  <c:v>0.86956521739130432</c:v>
                </c:pt>
                <c:pt idx="36403">
                  <c:v>0.85</c:v>
                </c:pt>
                <c:pt idx="36404">
                  <c:v>6.4516129032258063E-2</c:v>
                </c:pt>
                <c:pt idx="36405">
                  <c:v>0.77272727272727271</c:v>
                </c:pt>
                <c:pt idx="36406">
                  <c:v>0.52173913043478259</c:v>
                </c:pt>
                <c:pt idx="36407">
                  <c:v>0.44444444444444442</c:v>
                </c:pt>
                <c:pt idx="36408">
                  <c:v>0</c:v>
                </c:pt>
                <c:pt idx="36409">
                  <c:v>0.59259259259259256</c:v>
                </c:pt>
                <c:pt idx="36410">
                  <c:v>0</c:v>
                </c:pt>
                <c:pt idx="36411">
                  <c:v>0</c:v>
                </c:pt>
                <c:pt idx="36412">
                  <c:v>0.29411764705882354</c:v>
                </c:pt>
                <c:pt idx="36413">
                  <c:v>0.16216216216216217</c:v>
                </c:pt>
                <c:pt idx="36414">
                  <c:v>0.19444444444444445</c:v>
                </c:pt>
                <c:pt idx="36415">
                  <c:v>0</c:v>
                </c:pt>
                <c:pt idx="36416">
                  <c:v>0</c:v>
                </c:pt>
                <c:pt idx="36417">
                  <c:v>0</c:v>
                </c:pt>
                <c:pt idx="36418">
                  <c:v>0</c:v>
                </c:pt>
                <c:pt idx="36419">
                  <c:v>0</c:v>
                </c:pt>
                <c:pt idx="36420">
                  <c:v>0</c:v>
                </c:pt>
                <c:pt idx="36421">
                  <c:v>0</c:v>
                </c:pt>
                <c:pt idx="36422">
                  <c:v>0</c:v>
                </c:pt>
                <c:pt idx="36423">
                  <c:v>0</c:v>
                </c:pt>
                <c:pt idx="36424">
                  <c:v>0</c:v>
                </c:pt>
                <c:pt idx="36425">
                  <c:v>0</c:v>
                </c:pt>
                <c:pt idx="36426">
                  <c:v>0</c:v>
                </c:pt>
                <c:pt idx="36427">
                  <c:v>0</c:v>
                </c:pt>
                <c:pt idx="36428">
                  <c:v>0</c:v>
                </c:pt>
                <c:pt idx="36429">
                  <c:v>0</c:v>
                </c:pt>
                <c:pt idx="36430">
                  <c:v>0</c:v>
                </c:pt>
                <c:pt idx="36431">
                  <c:v>0</c:v>
                </c:pt>
                <c:pt idx="36432">
                  <c:v>0</c:v>
                </c:pt>
                <c:pt idx="36433">
                  <c:v>0</c:v>
                </c:pt>
                <c:pt idx="36434">
                  <c:v>0</c:v>
                </c:pt>
                <c:pt idx="36435">
                  <c:v>0</c:v>
                </c:pt>
                <c:pt idx="36436">
                  <c:v>0</c:v>
                </c:pt>
                <c:pt idx="36437">
                  <c:v>0.8125</c:v>
                </c:pt>
                <c:pt idx="36438">
                  <c:v>0</c:v>
                </c:pt>
                <c:pt idx="36439">
                  <c:v>0</c:v>
                </c:pt>
                <c:pt idx="36440">
                  <c:v>0</c:v>
                </c:pt>
                <c:pt idx="36441">
                  <c:v>0.5625</c:v>
                </c:pt>
                <c:pt idx="36442">
                  <c:v>0</c:v>
                </c:pt>
                <c:pt idx="36443">
                  <c:v>0</c:v>
                </c:pt>
                <c:pt idx="36444">
                  <c:v>0</c:v>
                </c:pt>
                <c:pt idx="36445">
                  <c:v>0</c:v>
                </c:pt>
                <c:pt idx="36446">
                  <c:v>0</c:v>
                </c:pt>
                <c:pt idx="36447">
                  <c:v>0</c:v>
                </c:pt>
                <c:pt idx="36448">
                  <c:v>0</c:v>
                </c:pt>
                <c:pt idx="36449">
                  <c:v>0</c:v>
                </c:pt>
                <c:pt idx="36450">
                  <c:v>0</c:v>
                </c:pt>
                <c:pt idx="36451">
                  <c:v>0</c:v>
                </c:pt>
                <c:pt idx="36452">
                  <c:v>1.0526315789473684</c:v>
                </c:pt>
                <c:pt idx="36453">
                  <c:v>0</c:v>
                </c:pt>
                <c:pt idx="36454">
                  <c:v>0.48275862068965519</c:v>
                </c:pt>
                <c:pt idx="36455">
                  <c:v>0.5</c:v>
                </c:pt>
                <c:pt idx="36456">
                  <c:v>0.38709677419354838</c:v>
                </c:pt>
                <c:pt idx="36457">
                  <c:v>6.0606060606060608E-2</c:v>
                </c:pt>
                <c:pt idx="36458">
                  <c:v>0</c:v>
                </c:pt>
                <c:pt idx="36459">
                  <c:v>0.12820512820512819</c:v>
                </c:pt>
                <c:pt idx="36460">
                  <c:v>0</c:v>
                </c:pt>
                <c:pt idx="36461">
                  <c:v>0</c:v>
                </c:pt>
                <c:pt idx="36462">
                  <c:v>0</c:v>
                </c:pt>
                <c:pt idx="36463">
                  <c:v>7.3170731707317069E-2</c:v>
                </c:pt>
                <c:pt idx="36464">
                  <c:v>0</c:v>
                </c:pt>
                <c:pt idx="36465">
                  <c:v>0</c:v>
                </c:pt>
                <c:pt idx="36466">
                  <c:v>0</c:v>
                </c:pt>
                <c:pt idx="36467">
                  <c:v>0</c:v>
                </c:pt>
                <c:pt idx="36468">
                  <c:v>0</c:v>
                </c:pt>
                <c:pt idx="36469">
                  <c:v>0</c:v>
                </c:pt>
                <c:pt idx="36470">
                  <c:v>0</c:v>
                </c:pt>
                <c:pt idx="36471">
                  <c:v>0</c:v>
                </c:pt>
                <c:pt idx="36472">
                  <c:v>0</c:v>
                </c:pt>
                <c:pt idx="36473">
                  <c:v>0</c:v>
                </c:pt>
                <c:pt idx="36474">
                  <c:v>0</c:v>
                </c:pt>
                <c:pt idx="36475">
                  <c:v>0</c:v>
                </c:pt>
                <c:pt idx="36476">
                  <c:v>0</c:v>
                </c:pt>
                <c:pt idx="36477">
                  <c:v>0</c:v>
                </c:pt>
                <c:pt idx="36478">
                  <c:v>0</c:v>
                </c:pt>
                <c:pt idx="36479">
                  <c:v>0</c:v>
                </c:pt>
                <c:pt idx="36480">
                  <c:v>0</c:v>
                </c:pt>
                <c:pt idx="36481">
                  <c:v>0</c:v>
                </c:pt>
                <c:pt idx="36482">
                  <c:v>0</c:v>
                </c:pt>
                <c:pt idx="36483">
                  <c:v>0</c:v>
                </c:pt>
                <c:pt idx="36484">
                  <c:v>0</c:v>
                </c:pt>
                <c:pt idx="36485">
                  <c:v>0</c:v>
                </c:pt>
                <c:pt idx="36486">
                  <c:v>0</c:v>
                </c:pt>
                <c:pt idx="36487">
                  <c:v>0</c:v>
                </c:pt>
                <c:pt idx="36488">
                  <c:v>0</c:v>
                </c:pt>
                <c:pt idx="36489">
                  <c:v>0.6875</c:v>
                </c:pt>
                <c:pt idx="36490">
                  <c:v>0</c:v>
                </c:pt>
                <c:pt idx="36491">
                  <c:v>0</c:v>
                </c:pt>
                <c:pt idx="36492">
                  <c:v>0</c:v>
                </c:pt>
                <c:pt idx="36493">
                  <c:v>0</c:v>
                </c:pt>
                <c:pt idx="36494">
                  <c:v>0</c:v>
                </c:pt>
                <c:pt idx="36495">
                  <c:v>0</c:v>
                </c:pt>
                <c:pt idx="36496">
                  <c:v>0.8666666666666667</c:v>
                </c:pt>
                <c:pt idx="36497">
                  <c:v>0.70833333333333337</c:v>
                </c:pt>
                <c:pt idx="36498">
                  <c:v>0</c:v>
                </c:pt>
                <c:pt idx="36499">
                  <c:v>0</c:v>
                </c:pt>
                <c:pt idx="36500">
                  <c:v>0</c:v>
                </c:pt>
                <c:pt idx="36501">
                  <c:v>1.0909090909090908</c:v>
                </c:pt>
                <c:pt idx="36502">
                  <c:v>0</c:v>
                </c:pt>
                <c:pt idx="36503">
                  <c:v>1.05</c:v>
                </c:pt>
                <c:pt idx="36504">
                  <c:v>0</c:v>
                </c:pt>
                <c:pt idx="36505">
                  <c:v>0</c:v>
                </c:pt>
                <c:pt idx="36506">
                  <c:v>0.34375</c:v>
                </c:pt>
                <c:pt idx="36507">
                  <c:v>0.1388888888888889</c:v>
                </c:pt>
                <c:pt idx="36508">
                  <c:v>0</c:v>
                </c:pt>
                <c:pt idx="36509">
                  <c:v>0</c:v>
                </c:pt>
                <c:pt idx="36510">
                  <c:v>0</c:v>
                </c:pt>
                <c:pt idx="36511">
                  <c:v>0.2857142857142857</c:v>
                </c:pt>
                <c:pt idx="36512">
                  <c:v>4.4444444444444446E-2</c:v>
                </c:pt>
                <c:pt idx="36513">
                  <c:v>0</c:v>
                </c:pt>
                <c:pt idx="36514">
                  <c:v>0</c:v>
                </c:pt>
                <c:pt idx="36515">
                  <c:v>9.3023255813953487E-2</c:v>
                </c:pt>
                <c:pt idx="36516">
                  <c:v>0.81818181818181823</c:v>
                </c:pt>
                <c:pt idx="36517">
                  <c:v>0</c:v>
                </c:pt>
                <c:pt idx="36518">
                  <c:v>0</c:v>
                </c:pt>
                <c:pt idx="36519">
                  <c:v>0</c:v>
                </c:pt>
                <c:pt idx="36520">
                  <c:v>0</c:v>
                </c:pt>
                <c:pt idx="36521">
                  <c:v>0</c:v>
                </c:pt>
                <c:pt idx="36522">
                  <c:v>0</c:v>
                </c:pt>
                <c:pt idx="36523">
                  <c:v>0</c:v>
                </c:pt>
                <c:pt idx="36524">
                  <c:v>0</c:v>
                </c:pt>
                <c:pt idx="36525">
                  <c:v>0</c:v>
                </c:pt>
                <c:pt idx="36526">
                  <c:v>0</c:v>
                </c:pt>
                <c:pt idx="36527">
                  <c:v>0</c:v>
                </c:pt>
                <c:pt idx="36528">
                  <c:v>0</c:v>
                </c:pt>
                <c:pt idx="36529">
                  <c:v>0</c:v>
                </c:pt>
                <c:pt idx="36530">
                  <c:v>0</c:v>
                </c:pt>
                <c:pt idx="36531">
                  <c:v>0</c:v>
                </c:pt>
                <c:pt idx="36532">
                  <c:v>0</c:v>
                </c:pt>
                <c:pt idx="36533">
                  <c:v>0</c:v>
                </c:pt>
                <c:pt idx="36534">
                  <c:v>0</c:v>
                </c:pt>
                <c:pt idx="36535">
                  <c:v>0</c:v>
                </c:pt>
                <c:pt idx="36536">
                  <c:v>0</c:v>
                </c:pt>
                <c:pt idx="36537">
                  <c:v>0</c:v>
                </c:pt>
                <c:pt idx="36538">
                  <c:v>0</c:v>
                </c:pt>
                <c:pt idx="36539">
                  <c:v>0</c:v>
                </c:pt>
                <c:pt idx="36540">
                  <c:v>0</c:v>
                </c:pt>
                <c:pt idx="36541">
                  <c:v>0.8</c:v>
                </c:pt>
                <c:pt idx="36542">
                  <c:v>0</c:v>
                </c:pt>
                <c:pt idx="36543">
                  <c:v>0.94444444444444442</c:v>
                </c:pt>
                <c:pt idx="36544">
                  <c:v>0</c:v>
                </c:pt>
                <c:pt idx="36545">
                  <c:v>0</c:v>
                </c:pt>
                <c:pt idx="36546">
                  <c:v>1.0555555555555556</c:v>
                </c:pt>
                <c:pt idx="36547">
                  <c:v>0.8571428571428571</c:v>
                </c:pt>
                <c:pt idx="36548">
                  <c:v>0</c:v>
                </c:pt>
                <c:pt idx="36549">
                  <c:v>0</c:v>
                </c:pt>
                <c:pt idx="36550">
                  <c:v>0</c:v>
                </c:pt>
                <c:pt idx="36551">
                  <c:v>0.13043478260869565</c:v>
                </c:pt>
                <c:pt idx="36552">
                  <c:v>0</c:v>
                </c:pt>
                <c:pt idx="36553">
                  <c:v>0.80769230769230771</c:v>
                </c:pt>
                <c:pt idx="36554">
                  <c:v>0</c:v>
                </c:pt>
                <c:pt idx="36555">
                  <c:v>1.0476190476190477</c:v>
                </c:pt>
                <c:pt idx="36556">
                  <c:v>0.24242424242424243</c:v>
                </c:pt>
                <c:pt idx="36557">
                  <c:v>0.35294117647058826</c:v>
                </c:pt>
                <c:pt idx="36558">
                  <c:v>0.24324324324324326</c:v>
                </c:pt>
                <c:pt idx="36559">
                  <c:v>1.9607843137254902E-2</c:v>
                </c:pt>
                <c:pt idx="36560">
                  <c:v>0.26470588235294118</c:v>
                </c:pt>
                <c:pt idx="36561">
                  <c:v>7.3170731707317069E-2</c:v>
                </c:pt>
                <c:pt idx="36562">
                  <c:v>7.1428571428571425E-2</c:v>
                </c:pt>
                <c:pt idx="36563">
                  <c:v>0.20512820512820512</c:v>
                </c:pt>
                <c:pt idx="36564">
                  <c:v>0</c:v>
                </c:pt>
                <c:pt idx="36565">
                  <c:v>0</c:v>
                </c:pt>
                <c:pt idx="36566">
                  <c:v>0</c:v>
                </c:pt>
                <c:pt idx="36567">
                  <c:v>0</c:v>
                </c:pt>
                <c:pt idx="36568">
                  <c:v>0</c:v>
                </c:pt>
                <c:pt idx="36569">
                  <c:v>0</c:v>
                </c:pt>
                <c:pt idx="36570">
                  <c:v>0</c:v>
                </c:pt>
                <c:pt idx="36571">
                  <c:v>0</c:v>
                </c:pt>
                <c:pt idx="36572">
                  <c:v>1.1000000000000001</c:v>
                </c:pt>
                <c:pt idx="36573">
                  <c:v>0.22857142857142856</c:v>
                </c:pt>
                <c:pt idx="36574">
                  <c:v>0</c:v>
                </c:pt>
                <c:pt idx="36575">
                  <c:v>0.02</c:v>
                </c:pt>
                <c:pt idx="36576">
                  <c:v>0.27272727272727271</c:v>
                </c:pt>
                <c:pt idx="36577">
                  <c:v>0</c:v>
                </c:pt>
                <c:pt idx="36578">
                  <c:v>0</c:v>
                </c:pt>
                <c:pt idx="36579">
                  <c:v>0.35714285714285715</c:v>
                </c:pt>
                <c:pt idx="36580">
                  <c:v>2.4390243902439025E-2</c:v>
                </c:pt>
                <c:pt idx="36581">
                  <c:v>0</c:v>
                </c:pt>
                <c:pt idx="36582">
                  <c:v>2.2727272727272728E-2</c:v>
                </c:pt>
                <c:pt idx="36583">
                  <c:v>0</c:v>
                </c:pt>
                <c:pt idx="36584">
                  <c:v>0</c:v>
                </c:pt>
                <c:pt idx="36585">
                  <c:v>0</c:v>
                </c:pt>
                <c:pt idx="36586">
                  <c:v>0</c:v>
                </c:pt>
                <c:pt idx="36587">
                  <c:v>0</c:v>
                </c:pt>
                <c:pt idx="36588">
                  <c:v>0</c:v>
                </c:pt>
                <c:pt idx="36589">
                  <c:v>0</c:v>
                </c:pt>
                <c:pt idx="36590">
                  <c:v>0</c:v>
                </c:pt>
                <c:pt idx="36591">
                  <c:v>0</c:v>
                </c:pt>
                <c:pt idx="36592">
                  <c:v>0</c:v>
                </c:pt>
                <c:pt idx="36593">
                  <c:v>0</c:v>
                </c:pt>
                <c:pt idx="36594">
                  <c:v>0</c:v>
                </c:pt>
                <c:pt idx="36595">
                  <c:v>0</c:v>
                </c:pt>
                <c:pt idx="36596">
                  <c:v>0</c:v>
                </c:pt>
                <c:pt idx="36597">
                  <c:v>0</c:v>
                </c:pt>
                <c:pt idx="36598">
                  <c:v>0</c:v>
                </c:pt>
                <c:pt idx="36599">
                  <c:v>0</c:v>
                </c:pt>
                <c:pt idx="36600">
                  <c:v>1.2</c:v>
                </c:pt>
                <c:pt idx="36601">
                  <c:v>0</c:v>
                </c:pt>
                <c:pt idx="36602">
                  <c:v>0</c:v>
                </c:pt>
                <c:pt idx="36603">
                  <c:v>0</c:v>
                </c:pt>
                <c:pt idx="36604">
                  <c:v>0</c:v>
                </c:pt>
                <c:pt idx="36605">
                  <c:v>0</c:v>
                </c:pt>
                <c:pt idx="36606">
                  <c:v>0</c:v>
                </c:pt>
                <c:pt idx="36607">
                  <c:v>0</c:v>
                </c:pt>
                <c:pt idx="36608">
                  <c:v>0</c:v>
                </c:pt>
                <c:pt idx="36609">
                  <c:v>0</c:v>
                </c:pt>
                <c:pt idx="36610">
                  <c:v>0</c:v>
                </c:pt>
                <c:pt idx="36611">
                  <c:v>0.42857142857142855</c:v>
                </c:pt>
                <c:pt idx="36612">
                  <c:v>0</c:v>
                </c:pt>
                <c:pt idx="36613">
                  <c:v>0</c:v>
                </c:pt>
                <c:pt idx="36614">
                  <c:v>0</c:v>
                </c:pt>
                <c:pt idx="36615">
                  <c:v>0</c:v>
                </c:pt>
                <c:pt idx="36616">
                  <c:v>0</c:v>
                </c:pt>
                <c:pt idx="36617">
                  <c:v>0</c:v>
                </c:pt>
                <c:pt idx="36618">
                  <c:v>0</c:v>
                </c:pt>
                <c:pt idx="36619">
                  <c:v>0.73913043478260865</c:v>
                </c:pt>
                <c:pt idx="36620">
                  <c:v>0</c:v>
                </c:pt>
                <c:pt idx="36621">
                  <c:v>0.12195121951219512</c:v>
                </c:pt>
                <c:pt idx="36622">
                  <c:v>0.41379310344827586</c:v>
                </c:pt>
                <c:pt idx="36623">
                  <c:v>0</c:v>
                </c:pt>
                <c:pt idx="36624">
                  <c:v>0.30303030303030304</c:v>
                </c:pt>
                <c:pt idx="36625">
                  <c:v>9.7560975609756101E-2</c:v>
                </c:pt>
                <c:pt idx="36626">
                  <c:v>0</c:v>
                </c:pt>
                <c:pt idx="36627">
                  <c:v>0.35483870967741937</c:v>
                </c:pt>
                <c:pt idx="36628">
                  <c:v>0</c:v>
                </c:pt>
                <c:pt idx="36629">
                  <c:v>0.1388888888888889</c:v>
                </c:pt>
                <c:pt idx="36630">
                  <c:v>0.13157894736842105</c:v>
                </c:pt>
                <c:pt idx="36631">
                  <c:v>0</c:v>
                </c:pt>
                <c:pt idx="36632">
                  <c:v>0</c:v>
                </c:pt>
                <c:pt idx="36633">
                  <c:v>0</c:v>
                </c:pt>
                <c:pt idx="36634">
                  <c:v>0</c:v>
                </c:pt>
                <c:pt idx="36635">
                  <c:v>0</c:v>
                </c:pt>
                <c:pt idx="36636">
                  <c:v>0</c:v>
                </c:pt>
                <c:pt idx="36637">
                  <c:v>1</c:v>
                </c:pt>
                <c:pt idx="36638">
                  <c:v>0</c:v>
                </c:pt>
                <c:pt idx="36639">
                  <c:v>0</c:v>
                </c:pt>
                <c:pt idx="36640">
                  <c:v>0</c:v>
                </c:pt>
                <c:pt idx="36641">
                  <c:v>0</c:v>
                </c:pt>
                <c:pt idx="36642">
                  <c:v>0.3125</c:v>
                </c:pt>
                <c:pt idx="36643">
                  <c:v>0</c:v>
                </c:pt>
                <c:pt idx="36644">
                  <c:v>0</c:v>
                </c:pt>
                <c:pt idx="36645">
                  <c:v>7.4999999999999997E-2</c:v>
                </c:pt>
                <c:pt idx="36646">
                  <c:v>5.4054054054054057E-2</c:v>
                </c:pt>
                <c:pt idx="36647">
                  <c:v>9.3023255813953487E-2</c:v>
                </c:pt>
                <c:pt idx="36648">
                  <c:v>0</c:v>
                </c:pt>
                <c:pt idx="36649">
                  <c:v>0</c:v>
                </c:pt>
                <c:pt idx="36650">
                  <c:v>0</c:v>
                </c:pt>
                <c:pt idx="36651">
                  <c:v>0</c:v>
                </c:pt>
                <c:pt idx="36652">
                  <c:v>0</c:v>
                </c:pt>
                <c:pt idx="36653">
                  <c:v>0</c:v>
                </c:pt>
                <c:pt idx="36654">
                  <c:v>0</c:v>
                </c:pt>
                <c:pt idx="36655">
                  <c:v>0</c:v>
                </c:pt>
                <c:pt idx="36656">
                  <c:v>0</c:v>
                </c:pt>
                <c:pt idx="36657">
                  <c:v>0</c:v>
                </c:pt>
                <c:pt idx="36658">
                  <c:v>0</c:v>
                </c:pt>
                <c:pt idx="36659">
                  <c:v>0</c:v>
                </c:pt>
                <c:pt idx="36660">
                  <c:v>0</c:v>
                </c:pt>
                <c:pt idx="36661">
                  <c:v>0</c:v>
                </c:pt>
                <c:pt idx="36662">
                  <c:v>0</c:v>
                </c:pt>
                <c:pt idx="36663">
                  <c:v>0</c:v>
                </c:pt>
                <c:pt idx="36664">
                  <c:v>0</c:v>
                </c:pt>
                <c:pt idx="36665">
                  <c:v>0</c:v>
                </c:pt>
                <c:pt idx="36666">
                  <c:v>0</c:v>
                </c:pt>
                <c:pt idx="36667">
                  <c:v>0</c:v>
                </c:pt>
                <c:pt idx="36668">
                  <c:v>0</c:v>
                </c:pt>
                <c:pt idx="36669">
                  <c:v>0</c:v>
                </c:pt>
                <c:pt idx="36670">
                  <c:v>0.75</c:v>
                </c:pt>
                <c:pt idx="36671">
                  <c:v>0.95</c:v>
                </c:pt>
                <c:pt idx="36672">
                  <c:v>0</c:v>
                </c:pt>
                <c:pt idx="36673">
                  <c:v>0.54166666666666663</c:v>
                </c:pt>
                <c:pt idx="36674">
                  <c:v>0</c:v>
                </c:pt>
                <c:pt idx="36675">
                  <c:v>0</c:v>
                </c:pt>
                <c:pt idx="36676">
                  <c:v>1.1052631578947369</c:v>
                </c:pt>
                <c:pt idx="36677">
                  <c:v>0</c:v>
                </c:pt>
                <c:pt idx="36678">
                  <c:v>0.62962962962962965</c:v>
                </c:pt>
                <c:pt idx="36679">
                  <c:v>0</c:v>
                </c:pt>
                <c:pt idx="36680">
                  <c:v>0</c:v>
                </c:pt>
                <c:pt idx="36681">
                  <c:v>0</c:v>
                </c:pt>
                <c:pt idx="36682">
                  <c:v>0.8</c:v>
                </c:pt>
                <c:pt idx="36683">
                  <c:v>0</c:v>
                </c:pt>
                <c:pt idx="36684">
                  <c:v>0.5714285714285714</c:v>
                </c:pt>
                <c:pt idx="36685">
                  <c:v>0</c:v>
                </c:pt>
                <c:pt idx="36686">
                  <c:v>0</c:v>
                </c:pt>
                <c:pt idx="36687">
                  <c:v>0</c:v>
                </c:pt>
                <c:pt idx="36688">
                  <c:v>0.32258064516129031</c:v>
                </c:pt>
                <c:pt idx="36689">
                  <c:v>0.61538461538461542</c:v>
                </c:pt>
                <c:pt idx="36690">
                  <c:v>0.76923076923076927</c:v>
                </c:pt>
                <c:pt idx="36691">
                  <c:v>0</c:v>
                </c:pt>
                <c:pt idx="36692">
                  <c:v>6.5217391304347824E-2</c:v>
                </c:pt>
                <c:pt idx="36693">
                  <c:v>0</c:v>
                </c:pt>
                <c:pt idx="36694">
                  <c:v>0</c:v>
                </c:pt>
                <c:pt idx="36695">
                  <c:v>0.20512820512820512</c:v>
                </c:pt>
                <c:pt idx="36696">
                  <c:v>0.40625</c:v>
                </c:pt>
                <c:pt idx="36697">
                  <c:v>0.40625</c:v>
                </c:pt>
                <c:pt idx="36698">
                  <c:v>0</c:v>
                </c:pt>
                <c:pt idx="36699">
                  <c:v>0</c:v>
                </c:pt>
                <c:pt idx="36700">
                  <c:v>0.14285714285714285</c:v>
                </c:pt>
                <c:pt idx="36701">
                  <c:v>9.0909090909090912E-2</c:v>
                </c:pt>
                <c:pt idx="36702">
                  <c:v>0.3125</c:v>
                </c:pt>
                <c:pt idx="36703">
                  <c:v>2.1276595744680851E-2</c:v>
                </c:pt>
                <c:pt idx="36704">
                  <c:v>0</c:v>
                </c:pt>
                <c:pt idx="36705">
                  <c:v>0</c:v>
                </c:pt>
                <c:pt idx="36706">
                  <c:v>0</c:v>
                </c:pt>
                <c:pt idx="36707">
                  <c:v>0</c:v>
                </c:pt>
                <c:pt idx="36708">
                  <c:v>0</c:v>
                </c:pt>
                <c:pt idx="36709">
                  <c:v>0</c:v>
                </c:pt>
                <c:pt idx="36710">
                  <c:v>0</c:v>
                </c:pt>
                <c:pt idx="36711">
                  <c:v>0</c:v>
                </c:pt>
                <c:pt idx="36712">
                  <c:v>0</c:v>
                </c:pt>
                <c:pt idx="36713">
                  <c:v>0</c:v>
                </c:pt>
                <c:pt idx="36714">
                  <c:v>0</c:v>
                </c:pt>
                <c:pt idx="36715">
                  <c:v>0</c:v>
                </c:pt>
                <c:pt idx="36716">
                  <c:v>0</c:v>
                </c:pt>
                <c:pt idx="36717">
                  <c:v>0</c:v>
                </c:pt>
                <c:pt idx="36718">
                  <c:v>0</c:v>
                </c:pt>
                <c:pt idx="36719">
                  <c:v>0</c:v>
                </c:pt>
                <c:pt idx="36720">
                  <c:v>0.38235294117647056</c:v>
                </c:pt>
                <c:pt idx="36721">
                  <c:v>0</c:v>
                </c:pt>
                <c:pt idx="36722">
                  <c:v>0</c:v>
                </c:pt>
                <c:pt idx="36723">
                  <c:v>0</c:v>
                </c:pt>
                <c:pt idx="36724">
                  <c:v>9.3023255813953487E-2</c:v>
                </c:pt>
                <c:pt idx="36725">
                  <c:v>0.32258064516129031</c:v>
                </c:pt>
                <c:pt idx="36726">
                  <c:v>0</c:v>
                </c:pt>
                <c:pt idx="36727">
                  <c:v>7.8947368421052627E-2</c:v>
                </c:pt>
                <c:pt idx="36728">
                  <c:v>0</c:v>
                </c:pt>
                <c:pt idx="36729">
                  <c:v>0</c:v>
                </c:pt>
                <c:pt idx="36730">
                  <c:v>0</c:v>
                </c:pt>
                <c:pt idx="36731">
                  <c:v>0</c:v>
                </c:pt>
                <c:pt idx="36732">
                  <c:v>0</c:v>
                </c:pt>
                <c:pt idx="36733">
                  <c:v>0</c:v>
                </c:pt>
                <c:pt idx="36734">
                  <c:v>2.3809523809523808E-2</c:v>
                </c:pt>
                <c:pt idx="36735">
                  <c:v>0</c:v>
                </c:pt>
                <c:pt idx="36736">
                  <c:v>0</c:v>
                </c:pt>
                <c:pt idx="36737">
                  <c:v>0</c:v>
                </c:pt>
                <c:pt idx="36738">
                  <c:v>0</c:v>
                </c:pt>
                <c:pt idx="36739">
                  <c:v>0</c:v>
                </c:pt>
                <c:pt idx="36740">
                  <c:v>0</c:v>
                </c:pt>
                <c:pt idx="36741">
                  <c:v>0</c:v>
                </c:pt>
                <c:pt idx="36742">
                  <c:v>0</c:v>
                </c:pt>
                <c:pt idx="36743">
                  <c:v>0</c:v>
                </c:pt>
                <c:pt idx="36744">
                  <c:v>0</c:v>
                </c:pt>
                <c:pt idx="36745">
                  <c:v>0</c:v>
                </c:pt>
                <c:pt idx="36746">
                  <c:v>0</c:v>
                </c:pt>
                <c:pt idx="36747">
                  <c:v>0</c:v>
                </c:pt>
                <c:pt idx="36748">
                  <c:v>0</c:v>
                </c:pt>
                <c:pt idx="36749">
                  <c:v>0</c:v>
                </c:pt>
                <c:pt idx="36750">
                  <c:v>0</c:v>
                </c:pt>
                <c:pt idx="36751">
                  <c:v>0</c:v>
                </c:pt>
                <c:pt idx="36752">
                  <c:v>0</c:v>
                </c:pt>
                <c:pt idx="36753">
                  <c:v>0</c:v>
                </c:pt>
                <c:pt idx="36754">
                  <c:v>1</c:v>
                </c:pt>
                <c:pt idx="36755">
                  <c:v>0</c:v>
                </c:pt>
                <c:pt idx="36756">
                  <c:v>0</c:v>
                </c:pt>
                <c:pt idx="36757">
                  <c:v>0</c:v>
                </c:pt>
                <c:pt idx="36758">
                  <c:v>0</c:v>
                </c:pt>
                <c:pt idx="36759">
                  <c:v>0.43333333333333335</c:v>
                </c:pt>
                <c:pt idx="36760">
                  <c:v>0.3235294117647059</c:v>
                </c:pt>
                <c:pt idx="36761">
                  <c:v>0.1111111111111111</c:v>
                </c:pt>
                <c:pt idx="36762">
                  <c:v>0.12195121951219512</c:v>
                </c:pt>
                <c:pt idx="36763">
                  <c:v>0.37931034482758619</c:v>
                </c:pt>
                <c:pt idx="36764">
                  <c:v>0.15789473684210525</c:v>
                </c:pt>
                <c:pt idx="36765">
                  <c:v>0</c:v>
                </c:pt>
                <c:pt idx="36766">
                  <c:v>0.11627906976744186</c:v>
                </c:pt>
                <c:pt idx="36767">
                  <c:v>0</c:v>
                </c:pt>
                <c:pt idx="36768">
                  <c:v>0.34285714285714286</c:v>
                </c:pt>
                <c:pt idx="36769">
                  <c:v>0</c:v>
                </c:pt>
                <c:pt idx="36770">
                  <c:v>0</c:v>
                </c:pt>
                <c:pt idx="36771">
                  <c:v>0.13513513513513514</c:v>
                </c:pt>
                <c:pt idx="36772">
                  <c:v>0</c:v>
                </c:pt>
                <c:pt idx="36773">
                  <c:v>0</c:v>
                </c:pt>
                <c:pt idx="36774">
                  <c:v>0</c:v>
                </c:pt>
                <c:pt idx="36775">
                  <c:v>0</c:v>
                </c:pt>
                <c:pt idx="36776">
                  <c:v>0</c:v>
                </c:pt>
                <c:pt idx="36777">
                  <c:v>0</c:v>
                </c:pt>
                <c:pt idx="36778">
                  <c:v>0</c:v>
                </c:pt>
                <c:pt idx="36779">
                  <c:v>0</c:v>
                </c:pt>
                <c:pt idx="36780">
                  <c:v>0</c:v>
                </c:pt>
                <c:pt idx="36781">
                  <c:v>0</c:v>
                </c:pt>
                <c:pt idx="36782">
                  <c:v>0</c:v>
                </c:pt>
                <c:pt idx="36783">
                  <c:v>0</c:v>
                </c:pt>
                <c:pt idx="36784">
                  <c:v>0</c:v>
                </c:pt>
                <c:pt idx="36785">
                  <c:v>0</c:v>
                </c:pt>
                <c:pt idx="36786">
                  <c:v>0.44827586206896552</c:v>
                </c:pt>
                <c:pt idx="36787">
                  <c:v>0</c:v>
                </c:pt>
                <c:pt idx="36788">
                  <c:v>0</c:v>
                </c:pt>
                <c:pt idx="36789">
                  <c:v>0</c:v>
                </c:pt>
                <c:pt idx="36790">
                  <c:v>6.6666666666666666E-2</c:v>
                </c:pt>
                <c:pt idx="36791">
                  <c:v>5.4054054054054057E-2</c:v>
                </c:pt>
                <c:pt idx="36792">
                  <c:v>0</c:v>
                </c:pt>
                <c:pt idx="36793">
                  <c:v>0</c:v>
                </c:pt>
                <c:pt idx="36794">
                  <c:v>0</c:v>
                </c:pt>
                <c:pt idx="36795">
                  <c:v>0</c:v>
                </c:pt>
                <c:pt idx="36796">
                  <c:v>0</c:v>
                </c:pt>
                <c:pt idx="36797">
                  <c:v>0</c:v>
                </c:pt>
                <c:pt idx="36798">
                  <c:v>0</c:v>
                </c:pt>
                <c:pt idx="36799">
                  <c:v>0</c:v>
                </c:pt>
                <c:pt idx="36800">
                  <c:v>0</c:v>
                </c:pt>
                <c:pt idx="36801">
                  <c:v>0</c:v>
                </c:pt>
                <c:pt idx="36802">
                  <c:v>0</c:v>
                </c:pt>
                <c:pt idx="36803">
                  <c:v>0</c:v>
                </c:pt>
                <c:pt idx="36804">
                  <c:v>0</c:v>
                </c:pt>
                <c:pt idx="36805">
                  <c:v>0</c:v>
                </c:pt>
                <c:pt idx="36806">
                  <c:v>0</c:v>
                </c:pt>
                <c:pt idx="36807">
                  <c:v>1.1333333333333333</c:v>
                </c:pt>
                <c:pt idx="36808">
                  <c:v>0</c:v>
                </c:pt>
                <c:pt idx="36809">
                  <c:v>0</c:v>
                </c:pt>
                <c:pt idx="36810">
                  <c:v>0</c:v>
                </c:pt>
                <c:pt idx="36811">
                  <c:v>0</c:v>
                </c:pt>
                <c:pt idx="36812">
                  <c:v>0</c:v>
                </c:pt>
                <c:pt idx="36813">
                  <c:v>0</c:v>
                </c:pt>
                <c:pt idx="36814">
                  <c:v>0</c:v>
                </c:pt>
                <c:pt idx="36815">
                  <c:v>0</c:v>
                </c:pt>
                <c:pt idx="36816">
                  <c:v>0</c:v>
                </c:pt>
                <c:pt idx="36817">
                  <c:v>0</c:v>
                </c:pt>
                <c:pt idx="36818">
                  <c:v>0.83333333333333337</c:v>
                </c:pt>
                <c:pt idx="36819">
                  <c:v>0</c:v>
                </c:pt>
                <c:pt idx="36820">
                  <c:v>0</c:v>
                </c:pt>
                <c:pt idx="36821">
                  <c:v>0.70588235294117652</c:v>
                </c:pt>
                <c:pt idx="36822">
                  <c:v>0</c:v>
                </c:pt>
                <c:pt idx="36823">
                  <c:v>0.75</c:v>
                </c:pt>
                <c:pt idx="36824">
                  <c:v>0.72727272727272729</c:v>
                </c:pt>
                <c:pt idx="36825">
                  <c:v>0</c:v>
                </c:pt>
                <c:pt idx="36826">
                  <c:v>0.4</c:v>
                </c:pt>
                <c:pt idx="36827">
                  <c:v>0.83333333333333337</c:v>
                </c:pt>
                <c:pt idx="36828">
                  <c:v>0.89473684210526316</c:v>
                </c:pt>
                <c:pt idx="36829">
                  <c:v>0</c:v>
                </c:pt>
                <c:pt idx="36830">
                  <c:v>0</c:v>
                </c:pt>
                <c:pt idx="36831">
                  <c:v>0.2857142857142857</c:v>
                </c:pt>
                <c:pt idx="36832">
                  <c:v>0.2</c:v>
                </c:pt>
                <c:pt idx="36833">
                  <c:v>2.0408163265306121E-2</c:v>
                </c:pt>
                <c:pt idx="36834">
                  <c:v>0.12820512820512819</c:v>
                </c:pt>
                <c:pt idx="36835">
                  <c:v>0</c:v>
                </c:pt>
                <c:pt idx="36836">
                  <c:v>0</c:v>
                </c:pt>
                <c:pt idx="36837">
                  <c:v>0</c:v>
                </c:pt>
                <c:pt idx="36838">
                  <c:v>0</c:v>
                </c:pt>
                <c:pt idx="36839">
                  <c:v>0</c:v>
                </c:pt>
                <c:pt idx="36840">
                  <c:v>0</c:v>
                </c:pt>
                <c:pt idx="36841">
                  <c:v>0</c:v>
                </c:pt>
                <c:pt idx="36842">
                  <c:v>0</c:v>
                </c:pt>
                <c:pt idx="36843">
                  <c:v>0</c:v>
                </c:pt>
                <c:pt idx="36844">
                  <c:v>0</c:v>
                </c:pt>
                <c:pt idx="36845">
                  <c:v>0</c:v>
                </c:pt>
                <c:pt idx="36846">
                  <c:v>0</c:v>
                </c:pt>
                <c:pt idx="36847">
                  <c:v>2.3255813953488372E-2</c:v>
                </c:pt>
                <c:pt idx="36848">
                  <c:v>0</c:v>
                </c:pt>
                <c:pt idx="36849">
                  <c:v>0</c:v>
                </c:pt>
                <c:pt idx="36850">
                  <c:v>0</c:v>
                </c:pt>
                <c:pt idx="36851">
                  <c:v>0</c:v>
                </c:pt>
                <c:pt idx="36852">
                  <c:v>0</c:v>
                </c:pt>
                <c:pt idx="36853">
                  <c:v>0</c:v>
                </c:pt>
                <c:pt idx="36854">
                  <c:v>0</c:v>
                </c:pt>
                <c:pt idx="36855">
                  <c:v>0</c:v>
                </c:pt>
                <c:pt idx="36856">
                  <c:v>0</c:v>
                </c:pt>
                <c:pt idx="36857">
                  <c:v>0</c:v>
                </c:pt>
                <c:pt idx="36858">
                  <c:v>0</c:v>
                </c:pt>
                <c:pt idx="36859">
                  <c:v>0</c:v>
                </c:pt>
                <c:pt idx="36860">
                  <c:v>0</c:v>
                </c:pt>
                <c:pt idx="36861">
                  <c:v>0</c:v>
                </c:pt>
                <c:pt idx="36862">
                  <c:v>0</c:v>
                </c:pt>
                <c:pt idx="36863">
                  <c:v>0</c:v>
                </c:pt>
                <c:pt idx="36864">
                  <c:v>0</c:v>
                </c:pt>
                <c:pt idx="36865">
                  <c:v>0</c:v>
                </c:pt>
                <c:pt idx="36866">
                  <c:v>0</c:v>
                </c:pt>
                <c:pt idx="36867">
                  <c:v>0</c:v>
                </c:pt>
                <c:pt idx="36868">
                  <c:v>0</c:v>
                </c:pt>
                <c:pt idx="36869">
                  <c:v>0</c:v>
                </c:pt>
                <c:pt idx="36870">
                  <c:v>0</c:v>
                </c:pt>
                <c:pt idx="36871">
                  <c:v>0</c:v>
                </c:pt>
                <c:pt idx="36872">
                  <c:v>0</c:v>
                </c:pt>
                <c:pt idx="36873">
                  <c:v>0</c:v>
                </c:pt>
                <c:pt idx="36874">
                  <c:v>0</c:v>
                </c:pt>
                <c:pt idx="36875">
                  <c:v>0</c:v>
                </c:pt>
                <c:pt idx="36876">
                  <c:v>0</c:v>
                </c:pt>
                <c:pt idx="36877">
                  <c:v>0</c:v>
                </c:pt>
                <c:pt idx="36878">
                  <c:v>0</c:v>
                </c:pt>
                <c:pt idx="36879">
                  <c:v>0</c:v>
                </c:pt>
                <c:pt idx="36880">
                  <c:v>0</c:v>
                </c:pt>
                <c:pt idx="36881">
                  <c:v>0</c:v>
                </c:pt>
                <c:pt idx="36882">
                  <c:v>0</c:v>
                </c:pt>
                <c:pt idx="36883">
                  <c:v>0</c:v>
                </c:pt>
                <c:pt idx="36884">
                  <c:v>0</c:v>
                </c:pt>
                <c:pt idx="36885">
                  <c:v>0.4</c:v>
                </c:pt>
                <c:pt idx="36886">
                  <c:v>0</c:v>
                </c:pt>
                <c:pt idx="36887">
                  <c:v>0</c:v>
                </c:pt>
                <c:pt idx="36888">
                  <c:v>0.6428571428571429</c:v>
                </c:pt>
                <c:pt idx="36889">
                  <c:v>0.95833333333333337</c:v>
                </c:pt>
                <c:pt idx="36890">
                  <c:v>0.44444444444444442</c:v>
                </c:pt>
                <c:pt idx="36891">
                  <c:v>0.4642857142857143</c:v>
                </c:pt>
                <c:pt idx="36892">
                  <c:v>0.83333333333333337</c:v>
                </c:pt>
                <c:pt idx="36893">
                  <c:v>0</c:v>
                </c:pt>
                <c:pt idx="36894">
                  <c:v>0</c:v>
                </c:pt>
                <c:pt idx="36895">
                  <c:v>0</c:v>
                </c:pt>
                <c:pt idx="36896">
                  <c:v>7.8947368421052627E-2</c:v>
                </c:pt>
                <c:pt idx="36897">
                  <c:v>0</c:v>
                </c:pt>
                <c:pt idx="36898">
                  <c:v>0</c:v>
                </c:pt>
                <c:pt idx="36899">
                  <c:v>2.7027027027027029E-2</c:v>
                </c:pt>
                <c:pt idx="36900">
                  <c:v>0.11428571428571428</c:v>
                </c:pt>
                <c:pt idx="36901">
                  <c:v>0</c:v>
                </c:pt>
                <c:pt idx="36902">
                  <c:v>0</c:v>
                </c:pt>
                <c:pt idx="36903">
                  <c:v>0</c:v>
                </c:pt>
                <c:pt idx="36904">
                  <c:v>6.6666666666666666E-2</c:v>
                </c:pt>
                <c:pt idx="36905">
                  <c:v>0</c:v>
                </c:pt>
                <c:pt idx="36906">
                  <c:v>0</c:v>
                </c:pt>
                <c:pt idx="36907">
                  <c:v>0</c:v>
                </c:pt>
                <c:pt idx="36908">
                  <c:v>0</c:v>
                </c:pt>
                <c:pt idx="36909">
                  <c:v>0</c:v>
                </c:pt>
                <c:pt idx="36910">
                  <c:v>0</c:v>
                </c:pt>
                <c:pt idx="36911">
                  <c:v>0.65384615384615385</c:v>
                </c:pt>
                <c:pt idx="36912">
                  <c:v>0</c:v>
                </c:pt>
                <c:pt idx="36913">
                  <c:v>0</c:v>
                </c:pt>
                <c:pt idx="36914">
                  <c:v>0.86956521739130432</c:v>
                </c:pt>
                <c:pt idx="36915">
                  <c:v>0</c:v>
                </c:pt>
                <c:pt idx="36916">
                  <c:v>0</c:v>
                </c:pt>
                <c:pt idx="36917">
                  <c:v>2.3809523809523808E-2</c:v>
                </c:pt>
                <c:pt idx="36918">
                  <c:v>0</c:v>
                </c:pt>
                <c:pt idx="36919">
                  <c:v>4.878048780487805E-2</c:v>
                </c:pt>
                <c:pt idx="36920">
                  <c:v>0</c:v>
                </c:pt>
                <c:pt idx="36921">
                  <c:v>0.11627906976744186</c:v>
                </c:pt>
                <c:pt idx="36922">
                  <c:v>0</c:v>
                </c:pt>
                <c:pt idx="36923">
                  <c:v>0</c:v>
                </c:pt>
                <c:pt idx="36924">
                  <c:v>0</c:v>
                </c:pt>
                <c:pt idx="36925">
                  <c:v>0</c:v>
                </c:pt>
                <c:pt idx="36926">
                  <c:v>0</c:v>
                </c:pt>
                <c:pt idx="36927">
                  <c:v>0</c:v>
                </c:pt>
                <c:pt idx="36928">
                  <c:v>0</c:v>
                </c:pt>
                <c:pt idx="36929">
                  <c:v>0</c:v>
                </c:pt>
                <c:pt idx="36930">
                  <c:v>0</c:v>
                </c:pt>
                <c:pt idx="36931">
                  <c:v>0</c:v>
                </c:pt>
                <c:pt idx="36932">
                  <c:v>0</c:v>
                </c:pt>
                <c:pt idx="36933">
                  <c:v>0</c:v>
                </c:pt>
                <c:pt idx="36934">
                  <c:v>0</c:v>
                </c:pt>
                <c:pt idx="36935">
                  <c:v>0</c:v>
                </c:pt>
                <c:pt idx="36936">
                  <c:v>0</c:v>
                </c:pt>
                <c:pt idx="36937">
                  <c:v>0</c:v>
                </c:pt>
                <c:pt idx="36938">
                  <c:v>0</c:v>
                </c:pt>
                <c:pt idx="36939">
                  <c:v>0</c:v>
                </c:pt>
                <c:pt idx="36940">
                  <c:v>0</c:v>
                </c:pt>
                <c:pt idx="36941">
                  <c:v>0</c:v>
                </c:pt>
                <c:pt idx="36942">
                  <c:v>0</c:v>
                </c:pt>
                <c:pt idx="36943">
                  <c:v>1.0714285714285714</c:v>
                </c:pt>
                <c:pt idx="36944">
                  <c:v>0</c:v>
                </c:pt>
                <c:pt idx="36945">
                  <c:v>0</c:v>
                </c:pt>
                <c:pt idx="36946">
                  <c:v>0</c:v>
                </c:pt>
                <c:pt idx="36947">
                  <c:v>0</c:v>
                </c:pt>
                <c:pt idx="36948">
                  <c:v>0</c:v>
                </c:pt>
                <c:pt idx="36949">
                  <c:v>0</c:v>
                </c:pt>
                <c:pt idx="36950">
                  <c:v>0</c:v>
                </c:pt>
                <c:pt idx="36951">
                  <c:v>0.90476190476190477</c:v>
                </c:pt>
                <c:pt idx="36952">
                  <c:v>1.1499999999999999</c:v>
                </c:pt>
                <c:pt idx="36953">
                  <c:v>0</c:v>
                </c:pt>
                <c:pt idx="36954">
                  <c:v>0</c:v>
                </c:pt>
                <c:pt idx="36955">
                  <c:v>0</c:v>
                </c:pt>
                <c:pt idx="36956">
                  <c:v>0</c:v>
                </c:pt>
                <c:pt idx="36957">
                  <c:v>0.20833333333333334</c:v>
                </c:pt>
                <c:pt idx="36958">
                  <c:v>0</c:v>
                </c:pt>
                <c:pt idx="36959">
                  <c:v>0.25714285714285712</c:v>
                </c:pt>
                <c:pt idx="36960">
                  <c:v>0.27777777777777779</c:v>
                </c:pt>
                <c:pt idx="36961">
                  <c:v>0</c:v>
                </c:pt>
                <c:pt idx="36962">
                  <c:v>0</c:v>
                </c:pt>
                <c:pt idx="36963">
                  <c:v>0</c:v>
                </c:pt>
                <c:pt idx="36964">
                  <c:v>0</c:v>
                </c:pt>
                <c:pt idx="36965">
                  <c:v>9.0909090909090912E-2</c:v>
                </c:pt>
                <c:pt idx="36966">
                  <c:v>0</c:v>
                </c:pt>
                <c:pt idx="36967">
                  <c:v>0</c:v>
                </c:pt>
                <c:pt idx="36968">
                  <c:v>0</c:v>
                </c:pt>
                <c:pt idx="36969">
                  <c:v>0</c:v>
                </c:pt>
                <c:pt idx="36970">
                  <c:v>0</c:v>
                </c:pt>
                <c:pt idx="36971">
                  <c:v>0</c:v>
                </c:pt>
                <c:pt idx="36972">
                  <c:v>0</c:v>
                </c:pt>
                <c:pt idx="36973">
                  <c:v>0</c:v>
                </c:pt>
                <c:pt idx="36974">
                  <c:v>0</c:v>
                </c:pt>
                <c:pt idx="36975">
                  <c:v>0.17647058823529413</c:v>
                </c:pt>
                <c:pt idx="36976">
                  <c:v>0</c:v>
                </c:pt>
                <c:pt idx="36977">
                  <c:v>2.9411764705882353E-2</c:v>
                </c:pt>
                <c:pt idx="36978">
                  <c:v>0</c:v>
                </c:pt>
                <c:pt idx="36979">
                  <c:v>0</c:v>
                </c:pt>
                <c:pt idx="36980">
                  <c:v>0</c:v>
                </c:pt>
                <c:pt idx="36981">
                  <c:v>0</c:v>
                </c:pt>
                <c:pt idx="36982">
                  <c:v>0</c:v>
                </c:pt>
                <c:pt idx="36983">
                  <c:v>0</c:v>
                </c:pt>
                <c:pt idx="36984">
                  <c:v>0</c:v>
                </c:pt>
                <c:pt idx="36985">
                  <c:v>0</c:v>
                </c:pt>
                <c:pt idx="36986">
                  <c:v>0</c:v>
                </c:pt>
                <c:pt idx="36987">
                  <c:v>0</c:v>
                </c:pt>
                <c:pt idx="36988">
                  <c:v>0</c:v>
                </c:pt>
                <c:pt idx="36989">
                  <c:v>0</c:v>
                </c:pt>
                <c:pt idx="36990">
                  <c:v>0</c:v>
                </c:pt>
                <c:pt idx="36991">
                  <c:v>0</c:v>
                </c:pt>
                <c:pt idx="36992">
                  <c:v>0</c:v>
                </c:pt>
                <c:pt idx="36993">
                  <c:v>0</c:v>
                </c:pt>
                <c:pt idx="36994">
                  <c:v>0</c:v>
                </c:pt>
                <c:pt idx="36995">
                  <c:v>0</c:v>
                </c:pt>
                <c:pt idx="36996">
                  <c:v>0</c:v>
                </c:pt>
                <c:pt idx="36997">
                  <c:v>0</c:v>
                </c:pt>
                <c:pt idx="36998">
                  <c:v>0</c:v>
                </c:pt>
                <c:pt idx="36999">
                  <c:v>0</c:v>
                </c:pt>
                <c:pt idx="37000">
                  <c:v>0</c:v>
                </c:pt>
                <c:pt idx="37001">
                  <c:v>0</c:v>
                </c:pt>
                <c:pt idx="37002">
                  <c:v>0</c:v>
                </c:pt>
                <c:pt idx="37003">
                  <c:v>0</c:v>
                </c:pt>
                <c:pt idx="37004">
                  <c:v>0</c:v>
                </c:pt>
                <c:pt idx="37005">
                  <c:v>0</c:v>
                </c:pt>
                <c:pt idx="37006">
                  <c:v>0</c:v>
                </c:pt>
                <c:pt idx="37007">
                  <c:v>0</c:v>
                </c:pt>
                <c:pt idx="37008">
                  <c:v>0</c:v>
                </c:pt>
                <c:pt idx="37009">
                  <c:v>0</c:v>
                </c:pt>
                <c:pt idx="37010">
                  <c:v>0</c:v>
                </c:pt>
                <c:pt idx="37011">
                  <c:v>0</c:v>
                </c:pt>
                <c:pt idx="37012">
                  <c:v>0</c:v>
                </c:pt>
                <c:pt idx="37013">
                  <c:v>0</c:v>
                </c:pt>
                <c:pt idx="37014">
                  <c:v>0</c:v>
                </c:pt>
                <c:pt idx="37015">
                  <c:v>0</c:v>
                </c:pt>
                <c:pt idx="37016">
                  <c:v>0.7407407407407407</c:v>
                </c:pt>
                <c:pt idx="37017">
                  <c:v>0.95652173913043481</c:v>
                </c:pt>
                <c:pt idx="37018">
                  <c:v>0</c:v>
                </c:pt>
                <c:pt idx="37019">
                  <c:v>0</c:v>
                </c:pt>
                <c:pt idx="37020">
                  <c:v>0.5</c:v>
                </c:pt>
                <c:pt idx="37021">
                  <c:v>0</c:v>
                </c:pt>
                <c:pt idx="37022">
                  <c:v>6.4516129032258063E-2</c:v>
                </c:pt>
                <c:pt idx="37023">
                  <c:v>9.3023255813953487E-2</c:v>
                </c:pt>
                <c:pt idx="37024">
                  <c:v>0.29411764705882354</c:v>
                </c:pt>
                <c:pt idx="37025">
                  <c:v>0.13953488372093023</c:v>
                </c:pt>
                <c:pt idx="37026">
                  <c:v>0.30555555555555558</c:v>
                </c:pt>
                <c:pt idx="37027">
                  <c:v>6.8181818181818177E-2</c:v>
                </c:pt>
                <c:pt idx="37028">
                  <c:v>1.9230769230769232E-2</c:v>
                </c:pt>
                <c:pt idx="37029">
                  <c:v>0.2</c:v>
                </c:pt>
                <c:pt idx="37030">
                  <c:v>0</c:v>
                </c:pt>
                <c:pt idx="37031">
                  <c:v>0</c:v>
                </c:pt>
                <c:pt idx="37032">
                  <c:v>2.2222222222222223E-2</c:v>
                </c:pt>
                <c:pt idx="37033">
                  <c:v>0</c:v>
                </c:pt>
                <c:pt idx="37034">
                  <c:v>0</c:v>
                </c:pt>
                <c:pt idx="37035">
                  <c:v>0</c:v>
                </c:pt>
                <c:pt idx="37036">
                  <c:v>0</c:v>
                </c:pt>
                <c:pt idx="37037">
                  <c:v>0</c:v>
                </c:pt>
                <c:pt idx="37038">
                  <c:v>0</c:v>
                </c:pt>
                <c:pt idx="37039">
                  <c:v>0</c:v>
                </c:pt>
                <c:pt idx="37040">
                  <c:v>0</c:v>
                </c:pt>
                <c:pt idx="37041">
                  <c:v>0</c:v>
                </c:pt>
                <c:pt idx="37042">
                  <c:v>0.13157894736842105</c:v>
                </c:pt>
                <c:pt idx="37043">
                  <c:v>0.30303030303030304</c:v>
                </c:pt>
                <c:pt idx="37044">
                  <c:v>0</c:v>
                </c:pt>
                <c:pt idx="37045">
                  <c:v>0</c:v>
                </c:pt>
                <c:pt idx="37046">
                  <c:v>0.24324324324324326</c:v>
                </c:pt>
                <c:pt idx="37047">
                  <c:v>0</c:v>
                </c:pt>
                <c:pt idx="37048">
                  <c:v>0</c:v>
                </c:pt>
                <c:pt idx="37049">
                  <c:v>0</c:v>
                </c:pt>
                <c:pt idx="37050">
                  <c:v>0</c:v>
                </c:pt>
                <c:pt idx="37051">
                  <c:v>0</c:v>
                </c:pt>
                <c:pt idx="37052">
                  <c:v>0</c:v>
                </c:pt>
                <c:pt idx="37053">
                  <c:v>0</c:v>
                </c:pt>
                <c:pt idx="37054">
                  <c:v>0</c:v>
                </c:pt>
                <c:pt idx="37055">
                  <c:v>0</c:v>
                </c:pt>
                <c:pt idx="37056">
                  <c:v>0</c:v>
                </c:pt>
                <c:pt idx="37057">
                  <c:v>0</c:v>
                </c:pt>
                <c:pt idx="37058">
                  <c:v>0</c:v>
                </c:pt>
                <c:pt idx="37059">
                  <c:v>0</c:v>
                </c:pt>
                <c:pt idx="37060">
                  <c:v>0</c:v>
                </c:pt>
                <c:pt idx="37061">
                  <c:v>0</c:v>
                </c:pt>
                <c:pt idx="37062">
                  <c:v>0</c:v>
                </c:pt>
                <c:pt idx="37063">
                  <c:v>0</c:v>
                </c:pt>
                <c:pt idx="37064">
                  <c:v>0</c:v>
                </c:pt>
                <c:pt idx="37065">
                  <c:v>0</c:v>
                </c:pt>
                <c:pt idx="37066">
                  <c:v>0</c:v>
                </c:pt>
                <c:pt idx="37067">
                  <c:v>0</c:v>
                </c:pt>
                <c:pt idx="37068">
                  <c:v>0</c:v>
                </c:pt>
                <c:pt idx="37069">
                  <c:v>0</c:v>
                </c:pt>
                <c:pt idx="37070">
                  <c:v>0</c:v>
                </c:pt>
                <c:pt idx="37071">
                  <c:v>0</c:v>
                </c:pt>
                <c:pt idx="37072">
                  <c:v>0</c:v>
                </c:pt>
                <c:pt idx="37073">
                  <c:v>0</c:v>
                </c:pt>
                <c:pt idx="37074">
                  <c:v>0</c:v>
                </c:pt>
                <c:pt idx="37075">
                  <c:v>0</c:v>
                </c:pt>
                <c:pt idx="37076">
                  <c:v>0.65</c:v>
                </c:pt>
                <c:pt idx="37077">
                  <c:v>0</c:v>
                </c:pt>
                <c:pt idx="37078">
                  <c:v>0</c:v>
                </c:pt>
                <c:pt idx="37079">
                  <c:v>0</c:v>
                </c:pt>
                <c:pt idx="37080">
                  <c:v>0</c:v>
                </c:pt>
                <c:pt idx="37081">
                  <c:v>0</c:v>
                </c:pt>
                <c:pt idx="37082">
                  <c:v>0</c:v>
                </c:pt>
                <c:pt idx="37083">
                  <c:v>0</c:v>
                </c:pt>
                <c:pt idx="37084">
                  <c:v>0</c:v>
                </c:pt>
                <c:pt idx="37085">
                  <c:v>0</c:v>
                </c:pt>
                <c:pt idx="37086">
                  <c:v>0</c:v>
                </c:pt>
                <c:pt idx="37087">
                  <c:v>0</c:v>
                </c:pt>
                <c:pt idx="37088">
                  <c:v>0</c:v>
                </c:pt>
                <c:pt idx="37089">
                  <c:v>0</c:v>
                </c:pt>
                <c:pt idx="37090">
                  <c:v>0.25</c:v>
                </c:pt>
                <c:pt idx="37091">
                  <c:v>0</c:v>
                </c:pt>
                <c:pt idx="37092">
                  <c:v>0</c:v>
                </c:pt>
                <c:pt idx="37093">
                  <c:v>0</c:v>
                </c:pt>
                <c:pt idx="37094">
                  <c:v>0</c:v>
                </c:pt>
                <c:pt idx="37095">
                  <c:v>0</c:v>
                </c:pt>
                <c:pt idx="37096">
                  <c:v>0</c:v>
                </c:pt>
                <c:pt idx="37097">
                  <c:v>0.66666666666666663</c:v>
                </c:pt>
                <c:pt idx="37098">
                  <c:v>0</c:v>
                </c:pt>
                <c:pt idx="37099">
                  <c:v>0.88235294117647056</c:v>
                </c:pt>
                <c:pt idx="37100">
                  <c:v>0</c:v>
                </c:pt>
                <c:pt idx="37101">
                  <c:v>0</c:v>
                </c:pt>
                <c:pt idx="37102">
                  <c:v>0</c:v>
                </c:pt>
                <c:pt idx="37103">
                  <c:v>0</c:v>
                </c:pt>
                <c:pt idx="37104">
                  <c:v>0</c:v>
                </c:pt>
                <c:pt idx="37105">
                  <c:v>0</c:v>
                </c:pt>
                <c:pt idx="37106">
                  <c:v>0</c:v>
                </c:pt>
                <c:pt idx="37107">
                  <c:v>0</c:v>
                </c:pt>
                <c:pt idx="37108">
                  <c:v>0.84210526315789469</c:v>
                </c:pt>
                <c:pt idx="37109">
                  <c:v>0</c:v>
                </c:pt>
                <c:pt idx="37110">
                  <c:v>0.35483870967741937</c:v>
                </c:pt>
                <c:pt idx="37111">
                  <c:v>0.3235294117647059</c:v>
                </c:pt>
                <c:pt idx="37112">
                  <c:v>0.66666666666666663</c:v>
                </c:pt>
                <c:pt idx="37113">
                  <c:v>0.69565217391304346</c:v>
                </c:pt>
                <c:pt idx="37114">
                  <c:v>0.5357142857142857</c:v>
                </c:pt>
                <c:pt idx="37115">
                  <c:v>0.11904761904761904</c:v>
                </c:pt>
                <c:pt idx="37116">
                  <c:v>0.4</c:v>
                </c:pt>
                <c:pt idx="37117">
                  <c:v>0</c:v>
                </c:pt>
                <c:pt idx="37118">
                  <c:v>0</c:v>
                </c:pt>
                <c:pt idx="37119">
                  <c:v>0.11428571428571428</c:v>
                </c:pt>
                <c:pt idx="37120">
                  <c:v>0</c:v>
                </c:pt>
                <c:pt idx="37121">
                  <c:v>0.35294117647058826</c:v>
                </c:pt>
                <c:pt idx="37122">
                  <c:v>0</c:v>
                </c:pt>
                <c:pt idx="37123">
                  <c:v>0</c:v>
                </c:pt>
                <c:pt idx="37124">
                  <c:v>0</c:v>
                </c:pt>
                <c:pt idx="37125">
                  <c:v>0</c:v>
                </c:pt>
                <c:pt idx="37126">
                  <c:v>8.8888888888888892E-2</c:v>
                </c:pt>
                <c:pt idx="37127">
                  <c:v>0</c:v>
                </c:pt>
                <c:pt idx="37128">
                  <c:v>0</c:v>
                </c:pt>
                <c:pt idx="37129">
                  <c:v>0</c:v>
                </c:pt>
                <c:pt idx="37130">
                  <c:v>0</c:v>
                </c:pt>
                <c:pt idx="37131">
                  <c:v>0</c:v>
                </c:pt>
                <c:pt idx="37132">
                  <c:v>0</c:v>
                </c:pt>
                <c:pt idx="37133">
                  <c:v>0</c:v>
                </c:pt>
                <c:pt idx="37134">
                  <c:v>0</c:v>
                </c:pt>
                <c:pt idx="37135">
                  <c:v>0</c:v>
                </c:pt>
                <c:pt idx="37136">
                  <c:v>0</c:v>
                </c:pt>
                <c:pt idx="37137">
                  <c:v>0</c:v>
                </c:pt>
                <c:pt idx="37138">
                  <c:v>0</c:v>
                </c:pt>
                <c:pt idx="37139">
                  <c:v>0</c:v>
                </c:pt>
                <c:pt idx="37140">
                  <c:v>0</c:v>
                </c:pt>
                <c:pt idx="37141">
                  <c:v>0</c:v>
                </c:pt>
                <c:pt idx="37142">
                  <c:v>0</c:v>
                </c:pt>
                <c:pt idx="37143">
                  <c:v>0</c:v>
                </c:pt>
                <c:pt idx="37144">
                  <c:v>0</c:v>
                </c:pt>
                <c:pt idx="37145">
                  <c:v>0</c:v>
                </c:pt>
                <c:pt idx="37146">
                  <c:v>0</c:v>
                </c:pt>
                <c:pt idx="37147">
                  <c:v>0</c:v>
                </c:pt>
                <c:pt idx="37148">
                  <c:v>0.125</c:v>
                </c:pt>
                <c:pt idx="37149">
                  <c:v>7.3170731707317069E-2</c:v>
                </c:pt>
                <c:pt idx="37150">
                  <c:v>0</c:v>
                </c:pt>
                <c:pt idx="37151">
                  <c:v>0</c:v>
                </c:pt>
                <c:pt idx="37152">
                  <c:v>0</c:v>
                </c:pt>
                <c:pt idx="37153">
                  <c:v>4.7619047619047616E-2</c:v>
                </c:pt>
                <c:pt idx="37154">
                  <c:v>0</c:v>
                </c:pt>
                <c:pt idx="37155">
                  <c:v>0</c:v>
                </c:pt>
                <c:pt idx="37156">
                  <c:v>0</c:v>
                </c:pt>
                <c:pt idx="37157">
                  <c:v>0</c:v>
                </c:pt>
                <c:pt idx="37158">
                  <c:v>0</c:v>
                </c:pt>
                <c:pt idx="37159">
                  <c:v>0</c:v>
                </c:pt>
                <c:pt idx="37160">
                  <c:v>0</c:v>
                </c:pt>
                <c:pt idx="37161">
                  <c:v>0</c:v>
                </c:pt>
                <c:pt idx="37162">
                  <c:v>0</c:v>
                </c:pt>
                <c:pt idx="37163">
                  <c:v>0</c:v>
                </c:pt>
                <c:pt idx="37164">
                  <c:v>0</c:v>
                </c:pt>
                <c:pt idx="37165">
                  <c:v>0</c:v>
                </c:pt>
                <c:pt idx="37166">
                  <c:v>0</c:v>
                </c:pt>
                <c:pt idx="37167">
                  <c:v>0</c:v>
                </c:pt>
                <c:pt idx="37168">
                  <c:v>0</c:v>
                </c:pt>
                <c:pt idx="37169">
                  <c:v>0</c:v>
                </c:pt>
                <c:pt idx="37170">
                  <c:v>0</c:v>
                </c:pt>
                <c:pt idx="37171">
                  <c:v>0</c:v>
                </c:pt>
                <c:pt idx="37172">
                  <c:v>0</c:v>
                </c:pt>
                <c:pt idx="37173">
                  <c:v>0</c:v>
                </c:pt>
                <c:pt idx="37174">
                  <c:v>0</c:v>
                </c:pt>
                <c:pt idx="37175">
                  <c:v>0</c:v>
                </c:pt>
                <c:pt idx="37176">
                  <c:v>0</c:v>
                </c:pt>
                <c:pt idx="37177">
                  <c:v>0</c:v>
                </c:pt>
                <c:pt idx="37178">
                  <c:v>0</c:v>
                </c:pt>
                <c:pt idx="37179">
                  <c:v>0.68</c:v>
                </c:pt>
                <c:pt idx="37180">
                  <c:v>0</c:v>
                </c:pt>
                <c:pt idx="37181">
                  <c:v>0</c:v>
                </c:pt>
                <c:pt idx="37182">
                  <c:v>0</c:v>
                </c:pt>
                <c:pt idx="37183">
                  <c:v>0.83333333333333337</c:v>
                </c:pt>
                <c:pt idx="37184">
                  <c:v>0</c:v>
                </c:pt>
                <c:pt idx="37185">
                  <c:v>0</c:v>
                </c:pt>
                <c:pt idx="37186">
                  <c:v>0</c:v>
                </c:pt>
                <c:pt idx="37187">
                  <c:v>0</c:v>
                </c:pt>
                <c:pt idx="37188">
                  <c:v>0</c:v>
                </c:pt>
                <c:pt idx="37189">
                  <c:v>0</c:v>
                </c:pt>
                <c:pt idx="37190">
                  <c:v>0</c:v>
                </c:pt>
                <c:pt idx="37191">
                  <c:v>0.65217391304347827</c:v>
                </c:pt>
                <c:pt idx="37192">
                  <c:v>0</c:v>
                </c:pt>
                <c:pt idx="37193">
                  <c:v>0</c:v>
                </c:pt>
                <c:pt idx="37194">
                  <c:v>0</c:v>
                </c:pt>
                <c:pt idx="37195">
                  <c:v>0</c:v>
                </c:pt>
                <c:pt idx="37196">
                  <c:v>0.29166666666666669</c:v>
                </c:pt>
                <c:pt idx="37197">
                  <c:v>0</c:v>
                </c:pt>
                <c:pt idx="37198">
                  <c:v>1.0476190476190477</c:v>
                </c:pt>
                <c:pt idx="37199">
                  <c:v>0</c:v>
                </c:pt>
                <c:pt idx="37200">
                  <c:v>0</c:v>
                </c:pt>
                <c:pt idx="37201">
                  <c:v>0.64</c:v>
                </c:pt>
                <c:pt idx="37202">
                  <c:v>0</c:v>
                </c:pt>
                <c:pt idx="37203">
                  <c:v>0</c:v>
                </c:pt>
                <c:pt idx="37204">
                  <c:v>0.3125</c:v>
                </c:pt>
                <c:pt idx="37205">
                  <c:v>0.59259259259259256</c:v>
                </c:pt>
                <c:pt idx="37206">
                  <c:v>0.27272727272727271</c:v>
                </c:pt>
                <c:pt idx="37207">
                  <c:v>0</c:v>
                </c:pt>
                <c:pt idx="37208">
                  <c:v>0.35294117647058826</c:v>
                </c:pt>
                <c:pt idx="37209">
                  <c:v>0</c:v>
                </c:pt>
                <c:pt idx="37210">
                  <c:v>0.3125</c:v>
                </c:pt>
                <c:pt idx="37211">
                  <c:v>0.5357142857142857</c:v>
                </c:pt>
                <c:pt idx="37212">
                  <c:v>0</c:v>
                </c:pt>
                <c:pt idx="37213">
                  <c:v>6.8181818181818177E-2</c:v>
                </c:pt>
                <c:pt idx="37214">
                  <c:v>0</c:v>
                </c:pt>
                <c:pt idx="37215">
                  <c:v>0</c:v>
                </c:pt>
                <c:pt idx="37216">
                  <c:v>0</c:v>
                </c:pt>
                <c:pt idx="37217">
                  <c:v>0</c:v>
                </c:pt>
                <c:pt idx="37218">
                  <c:v>0</c:v>
                </c:pt>
                <c:pt idx="37219">
                  <c:v>0</c:v>
                </c:pt>
                <c:pt idx="37220">
                  <c:v>0</c:v>
                </c:pt>
                <c:pt idx="37221">
                  <c:v>0</c:v>
                </c:pt>
                <c:pt idx="37222">
                  <c:v>0</c:v>
                </c:pt>
                <c:pt idx="37223">
                  <c:v>0</c:v>
                </c:pt>
                <c:pt idx="37224">
                  <c:v>0</c:v>
                </c:pt>
                <c:pt idx="37225">
                  <c:v>0.95652173913043481</c:v>
                </c:pt>
                <c:pt idx="37226">
                  <c:v>0.9</c:v>
                </c:pt>
                <c:pt idx="37227">
                  <c:v>0</c:v>
                </c:pt>
                <c:pt idx="37228">
                  <c:v>0</c:v>
                </c:pt>
                <c:pt idx="37229">
                  <c:v>0</c:v>
                </c:pt>
                <c:pt idx="37230">
                  <c:v>0</c:v>
                </c:pt>
                <c:pt idx="37231">
                  <c:v>0.10810810810810811</c:v>
                </c:pt>
                <c:pt idx="37232">
                  <c:v>0</c:v>
                </c:pt>
                <c:pt idx="37233">
                  <c:v>0</c:v>
                </c:pt>
                <c:pt idx="37234">
                  <c:v>0</c:v>
                </c:pt>
                <c:pt idx="37235">
                  <c:v>0</c:v>
                </c:pt>
                <c:pt idx="37236">
                  <c:v>0</c:v>
                </c:pt>
                <c:pt idx="37237">
                  <c:v>0</c:v>
                </c:pt>
                <c:pt idx="37238">
                  <c:v>0</c:v>
                </c:pt>
                <c:pt idx="37239">
                  <c:v>7.3170731707317069E-2</c:v>
                </c:pt>
                <c:pt idx="37240">
                  <c:v>2.4390243902439025E-2</c:v>
                </c:pt>
                <c:pt idx="37241">
                  <c:v>0</c:v>
                </c:pt>
                <c:pt idx="37242">
                  <c:v>0</c:v>
                </c:pt>
                <c:pt idx="37243">
                  <c:v>0</c:v>
                </c:pt>
                <c:pt idx="37244">
                  <c:v>0</c:v>
                </c:pt>
                <c:pt idx="37245">
                  <c:v>0</c:v>
                </c:pt>
                <c:pt idx="37246">
                  <c:v>0</c:v>
                </c:pt>
                <c:pt idx="37247">
                  <c:v>0</c:v>
                </c:pt>
                <c:pt idx="37248">
                  <c:v>0</c:v>
                </c:pt>
                <c:pt idx="37249">
                  <c:v>0</c:v>
                </c:pt>
                <c:pt idx="37250">
                  <c:v>0</c:v>
                </c:pt>
                <c:pt idx="37251">
                  <c:v>0</c:v>
                </c:pt>
                <c:pt idx="37252">
                  <c:v>0</c:v>
                </c:pt>
                <c:pt idx="37253">
                  <c:v>0</c:v>
                </c:pt>
                <c:pt idx="37254">
                  <c:v>0</c:v>
                </c:pt>
                <c:pt idx="37255">
                  <c:v>0</c:v>
                </c:pt>
                <c:pt idx="37256">
                  <c:v>0</c:v>
                </c:pt>
                <c:pt idx="37257">
                  <c:v>0</c:v>
                </c:pt>
                <c:pt idx="37258">
                  <c:v>0</c:v>
                </c:pt>
                <c:pt idx="37259">
                  <c:v>0</c:v>
                </c:pt>
                <c:pt idx="37260">
                  <c:v>0</c:v>
                </c:pt>
                <c:pt idx="37261">
                  <c:v>0</c:v>
                </c:pt>
                <c:pt idx="37262">
                  <c:v>0</c:v>
                </c:pt>
                <c:pt idx="37263">
                  <c:v>0</c:v>
                </c:pt>
                <c:pt idx="37264">
                  <c:v>0</c:v>
                </c:pt>
                <c:pt idx="37265">
                  <c:v>0</c:v>
                </c:pt>
                <c:pt idx="37266">
                  <c:v>0</c:v>
                </c:pt>
                <c:pt idx="37267">
                  <c:v>0</c:v>
                </c:pt>
                <c:pt idx="37268">
                  <c:v>0</c:v>
                </c:pt>
                <c:pt idx="37269">
                  <c:v>0</c:v>
                </c:pt>
                <c:pt idx="37270">
                  <c:v>0</c:v>
                </c:pt>
                <c:pt idx="37271">
                  <c:v>0</c:v>
                </c:pt>
                <c:pt idx="37272">
                  <c:v>0</c:v>
                </c:pt>
                <c:pt idx="37273">
                  <c:v>0</c:v>
                </c:pt>
                <c:pt idx="37274">
                  <c:v>0.38095238095238093</c:v>
                </c:pt>
                <c:pt idx="37275">
                  <c:v>0</c:v>
                </c:pt>
                <c:pt idx="37276">
                  <c:v>0</c:v>
                </c:pt>
                <c:pt idx="37277">
                  <c:v>0</c:v>
                </c:pt>
                <c:pt idx="37278">
                  <c:v>0</c:v>
                </c:pt>
                <c:pt idx="37279">
                  <c:v>0.8</c:v>
                </c:pt>
                <c:pt idx="37280">
                  <c:v>0.8</c:v>
                </c:pt>
                <c:pt idx="37281">
                  <c:v>0.91304347826086951</c:v>
                </c:pt>
                <c:pt idx="37282">
                  <c:v>0</c:v>
                </c:pt>
                <c:pt idx="37283">
                  <c:v>0.68</c:v>
                </c:pt>
                <c:pt idx="37284">
                  <c:v>0.4838709677419355</c:v>
                </c:pt>
                <c:pt idx="37285">
                  <c:v>4.4444444444444446E-2</c:v>
                </c:pt>
                <c:pt idx="37286">
                  <c:v>0.11363636363636363</c:v>
                </c:pt>
                <c:pt idx="37287">
                  <c:v>0.28125</c:v>
                </c:pt>
                <c:pt idx="37288">
                  <c:v>0.27777777777777779</c:v>
                </c:pt>
                <c:pt idx="37289">
                  <c:v>0.13513513513513514</c:v>
                </c:pt>
                <c:pt idx="37290">
                  <c:v>0</c:v>
                </c:pt>
                <c:pt idx="37291">
                  <c:v>0</c:v>
                </c:pt>
                <c:pt idx="37292">
                  <c:v>0</c:v>
                </c:pt>
                <c:pt idx="37293">
                  <c:v>0</c:v>
                </c:pt>
                <c:pt idx="37294">
                  <c:v>0</c:v>
                </c:pt>
                <c:pt idx="37295">
                  <c:v>0</c:v>
                </c:pt>
                <c:pt idx="37296">
                  <c:v>0</c:v>
                </c:pt>
                <c:pt idx="37297">
                  <c:v>0</c:v>
                </c:pt>
                <c:pt idx="37298">
                  <c:v>0</c:v>
                </c:pt>
                <c:pt idx="37299">
                  <c:v>0</c:v>
                </c:pt>
                <c:pt idx="37300">
                  <c:v>0</c:v>
                </c:pt>
                <c:pt idx="37301">
                  <c:v>0.83333333333333337</c:v>
                </c:pt>
                <c:pt idx="37302">
                  <c:v>0</c:v>
                </c:pt>
                <c:pt idx="37303">
                  <c:v>3.5714285714285712E-2</c:v>
                </c:pt>
                <c:pt idx="37304">
                  <c:v>0</c:v>
                </c:pt>
                <c:pt idx="37305">
                  <c:v>0.42424242424242425</c:v>
                </c:pt>
                <c:pt idx="37306">
                  <c:v>2.0408163265306121E-2</c:v>
                </c:pt>
                <c:pt idx="37307">
                  <c:v>0.1951219512195122</c:v>
                </c:pt>
                <c:pt idx="37308">
                  <c:v>0</c:v>
                </c:pt>
                <c:pt idx="37309">
                  <c:v>0</c:v>
                </c:pt>
                <c:pt idx="37310">
                  <c:v>0.19444444444444445</c:v>
                </c:pt>
                <c:pt idx="37311">
                  <c:v>5.128205128205128E-2</c:v>
                </c:pt>
                <c:pt idx="37312">
                  <c:v>0.12195121951219512</c:v>
                </c:pt>
                <c:pt idx="37313">
                  <c:v>2.2727272727272728E-2</c:v>
                </c:pt>
                <c:pt idx="37314">
                  <c:v>0</c:v>
                </c:pt>
                <c:pt idx="37315">
                  <c:v>0</c:v>
                </c:pt>
                <c:pt idx="37316">
                  <c:v>0</c:v>
                </c:pt>
                <c:pt idx="37317">
                  <c:v>0</c:v>
                </c:pt>
                <c:pt idx="37318">
                  <c:v>0</c:v>
                </c:pt>
                <c:pt idx="37319">
                  <c:v>0</c:v>
                </c:pt>
                <c:pt idx="37320">
                  <c:v>0</c:v>
                </c:pt>
                <c:pt idx="37321">
                  <c:v>0</c:v>
                </c:pt>
                <c:pt idx="37322">
                  <c:v>0</c:v>
                </c:pt>
                <c:pt idx="37323">
                  <c:v>0</c:v>
                </c:pt>
                <c:pt idx="37324">
                  <c:v>0</c:v>
                </c:pt>
                <c:pt idx="37325">
                  <c:v>0</c:v>
                </c:pt>
                <c:pt idx="37326">
                  <c:v>0</c:v>
                </c:pt>
                <c:pt idx="37327">
                  <c:v>0</c:v>
                </c:pt>
                <c:pt idx="37328">
                  <c:v>0</c:v>
                </c:pt>
                <c:pt idx="37329">
                  <c:v>0</c:v>
                </c:pt>
                <c:pt idx="37330">
                  <c:v>0</c:v>
                </c:pt>
                <c:pt idx="37331">
                  <c:v>0</c:v>
                </c:pt>
                <c:pt idx="37332">
                  <c:v>0</c:v>
                </c:pt>
                <c:pt idx="37333">
                  <c:v>0</c:v>
                </c:pt>
                <c:pt idx="37334">
                  <c:v>0</c:v>
                </c:pt>
                <c:pt idx="37335">
                  <c:v>0</c:v>
                </c:pt>
                <c:pt idx="37336">
                  <c:v>0</c:v>
                </c:pt>
                <c:pt idx="37337">
                  <c:v>0</c:v>
                </c:pt>
                <c:pt idx="37338">
                  <c:v>0</c:v>
                </c:pt>
                <c:pt idx="37339">
                  <c:v>0</c:v>
                </c:pt>
                <c:pt idx="37340">
                  <c:v>0.88</c:v>
                </c:pt>
                <c:pt idx="37341">
                  <c:v>0.8</c:v>
                </c:pt>
                <c:pt idx="37342">
                  <c:v>0</c:v>
                </c:pt>
                <c:pt idx="37343">
                  <c:v>0.96</c:v>
                </c:pt>
                <c:pt idx="37344">
                  <c:v>0.5</c:v>
                </c:pt>
                <c:pt idx="37345">
                  <c:v>0.69565217391304346</c:v>
                </c:pt>
                <c:pt idx="37346">
                  <c:v>0</c:v>
                </c:pt>
                <c:pt idx="37347">
                  <c:v>0.85</c:v>
                </c:pt>
                <c:pt idx="37348">
                  <c:v>0.78260869565217395</c:v>
                </c:pt>
                <c:pt idx="37349">
                  <c:v>0.61538461538461542</c:v>
                </c:pt>
                <c:pt idx="37350">
                  <c:v>0.1388888888888889</c:v>
                </c:pt>
                <c:pt idx="37351">
                  <c:v>0.27777777777777779</c:v>
                </c:pt>
                <c:pt idx="37352">
                  <c:v>0.5161290322580645</c:v>
                </c:pt>
                <c:pt idx="37353">
                  <c:v>0</c:v>
                </c:pt>
                <c:pt idx="37354">
                  <c:v>0</c:v>
                </c:pt>
                <c:pt idx="37355">
                  <c:v>0</c:v>
                </c:pt>
                <c:pt idx="37356">
                  <c:v>0</c:v>
                </c:pt>
                <c:pt idx="37357">
                  <c:v>0</c:v>
                </c:pt>
                <c:pt idx="37358">
                  <c:v>0</c:v>
                </c:pt>
                <c:pt idx="37359">
                  <c:v>0</c:v>
                </c:pt>
                <c:pt idx="37360">
                  <c:v>0</c:v>
                </c:pt>
                <c:pt idx="37361">
                  <c:v>8.3333333333333329E-2</c:v>
                </c:pt>
                <c:pt idx="37362">
                  <c:v>0.64</c:v>
                </c:pt>
                <c:pt idx="37363">
                  <c:v>0</c:v>
                </c:pt>
                <c:pt idx="37364">
                  <c:v>0</c:v>
                </c:pt>
                <c:pt idx="37365">
                  <c:v>0</c:v>
                </c:pt>
                <c:pt idx="37366">
                  <c:v>0.21052631578947367</c:v>
                </c:pt>
                <c:pt idx="37367">
                  <c:v>0</c:v>
                </c:pt>
                <c:pt idx="37368">
                  <c:v>0</c:v>
                </c:pt>
                <c:pt idx="37369">
                  <c:v>0</c:v>
                </c:pt>
                <c:pt idx="37370">
                  <c:v>9.3023255813953487E-2</c:v>
                </c:pt>
                <c:pt idx="37371">
                  <c:v>0</c:v>
                </c:pt>
                <c:pt idx="37372">
                  <c:v>4.4444444444444446E-2</c:v>
                </c:pt>
                <c:pt idx="37373">
                  <c:v>0</c:v>
                </c:pt>
                <c:pt idx="37374">
                  <c:v>0</c:v>
                </c:pt>
                <c:pt idx="37375">
                  <c:v>0</c:v>
                </c:pt>
                <c:pt idx="37376">
                  <c:v>0</c:v>
                </c:pt>
                <c:pt idx="37377">
                  <c:v>0</c:v>
                </c:pt>
                <c:pt idx="37378">
                  <c:v>0</c:v>
                </c:pt>
                <c:pt idx="37379">
                  <c:v>0</c:v>
                </c:pt>
                <c:pt idx="37380">
                  <c:v>0</c:v>
                </c:pt>
                <c:pt idx="37381">
                  <c:v>4.3478260869565216E-2</c:v>
                </c:pt>
                <c:pt idx="37382">
                  <c:v>0</c:v>
                </c:pt>
                <c:pt idx="37383">
                  <c:v>0</c:v>
                </c:pt>
                <c:pt idx="37384">
                  <c:v>0</c:v>
                </c:pt>
                <c:pt idx="37385">
                  <c:v>0</c:v>
                </c:pt>
                <c:pt idx="37386">
                  <c:v>0</c:v>
                </c:pt>
                <c:pt idx="37387">
                  <c:v>0</c:v>
                </c:pt>
                <c:pt idx="37388">
                  <c:v>0</c:v>
                </c:pt>
                <c:pt idx="37389">
                  <c:v>0</c:v>
                </c:pt>
                <c:pt idx="37390">
                  <c:v>0</c:v>
                </c:pt>
                <c:pt idx="37391">
                  <c:v>0</c:v>
                </c:pt>
                <c:pt idx="37392">
                  <c:v>0</c:v>
                </c:pt>
                <c:pt idx="37393">
                  <c:v>0</c:v>
                </c:pt>
                <c:pt idx="37394">
                  <c:v>0</c:v>
                </c:pt>
                <c:pt idx="37395">
                  <c:v>0</c:v>
                </c:pt>
                <c:pt idx="37396">
                  <c:v>0</c:v>
                </c:pt>
                <c:pt idx="37397">
                  <c:v>0</c:v>
                </c:pt>
                <c:pt idx="37398">
                  <c:v>0</c:v>
                </c:pt>
                <c:pt idx="37399">
                  <c:v>0</c:v>
                </c:pt>
                <c:pt idx="37400">
                  <c:v>0</c:v>
                </c:pt>
                <c:pt idx="37401">
                  <c:v>0</c:v>
                </c:pt>
                <c:pt idx="37402">
                  <c:v>0</c:v>
                </c:pt>
                <c:pt idx="37403">
                  <c:v>0.91666666666666663</c:v>
                </c:pt>
                <c:pt idx="37404">
                  <c:v>0</c:v>
                </c:pt>
                <c:pt idx="37405">
                  <c:v>0</c:v>
                </c:pt>
                <c:pt idx="37406">
                  <c:v>1.1904761904761905</c:v>
                </c:pt>
                <c:pt idx="37407">
                  <c:v>0</c:v>
                </c:pt>
                <c:pt idx="37408">
                  <c:v>0.1891891891891892</c:v>
                </c:pt>
                <c:pt idx="37409">
                  <c:v>0.83333333333333337</c:v>
                </c:pt>
                <c:pt idx="37410">
                  <c:v>0</c:v>
                </c:pt>
                <c:pt idx="37411">
                  <c:v>0.26315789473684209</c:v>
                </c:pt>
                <c:pt idx="37412">
                  <c:v>4.2553191489361701E-2</c:v>
                </c:pt>
                <c:pt idx="37413">
                  <c:v>0</c:v>
                </c:pt>
                <c:pt idx="37414">
                  <c:v>6.25E-2</c:v>
                </c:pt>
                <c:pt idx="37415">
                  <c:v>0</c:v>
                </c:pt>
                <c:pt idx="37416">
                  <c:v>0</c:v>
                </c:pt>
                <c:pt idx="37417">
                  <c:v>0</c:v>
                </c:pt>
                <c:pt idx="37418">
                  <c:v>0</c:v>
                </c:pt>
                <c:pt idx="37419">
                  <c:v>0</c:v>
                </c:pt>
                <c:pt idx="37420">
                  <c:v>0</c:v>
                </c:pt>
                <c:pt idx="37421">
                  <c:v>0</c:v>
                </c:pt>
                <c:pt idx="37422">
                  <c:v>0</c:v>
                </c:pt>
                <c:pt idx="37423">
                  <c:v>0</c:v>
                </c:pt>
                <c:pt idx="37424">
                  <c:v>0</c:v>
                </c:pt>
                <c:pt idx="37425">
                  <c:v>0</c:v>
                </c:pt>
                <c:pt idx="37426">
                  <c:v>0.2</c:v>
                </c:pt>
                <c:pt idx="37427">
                  <c:v>0.12820512820512819</c:v>
                </c:pt>
                <c:pt idx="37428">
                  <c:v>0</c:v>
                </c:pt>
                <c:pt idx="37429">
                  <c:v>0</c:v>
                </c:pt>
                <c:pt idx="37430">
                  <c:v>0</c:v>
                </c:pt>
                <c:pt idx="37431">
                  <c:v>2.2727272727272728E-2</c:v>
                </c:pt>
                <c:pt idx="37432">
                  <c:v>0</c:v>
                </c:pt>
                <c:pt idx="37433">
                  <c:v>7.6923076923076927E-2</c:v>
                </c:pt>
                <c:pt idx="37434">
                  <c:v>0</c:v>
                </c:pt>
                <c:pt idx="37435">
                  <c:v>0</c:v>
                </c:pt>
                <c:pt idx="37436">
                  <c:v>0</c:v>
                </c:pt>
                <c:pt idx="37437">
                  <c:v>0</c:v>
                </c:pt>
                <c:pt idx="37438">
                  <c:v>0</c:v>
                </c:pt>
                <c:pt idx="37439">
                  <c:v>0</c:v>
                </c:pt>
                <c:pt idx="37440">
                  <c:v>0</c:v>
                </c:pt>
                <c:pt idx="37441">
                  <c:v>0</c:v>
                </c:pt>
                <c:pt idx="37442">
                  <c:v>0</c:v>
                </c:pt>
                <c:pt idx="37443">
                  <c:v>0</c:v>
                </c:pt>
                <c:pt idx="37444">
                  <c:v>0</c:v>
                </c:pt>
                <c:pt idx="37445">
                  <c:v>0</c:v>
                </c:pt>
                <c:pt idx="37446">
                  <c:v>0</c:v>
                </c:pt>
                <c:pt idx="37447">
                  <c:v>0</c:v>
                </c:pt>
                <c:pt idx="37448">
                  <c:v>0</c:v>
                </c:pt>
                <c:pt idx="37449">
                  <c:v>0</c:v>
                </c:pt>
                <c:pt idx="37450">
                  <c:v>0.36363636363636365</c:v>
                </c:pt>
                <c:pt idx="37451">
                  <c:v>0.875</c:v>
                </c:pt>
                <c:pt idx="37452">
                  <c:v>1.0952380952380953</c:v>
                </c:pt>
                <c:pt idx="37453">
                  <c:v>0</c:v>
                </c:pt>
                <c:pt idx="37454">
                  <c:v>0</c:v>
                </c:pt>
                <c:pt idx="37455">
                  <c:v>9.0909090909090912E-2</c:v>
                </c:pt>
                <c:pt idx="37456">
                  <c:v>0</c:v>
                </c:pt>
                <c:pt idx="37457">
                  <c:v>0.21212121212121213</c:v>
                </c:pt>
                <c:pt idx="37458">
                  <c:v>1.8867924528301886E-2</c:v>
                </c:pt>
                <c:pt idx="37459">
                  <c:v>0.27027027027027029</c:v>
                </c:pt>
                <c:pt idx="37460">
                  <c:v>0.13157894736842105</c:v>
                </c:pt>
                <c:pt idx="37461">
                  <c:v>4.2553191489361701E-2</c:v>
                </c:pt>
                <c:pt idx="37462">
                  <c:v>0</c:v>
                </c:pt>
                <c:pt idx="37463">
                  <c:v>0</c:v>
                </c:pt>
                <c:pt idx="37464">
                  <c:v>0</c:v>
                </c:pt>
                <c:pt idx="37465">
                  <c:v>0</c:v>
                </c:pt>
                <c:pt idx="37466">
                  <c:v>0</c:v>
                </c:pt>
                <c:pt idx="37467">
                  <c:v>4.3478260869565216E-2</c:v>
                </c:pt>
                <c:pt idx="37468">
                  <c:v>0.11904761904761904</c:v>
                </c:pt>
                <c:pt idx="37469">
                  <c:v>0</c:v>
                </c:pt>
                <c:pt idx="37470">
                  <c:v>0</c:v>
                </c:pt>
                <c:pt idx="37471">
                  <c:v>0</c:v>
                </c:pt>
                <c:pt idx="37472">
                  <c:v>0</c:v>
                </c:pt>
                <c:pt idx="37473">
                  <c:v>0</c:v>
                </c:pt>
                <c:pt idx="37474">
                  <c:v>0</c:v>
                </c:pt>
                <c:pt idx="37475">
                  <c:v>0</c:v>
                </c:pt>
                <c:pt idx="37476">
                  <c:v>0</c:v>
                </c:pt>
                <c:pt idx="37477">
                  <c:v>0</c:v>
                </c:pt>
                <c:pt idx="37478">
                  <c:v>0</c:v>
                </c:pt>
                <c:pt idx="37479">
                  <c:v>0</c:v>
                </c:pt>
                <c:pt idx="37480">
                  <c:v>0</c:v>
                </c:pt>
                <c:pt idx="37481">
                  <c:v>0</c:v>
                </c:pt>
                <c:pt idx="37482">
                  <c:v>0</c:v>
                </c:pt>
                <c:pt idx="37483">
                  <c:v>0</c:v>
                </c:pt>
                <c:pt idx="37484">
                  <c:v>0</c:v>
                </c:pt>
                <c:pt idx="37485">
                  <c:v>0</c:v>
                </c:pt>
                <c:pt idx="37486">
                  <c:v>0</c:v>
                </c:pt>
                <c:pt idx="37487">
                  <c:v>0</c:v>
                </c:pt>
                <c:pt idx="37488">
                  <c:v>0</c:v>
                </c:pt>
                <c:pt idx="37489">
                  <c:v>1</c:v>
                </c:pt>
                <c:pt idx="37490">
                  <c:v>0</c:v>
                </c:pt>
                <c:pt idx="37491">
                  <c:v>0</c:v>
                </c:pt>
                <c:pt idx="37492">
                  <c:v>0</c:v>
                </c:pt>
                <c:pt idx="37493">
                  <c:v>0</c:v>
                </c:pt>
                <c:pt idx="37494">
                  <c:v>0</c:v>
                </c:pt>
                <c:pt idx="37495">
                  <c:v>0</c:v>
                </c:pt>
                <c:pt idx="37496">
                  <c:v>0</c:v>
                </c:pt>
                <c:pt idx="37497">
                  <c:v>0</c:v>
                </c:pt>
                <c:pt idx="37498">
                  <c:v>0</c:v>
                </c:pt>
                <c:pt idx="37499">
                  <c:v>0</c:v>
                </c:pt>
                <c:pt idx="37500">
                  <c:v>0</c:v>
                </c:pt>
                <c:pt idx="37501">
                  <c:v>0</c:v>
                </c:pt>
                <c:pt idx="37502">
                  <c:v>0</c:v>
                </c:pt>
                <c:pt idx="37503">
                  <c:v>1</c:v>
                </c:pt>
                <c:pt idx="37504">
                  <c:v>0.25925925925925924</c:v>
                </c:pt>
                <c:pt idx="37505">
                  <c:v>0</c:v>
                </c:pt>
                <c:pt idx="37506">
                  <c:v>0</c:v>
                </c:pt>
                <c:pt idx="37507">
                  <c:v>0.2857142857142857</c:v>
                </c:pt>
                <c:pt idx="37508">
                  <c:v>0</c:v>
                </c:pt>
                <c:pt idx="37509">
                  <c:v>0.39393939393939392</c:v>
                </c:pt>
                <c:pt idx="37510">
                  <c:v>0</c:v>
                </c:pt>
                <c:pt idx="37511">
                  <c:v>4.6511627906976744E-2</c:v>
                </c:pt>
                <c:pt idx="37512">
                  <c:v>0</c:v>
                </c:pt>
                <c:pt idx="37513">
                  <c:v>0.21621621621621623</c:v>
                </c:pt>
                <c:pt idx="37514">
                  <c:v>0</c:v>
                </c:pt>
                <c:pt idx="37515">
                  <c:v>0</c:v>
                </c:pt>
                <c:pt idx="37516">
                  <c:v>0</c:v>
                </c:pt>
                <c:pt idx="37517">
                  <c:v>0</c:v>
                </c:pt>
                <c:pt idx="37518">
                  <c:v>0</c:v>
                </c:pt>
                <c:pt idx="37519">
                  <c:v>0</c:v>
                </c:pt>
                <c:pt idx="37520">
                  <c:v>0</c:v>
                </c:pt>
                <c:pt idx="37521">
                  <c:v>0</c:v>
                </c:pt>
                <c:pt idx="37522">
                  <c:v>0</c:v>
                </c:pt>
                <c:pt idx="37523">
                  <c:v>3.4482758620689655E-2</c:v>
                </c:pt>
                <c:pt idx="37524">
                  <c:v>0</c:v>
                </c:pt>
                <c:pt idx="37525">
                  <c:v>0.62962962962962965</c:v>
                </c:pt>
                <c:pt idx="37526">
                  <c:v>0</c:v>
                </c:pt>
                <c:pt idx="37527">
                  <c:v>0.29411764705882354</c:v>
                </c:pt>
                <c:pt idx="37528">
                  <c:v>0.40625</c:v>
                </c:pt>
                <c:pt idx="37529">
                  <c:v>6.3829787234042548E-2</c:v>
                </c:pt>
                <c:pt idx="37530">
                  <c:v>6.9767441860465115E-2</c:v>
                </c:pt>
                <c:pt idx="37531">
                  <c:v>0</c:v>
                </c:pt>
                <c:pt idx="37532">
                  <c:v>0</c:v>
                </c:pt>
                <c:pt idx="37533">
                  <c:v>0</c:v>
                </c:pt>
                <c:pt idx="37534">
                  <c:v>0</c:v>
                </c:pt>
                <c:pt idx="37535">
                  <c:v>9.7560975609756101E-2</c:v>
                </c:pt>
                <c:pt idx="37536">
                  <c:v>0</c:v>
                </c:pt>
                <c:pt idx="37537">
                  <c:v>0</c:v>
                </c:pt>
                <c:pt idx="37538">
                  <c:v>0</c:v>
                </c:pt>
                <c:pt idx="37539">
                  <c:v>2.1739130434782608E-2</c:v>
                </c:pt>
                <c:pt idx="37540">
                  <c:v>0</c:v>
                </c:pt>
                <c:pt idx="37541">
                  <c:v>0</c:v>
                </c:pt>
                <c:pt idx="37542">
                  <c:v>0</c:v>
                </c:pt>
                <c:pt idx="37543">
                  <c:v>0</c:v>
                </c:pt>
                <c:pt idx="37544">
                  <c:v>0</c:v>
                </c:pt>
                <c:pt idx="37545">
                  <c:v>0</c:v>
                </c:pt>
                <c:pt idx="37546">
                  <c:v>0</c:v>
                </c:pt>
                <c:pt idx="37547">
                  <c:v>0</c:v>
                </c:pt>
                <c:pt idx="37548">
                  <c:v>0</c:v>
                </c:pt>
                <c:pt idx="37549">
                  <c:v>0</c:v>
                </c:pt>
                <c:pt idx="37550">
                  <c:v>0</c:v>
                </c:pt>
                <c:pt idx="37551">
                  <c:v>0</c:v>
                </c:pt>
                <c:pt idx="37552">
                  <c:v>0</c:v>
                </c:pt>
                <c:pt idx="37553">
                  <c:v>0</c:v>
                </c:pt>
                <c:pt idx="37554">
                  <c:v>0</c:v>
                </c:pt>
                <c:pt idx="37555">
                  <c:v>0</c:v>
                </c:pt>
                <c:pt idx="37556">
                  <c:v>0</c:v>
                </c:pt>
                <c:pt idx="37557">
                  <c:v>0</c:v>
                </c:pt>
                <c:pt idx="37558">
                  <c:v>0</c:v>
                </c:pt>
                <c:pt idx="37559">
                  <c:v>0</c:v>
                </c:pt>
                <c:pt idx="37560">
                  <c:v>0</c:v>
                </c:pt>
                <c:pt idx="37561">
                  <c:v>0</c:v>
                </c:pt>
                <c:pt idx="37562">
                  <c:v>0</c:v>
                </c:pt>
                <c:pt idx="37563">
                  <c:v>0</c:v>
                </c:pt>
                <c:pt idx="37564">
                  <c:v>0</c:v>
                </c:pt>
                <c:pt idx="37565">
                  <c:v>0</c:v>
                </c:pt>
                <c:pt idx="37566">
                  <c:v>0</c:v>
                </c:pt>
                <c:pt idx="37567">
                  <c:v>0.95454545454545459</c:v>
                </c:pt>
                <c:pt idx="37568">
                  <c:v>0</c:v>
                </c:pt>
                <c:pt idx="37569">
                  <c:v>0</c:v>
                </c:pt>
                <c:pt idx="37570">
                  <c:v>0</c:v>
                </c:pt>
                <c:pt idx="37571">
                  <c:v>0</c:v>
                </c:pt>
                <c:pt idx="37572">
                  <c:v>0.28000000000000003</c:v>
                </c:pt>
                <c:pt idx="37573">
                  <c:v>0.6428571428571429</c:v>
                </c:pt>
                <c:pt idx="37574">
                  <c:v>0.26666666666666666</c:v>
                </c:pt>
                <c:pt idx="37575">
                  <c:v>0.27777777777777779</c:v>
                </c:pt>
                <c:pt idx="37576">
                  <c:v>0</c:v>
                </c:pt>
                <c:pt idx="37577">
                  <c:v>0.14285714285714285</c:v>
                </c:pt>
                <c:pt idx="37578">
                  <c:v>0.24242424242424243</c:v>
                </c:pt>
                <c:pt idx="37579">
                  <c:v>0</c:v>
                </c:pt>
                <c:pt idx="37580">
                  <c:v>0.17948717948717949</c:v>
                </c:pt>
                <c:pt idx="37581">
                  <c:v>0.17948717948717949</c:v>
                </c:pt>
                <c:pt idx="37582">
                  <c:v>0.41935483870967744</c:v>
                </c:pt>
                <c:pt idx="37583">
                  <c:v>0</c:v>
                </c:pt>
                <c:pt idx="37584">
                  <c:v>0</c:v>
                </c:pt>
                <c:pt idx="37585">
                  <c:v>0</c:v>
                </c:pt>
                <c:pt idx="37586">
                  <c:v>0</c:v>
                </c:pt>
                <c:pt idx="37587">
                  <c:v>0</c:v>
                </c:pt>
                <c:pt idx="37588">
                  <c:v>0</c:v>
                </c:pt>
                <c:pt idx="37589">
                  <c:v>0</c:v>
                </c:pt>
                <c:pt idx="37590">
                  <c:v>0</c:v>
                </c:pt>
                <c:pt idx="37591">
                  <c:v>0</c:v>
                </c:pt>
                <c:pt idx="37592">
                  <c:v>0</c:v>
                </c:pt>
                <c:pt idx="37593">
                  <c:v>0</c:v>
                </c:pt>
                <c:pt idx="37594">
                  <c:v>0</c:v>
                </c:pt>
                <c:pt idx="37595">
                  <c:v>0</c:v>
                </c:pt>
                <c:pt idx="37596">
                  <c:v>0</c:v>
                </c:pt>
                <c:pt idx="37597">
                  <c:v>0</c:v>
                </c:pt>
                <c:pt idx="37598">
                  <c:v>0</c:v>
                </c:pt>
                <c:pt idx="37599">
                  <c:v>0</c:v>
                </c:pt>
                <c:pt idx="37600">
                  <c:v>0.54838709677419351</c:v>
                </c:pt>
                <c:pt idx="37601">
                  <c:v>0</c:v>
                </c:pt>
                <c:pt idx="37602">
                  <c:v>0</c:v>
                </c:pt>
                <c:pt idx="37603">
                  <c:v>0</c:v>
                </c:pt>
                <c:pt idx="37604">
                  <c:v>0</c:v>
                </c:pt>
                <c:pt idx="37605">
                  <c:v>0</c:v>
                </c:pt>
                <c:pt idx="37606">
                  <c:v>0</c:v>
                </c:pt>
                <c:pt idx="37607">
                  <c:v>0</c:v>
                </c:pt>
                <c:pt idx="37608">
                  <c:v>0.11363636363636363</c:v>
                </c:pt>
                <c:pt idx="37609">
                  <c:v>0.18421052631578946</c:v>
                </c:pt>
                <c:pt idx="37610">
                  <c:v>0</c:v>
                </c:pt>
                <c:pt idx="37611">
                  <c:v>0</c:v>
                </c:pt>
                <c:pt idx="37612">
                  <c:v>0.17499999999999999</c:v>
                </c:pt>
                <c:pt idx="37613">
                  <c:v>0</c:v>
                </c:pt>
                <c:pt idx="37614">
                  <c:v>2.6315789473684209E-2</c:v>
                </c:pt>
                <c:pt idx="37615">
                  <c:v>0</c:v>
                </c:pt>
                <c:pt idx="37616">
                  <c:v>0</c:v>
                </c:pt>
                <c:pt idx="37617">
                  <c:v>0</c:v>
                </c:pt>
                <c:pt idx="37618">
                  <c:v>0</c:v>
                </c:pt>
                <c:pt idx="37619">
                  <c:v>7.1428571428571425E-2</c:v>
                </c:pt>
                <c:pt idx="37620">
                  <c:v>0</c:v>
                </c:pt>
                <c:pt idx="37621">
                  <c:v>0</c:v>
                </c:pt>
                <c:pt idx="37622">
                  <c:v>0</c:v>
                </c:pt>
                <c:pt idx="37623">
                  <c:v>0</c:v>
                </c:pt>
                <c:pt idx="37624">
                  <c:v>0</c:v>
                </c:pt>
                <c:pt idx="37625">
                  <c:v>0</c:v>
                </c:pt>
                <c:pt idx="37626">
                  <c:v>0</c:v>
                </c:pt>
                <c:pt idx="37627">
                  <c:v>0</c:v>
                </c:pt>
                <c:pt idx="37628">
                  <c:v>0</c:v>
                </c:pt>
                <c:pt idx="37629">
                  <c:v>0</c:v>
                </c:pt>
                <c:pt idx="37630">
                  <c:v>0</c:v>
                </c:pt>
                <c:pt idx="37631">
                  <c:v>0</c:v>
                </c:pt>
                <c:pt idx="37632">
                  <c:v>0</c:v>
                </c:pt>
                <c:pt idx="37633">
                  <c:v>0</c:v>
                </c:pt>
                <c:pt idx="37634">
                  <c:v>0</c:v>
                </c:pt>
                <c:pt idx="37635">
                  <c:v>0</c:v>
                </c:pt>
                <c:pt idx="37636">
                  <c:v>0</c:v>
                </c:pt>
                <c:pt idx="37637">
                  <c:v>0</c:v>
                </c:pt>
                <c:pt idx="37638">
                  <c:v>0.72222222222222221</c:v>
                </c:pt>
                <c:pt idx="37639">
                  <c:v>0</c:v>
                </c:pt>
                <c:pt idx="37640">
                  <c:v>0</c:v>
                </c:pt>
                <c:pt idx="37641">
                  <c:v>0</c:v>
                </c:pt>
                <c:pt idx="37642">
                  <c:v>0</c:v>
                </c:pt>
                <c:pt idx="37643">
                  <c:v>0</c:v>
                </c:pt>
                <c:pt idx="37644">
                  <c:v>0.38709677419354838</c:v>
                </c:pt>
                <c:pt idx="37645">
                  <c:v>0.30303030303030304</c:v>
                </c:pt>
                <c:pt idx="37646">
                  <c:v>0.5714285714285714</c:v>
                </c:pt>
                <c:pt idx="37647">
                  <c:v>0.11627906976744186</c:v>
                </c:pt>
                <c:pt idx="37648">
                  <c:v>0</c:v>
                </c:pt>
                <c:pt idx="37649">
                  <c:v>2.2222222222222223E-2</c:v>
                </c:pt>
                <c:pt idx="37650">
                  <c:v>0</c:v>
                </c:pt>
                <c:pt idx="37651">
                  <c:v>6.6666666666666666E-2</c:v>
                </c:pt>
                <c:pt idx="37652">
                  <c:v>0</c:v>
                </c:pt>
                <c:pt idx="37653">
                  <c:v>0</c:v>
                </c:pt>
                <c:pt idx="37654">
                  <c:v>0</c:v>
                </c:pt>
                <c:pt idx="37655">
                  <c:v>0</c:v>
                </c:pt>
                <c:pt idx="37656">
                  <c:v>0</c:v>
                </c:pt>
                <c:pt idx="37657">
                  <c:v>0</c:v>
                </c:pt>
                <c:pt idx="37658">
                  <c:v>0</c:v>
                </c:pt>
                <c:pt idx="37659">
                  <c:v>0</c:v>
                </c:pt>
                <c:pt idx="37660">
                  <c:v>0</c:v>
                </c:pt>
                <c:pt idx="37661">
                  <c:v>0</c:v>
                </c:pt>
                <c:pt idx="37662">
                  <c:v>0.88461538461538458</c:v>
                </c:pt>
                <c:pt idx="37663">
                  <c:v>0</c:v>
                </c:pt>
                <c:pt idx="37664">
                  <c:v>2.1739130434782608E-2</c:v>
                </c:pt>
                <c:pt idx="37665">
                  <c:v>0</c:v>
                </c:pt>
                <c:pt idx="37666">
                  <c:v>0</c:v>
                </c:pt>
                <c:pt idx="37667">
                  <c:v>9.3023255813953487E-2</c:v>
                </c:pt>
                <c:pt idx="37668">
                  <c:v>0</c:v>
                </c:pt>
                <c:pt idx="37669">
                  <c:v>0</c:v>
                </c:pt>
                <c:pt idx="37670">
                  <c:v>2.3809523809523808E-2</c:v>
                </c:pt>
                <c:pt idx="37671">
                  <c:v>2.3809523809523808E-2</c:v>
                </c:pt>
                <c:pt idx="37672">
                  <c:v>0</c:v>
                </c:pt>
                <c:pt idx="37673">
                  <c:v>0</c:v>
                </c:pt>
                <c:pt idx="37674">
                  <c:v>0</c:v>
                </c:pt>
                <c:pt idx="37675">
                  <c:v>0</c:v>
                </c:pt>
                <c:pt idx="37676">
                  <c:v>0</c:v>
                </c:pt>
                <c:pt idx="37677">
                  <c:v>0</c:v>
                </c:pt>
                <c:pt idx="37678">
                  <c:v>0</c:v>
                </c:pt>
                <c:pt idx="37679">
                  <c:v>0</c:v>
                </c:pt>
                <c:pt idx="37680">
                  <c:v>0</c:v>
                </c:pt>
                <c:pt idx="37681">
                  <c:v>0</c:v>
                </c:pt>
                <c:pt idx="37682">
                  <c:v>0</c:v>
                </c:pt>
                <c:pt idx="37683">
                  <c:v>0</c:v>
                </c:pt>
                <c:pt idx="37684">
                  <c:v>0</c:v>
                </c:pt>
                <c:pt idx="37685">
                  <c:v>0</c:v>
                </c:pt>
                <c:pt idx="37686">
                  <c:v>0</c:v>
                </c:pt>
                <c:pt idx="37687">
                  <c:v>0</c:v>
                </c:pt>
                <c:pt idx="37688">
                  <c:v>0</c:v>
                </c:pt>
                <c:pt idx="37689">
                  <c:v>0</c:v>
                </c:pt>
                <c:pt idx="37690">
                  <c:v>0</c:v>
                </c:pt>
                <c:pt idx="37691">
                  <c:v>0</c:v>
                </c:pt>
                <c:pt idx="37692">
                  <c:v>0</c:v>
                </c:pt>
                <c:pt idx="37693">
                  <c:v>0</c:v>
                </c:pt>
                <c:pt idx="37694">
                  <c:v>0</c:v>
                </c:pt>
                <c:pt idx="37695">
                  <c:v>0</c:v>
                </c:pt>
                <c:pt idx="37696">
                  <c:v>0</c:v>
                </c:pt>
                <c:pt idx="37697">
                  <c:v>0</c:v>
                </c:pt>
                <c:pt idx="37698">
                  <c:v>0.36363636363636365</c:v>
                </c:pt>
                <c:pt idx="37699">
                  <c:v>0</c:v>
                </c:pt>
                <c:pt idx="37700">
                  <c:v>0</c:v>
                </c:pt>
                <c:pt idx="37701">
                  <c:v>0</c:v>
                </c:pt>
                <c:pt idx="37702">
                  <c:v>0</c:v>
                </c:pt>
                <c:pt idx="37703">
                  <c:v>0</c:v>
                </c:pt>
                <c:pt idx="37704">
                  <c:v>0</c:v>
                </c:pt>
                <c:pt idx="37705">
                  <c:v>0</c:v>
                </c:pt>
                <c:pt idx="37706">
                  <c:v>0.1111111111111111</c:v>
                </c:pt>
                <c:pt idx="37707">
                  <c:v>0</c:v>
                </c:pt>
                <c:pt idx="37708">
                  <c:v>0.27272727272727271</c:v>
                </c:pt>
                <c:pt idx="37709">
                  <c:v>0.27027027027027029</c:v>
                </c:pt>
                <c:pt idx="37710">
                  <c:v>0</c:v>
                </c:pt>
                <c:pt idx="37711">
                  <c:v>0</c:v>
                </c:pt>
                <c:pt idx="37712">
                  <c:v>0</c:v>
                </c:pt>
                <c:pt idx="37713">
                  <c:v>0</c:v>
                </c:pt>
                <c:pt idx="37714">
                  <c:v>0</c:v>
                </c:pt>
                <c:pt idx="37715">
                  <c:v>0</c:v>
                </c:pt>
                <c:pt idx="37716">
                  <c:v>0</c:v>
                </c:pt>
                <c:pt idx="37717">
                  <c:v>0</c:v>
                </c:pt>
                <c:pt idx="37718">
                  <c:v>0.02</c:v>
                </c:pt>
                <c:pt idx="37719">
                  <c:v>0</c:v>
                </c:pt>
                <c:pt idx="37720">
                  <c:v>0.17073170731707318</c:v>
                </c:pt>
                <c:pt idx="37721">
                  <c:v>0</c:v>
                </c:pt>
                <c:pt idx="37722">
                  <c:v>4.2553191489361701E-2</c:v>
                </c:pt>
                <c:pt idx="37723">
                  <c:v>0</c:v>
                </c:pt>
                <c:pt idx="37724">
                  <c:v>0</c:v>
                </c:pt>
                <c:pt idx="37725">
                  <c:v>0</c:v>
                </c:pt>
                <c:pt idx="37726">
                  <c:v>0</c:v>
                </c:pt>
                <c:pt idx="37727">
                  <c:v>0</c:v>
                </c:pt>
                <c:pt idx="37728">
                  <c:v>0</c:v>
                </c:pt>
                <c:pt idx="37729">
                  <c:v>0</c:v>
                </c:pt>
                <c:pt idx="37730">
                  <c:v>0</c:v>
                </c:pt>
                <c:pt idx="37731">
                  <c:v>0</c:v>
                </c:pt>
                <c:pt idx="37732">
                  <c:v>0</c:v>
                </c:pt>
                <c:pt idx="37733">
                  <c:v>0</c:v>
                </c:pt>
                <c:pt idx="37734">
                  <c:v>0</c:v>
                </c:pt>
                <c:pt idx="37735">
                  <c:v>0</c:v>
                </c:pt>
                <c:pt idx="37736">
                  <c:v>0</c:v>
                </c:pt>
                <c:pt idx="37737">
                  <c:v>0</c:v>
                </c:pt>
                <c:pt idx="37738">
                  <c:v>0</c:v>
                </c:pt>
                <c:pt idx="37739">
                  <c:v>0</c:v>
                </c:pt>
                <c:pt idx="37740">
                  <c:v>0</c:v>
                </c:pt>
                <c:pt idx="37741">
                  <c:v>0</c:v>
                </c:pt>
                <c:pt idx="37742">
                  <c:v>0</c:v>
                </c:pt>
                <c:pt idx="37743">
                  <c:v>0</c:v>
                </c:pt>
                <c:pt idx="37744">
                  <c:v>0</c:v>
                </c:pt>
                <c:pt idx="37745">
                  <c:v>0</c:v>
                </c:pt>
                <c:pt idx="37746">
                  <c:v>0</c:v>
                </c:pt>
                <c:pt idx="37747">
                  <c:v>0</c:v>
                </c:pt>
                <c:pt idx="37748">
                  <c:v>0</c:v>
                </c:pt>
                <c:pt idx="37749">
                  <c:v>0</c:v>
                </c:pt>
                <c:pt idx="37750">
                  <c:v>0</c:v>
                </c:pt>
                <c:pt idx="37751">
                  <c:v>0</c:v>
                </c:pt>
                <c:pt idx="37752">
                  <c:v>0</c:v>
                </c:pt>
                <c:pt idx="37753">
                  <c:v>0</c:v>
                </c:pt>
                <c:pt idx="37754">
                  <c:v>0.70833333333333337</c:v>
                </c:pt>
                <c:pt idx="37755">
                  <c:v>0.6428571428571429</c:v>
                </c:pt>
                <c:pt idx="37756">
                  <c:v>0</c:v>
                </c:pt>
                <c:pt idx="37757">
                  <c:v>0.41379310344827586</c:v>
                </c:pt>
                <c:pt idx="37758">
                  <c:v>0.375</c:v>
                </c:pt>
                <c:pt idx="37759">
                  <c:v>0.34285714285714286</c:v>
                </c:pt>
                <c:pt idx="37760">
                  <c:v>0.37931034482758619</c:v>
                </c:pt>
                <c:pt idx="37761">
                  <c:v>0.6</c:v>
                </c:pt>
                <c:pt idx="37762">
                  <c:v>0</c:v>
                </c:pt>
                <c:pt idx="37763">
                  <c:v>0</c:v>
                </c:pt>
                <c:pt idx="37764">
                  <c:v>0</c:v>
                </c:pt>
                <c:pt idx="37765">
                  <c:v>4.3478260869565216E-2</c:v>
                </c:pt>
                <c:pt idx="37766">
                  <c:v>2.5000000000000001E-2</c:v>
                </c:pt>
                <c:pt idx="37767">
                  <c:v>0</c:v>
                </c:pt>
                <c:pt idx="37768">
                  <c:v>0</c:v>
                </c:pt>
                <c:pt idx="37769">
                  <c:v>0</c:v>
                </c:pt>
                <c:pt idx="37770">
                  <c:v>0</c:v>
                </c:pt>
                <c:pt idx="37771">
                  <c:v>0</c:v>
                </c:pt>
                <c:pt idx="37772">
                  <c:v>0</c:v>
                </c:pt>
                <c:pt idx="37773">
                  <c:v>0</c:v>
                </c:pt>
                <c:pt idx="37774">
                  <c:v>2.2222222222222223E-2</c:v>
                </c:pt>
                <c:pt idx="37775">
                  <c:v>0</c:v>
                </c:pt>
                <c:pt idx="37776">
                  <c:v>0</c:v>
                </c:pt>
                <c:pt idx="37777">
                  <c:v>0</c:v>
                </c:pt>
                <c:pt idx="37778">
                  <c:v>0</c:v>
                </c:pt>
                <c:pt idx="37779">
                  <c:v>0</c:v>
                </c:pt>
                <c:pt idx="37780">
                  <c:v>0</c:v>
                </c:pt>
                <c:pt idx="37781">
                  <c:v>0.5</c:v>
                </c:pt>
                <c:pt idx="37782">
                  <c:v>0.39285714285714285</c:v>
                </c:pt>
                <c:pt idx="37783">
                  <c:v>0.33333333333333331</c:v>
                </c:pt>
                <c:pt idx="37784">
                  <c:v>0</c:v>
                </c:pt>
                <c:pt idx="37785">
                  <c:v>0</c:v>
                </c:pt>
                <c:pt idx="37786">
                  <c:v>0</c:v>
                </c:pt>
                <c:pt idx="37787">
                  <c:v>6.9767441860465115E-2</c:v>
                </c:pt>
                <c:pt idx="37788">
                  <c:v>0</c:v>
                </c:pt>
                <c:pt idx="37789">
                  <c:v>0.02</c:v>
                </c:pt>
                <c:pt idx="37790">
                  <c:v>0.19047619047619047</c:v>
                </c:pt>
                <c:pt idx="37791">
                  <c:v>2.0833333333333332E-2</c:v>
                </c:pt>
                <c:pt idx="37792">
                  <c:v>0</c:v>
                </c:pt>
                <c:pt idx="37793">
                  <c:v>4.5454545454545456E-2</c:v>
                </c:pt>
                <c:pt idx="37794">
                  <c:v>0</c:v>
                </c:pt>
                <c:pt idx="37795">
                  <c:v>0</c:v>
                </c:pt>
                <c:pt idx="37796">
                  <c:v>0.11904761904761904</c:v>
                </c:pt>
                <c:pt idx="37797">
                  <c:v>0</c:v>
                </c:pt>
                <c:pt idx="37798">
                  <c:v>6.6666666666666666E-2</c:v>
                </c:pt>
                <c:pt idx="37799">
                  <c:v>6.6666666666666666E-2</c:v>
                </c:pt>
                <c:pt idx="37800">
                  <c:v>0</c:v>
                </c:pt>
                <c:pt idx="37801">
                  <c:v>0</c:v>
                </c:pt>
                <c:pt idx="37802">
                  <c:v>0</c:v>
                </c:pt>
                <c:pt idx="37803">
                  <c:v>0</c:v>
                </c:pt>
                <c:pt idx="37804">
                  <c:v>0.6470588235294118</c:v>
                </c:pt>
                <c:pt idx="37805">
                  <c:v>0</c:v>
                </c:pt>
                <c:pt idx="37806">
                  <c:v>0</c:v>
                </c:pt>
                <c:pt idx="37807">
                  <c:v>0</c:v>
                </c:pt>
                <c:pt idx="37808">
                  <c:v>0</c:v>
                </c:pt>
                <c:pt idx="37809">
                  <c:v>0</c:v>
                </c:pt>
                <c:pt idx="37810">
                  <c:v>0</c:v>
                </c:pt>
                <c:pt idx="37811">
                  <c:v>0</c:v>
                </c:pt>
                <c:pt idx="37812">
                  <c:v>0</c:v>
                </c:pt>
                <c:pt idx="37813">
                  <c:v>0</c:v>
                </c:pt>
                <c:pt idx="37814">
                  <c:v>0</c:v>
                </c:pt>
                <c:pt idx="37815">
                  <c:v>0</c:v>
                </c:pt>
                <c:pt idx="37816">
                  <c:v>0</c:v>
                </c:pt>
                <c:pt idx="37817">
                  <c:v>0</c:v>
                </c:pt>
                <c:pt idx="37818">
                  <c:v>0</c:v>
                </c:pt>
                <c:pt idx="37819">
                  <c:v>0</c:v>
                </c:pt>
                <c:pt idx="37820">
                  <c:v>0.84</c:v>
                </c:pt>
                <c:pt idx="37821">
                  <c:v>0.91666666666666663</c:v>
                </c:pt>
                <c:pt idx="37822">
                  <c:v>0</c:v>
                </c:pt>
                <c:pt idx="37823">
                  <c:v>0</c:v>
                </c:pt>
                <c:pt idx="37824">
                  <c:v>0</c:v>
                </c:pt>
                <c:pt idx="37825">
                  <c:v>0.41379310344827586</c:v>
                </c:pt>
                <c:pt idx="37826">
                  <c:v>0</c:v>
                </c:pt>
                <c:pt idx="37827">
                  <c:v>2.1739130434782608E-2</c:v>
                </c:pt>
                <c:pt idx="37828">
                  <c:v>0.3235294117647059</c:v>
                </c:pt>
                <c:pt idx="37829">
                  <c:v>0.17948717948717949</c:v>
                </c:pt>
                <c:pt idx="37830">
                  <c:v>0.15384615384615385</c:v>
                </c:pt>
                <c:pt idx="37831">
                  <c:v>0</c:v>
                </c:pt>
                <c:pt idx="37832">
                  <c:v>0</c:v>
                </c:pt>
                <c:pt idx="37833">
                  <c:v>0</c:v>
                </c:pt>
                <c:pt idx="37834">
                  <c:v>0</c:v>
                </c:pt>
                <c:pt idx="37835">
                  <c:v>0</c:v>
                </c:pt>
                <c:pt idx="37836">
                  <c:v>0</c:v>
                </c:pt>
                <c:pt idx="37837">
                  <c:v>1.0476190476190477</c:v>
                </c:pt>
                <c:pt idx="37838">
                  <c:v>0.88</c:v>
                </c:pt>
                <c:pt idx="37839">
                  <c:v>0</c:v>
                </c:pt>
                <c:pt idx="37840">
                  <c:v>2.2222222222222223E-2</c:v>
                </c:pt>
                <c:pt idx="37841">
                  <c:v>0</c:v>
                </c:pt>
                <c:pt idx="37842">
                  <c:v>0</c:v>
                </c:pt>
                <c:pt idx="37843">
                  <c:v>0.1951219512195122</c:v>
                </c:pt>
                <c:pt idx="37844">
                  <c:v>7.1428571428571425E-2</c:v>
                </c:pt>
                <c:pt idx="37845">
                  <c:v>0.15384615384615385</c:v>
                </c:pt>
                <c:pt idx="37846">
                  <c:v>2.2222222222222223E-2</c:v>
                </c:pt>
                <c:pt idx="37847">
                  <c:v>0</c:v>
                </c:pt>
                <c:pt idx="37848">
                  <c:v>0</c:v>
                </c:pt>
                <c:pt idx="37849">
                  <c:v>0</c:v>
                </c:pt>
                <c:pt idx="37850">
                  <c:v>0</c:v>
                </c:pt>
                <c:pt idx="37851">
                  <c:v>0</c:v>
                </c:pt>
                <c:pt idx="37852">
                  <c:v>0</c:v>
                </c:pt>
                <c:pt idx="37853">
                  <c:v>0</c:v>
                </c:pt>
                <c:pt idx="37854">
                  <c:v>0</c:v>
                </c:pt>
                <c:pt idx="37855">
                  <c:v>0</c:v>
                </c:pt>
                <c:pt idx="37856">
                  <c:v>0</c:v>
                </c:pt>
                <c:pt idx="37857">
                  <c:v>0</c:v>
                </c:pt>
                <c:pt idx="37858">
                  <c:v>0</c:v>
                </c:pt>
                <c:pt idx="37859">
                  <c:v>0</c:v>
                </c:pt>
                <c:pt idx="37860">
                  <c:v>0</c:v>
                </c:pt>
                <c:pt idx="37861">
                  <c:v>0.34285714285714286</c:v>
                </c:pt>
                <c:pt idx="37862">
                  <c:v>0</c:v>
                </c:pt>
                <c:pt idx="37863">
                  <c:v>0.19444444444444445</c:v>
                </c:pt>
                <c:pt idx="37864">
                  <c:v>0</c:v>
                </c:pt>
                <c:pt idx="37865">
                  <c:v>0.5714285714285714</c:v>
                </c:pt>
                <c:pt idx="37866">
                  <c:v>4.1666666666666664E-2</c:v>
                </c:pt>
                <c:pt idx="37867">
                  <c:v>0</c:v>
                </c:pt>
                <c:pt idx="37868">
                  <c:v>0</c:v>
                </c:pt>
                <c:pt idx="37869">
                  <c:v>0</c:v>
                </c:pt>
                <c:pt idx="37870">
                  <c:v>0</c:v>
                </c:pt>
                <c:pt idx="37871">
                  <c:v>0</c:v>
                </c:pt>
                <c:pt idx="37872">
                  <c:v>0.14285714285714285</c:v>
                </c:pt>
                <c:pt idx="37873">
                  <c:v>0</c:v>
                </c:pt>
                <c:pt idx="37874">
                  <c:v>0</c:v>
                </c:pt>
                <c:pt idx="37875">
                  <c:v>0</c:v>
                </c:pt>
                <c:pt idx="37876">
                  <c:v>0</c:v>
                </c:pt>
                <c:pt idx="37877">
                  <c:v>0</c:v>
                </c:pt>
                <c:pt idx="37878">
                  <c:v>0</c:v>
                </c:pt>
                <c:pt idx="37879">
                  <c:v>0</c:v>
                </c:pt>
                <c:pt idx="37880">
                  <c:v>0</c:v>
                </c:pt>
                <c:pt idx="37881">
                  <c:v>0</c:v>
                </c:pt>
                <c:pt idx="37882">
                  <c:v>0</c:v>
                </c:pt>
                <c:pt idx="37883">
                  <c:v>0</c:v>
                </c:pt>
                <c:pt idx="37884">
                  <c:v>0</c:v>
                </c:pt>
                <c:pt idx="37885">
                  <c:v>0</c:v>
                </c:pt>
                <c:pt idx="37886">
                  <c:v>0</c:v>
                </c:pt>
                <c:pt idx="37887">
                  <c:v>0.47058823529411764</c:v>
                </c:pt>
                <c:pt idx="37888">
                  <c:v>0.14705882352941177</c:v>
                </c:pt>
                <c:pt idx="37889">
                  <c:v>0.91666666666666663</c:v>
                </c:pt>
                <c:pt idx="37890">
                  <c:v>0</c:v>
                </c:pt>
                <c:pt idx="37891">
                  <c:v>0</c:v>
                </c:pt>
                <c:pt idx="37892">
                  <c:v>0</c:v>
                </c:pt>
                <c:pt idx="37893">
                  <c:v>0</c:v>
                </c:pt>
                <c:pt idx="37894">
                  <c:v>0.13157894736842105</c:v>
                </c:pt>
                <c:pt idx="37895">
                  <c:v>0.11363636363636363</c:v>
                </c:pt>
                <c:pt idx="37896">
                  <c:v>0</c:v>
                </c:pt>
                <c:pt idx="37897">
                  <c:v>0</c:v>
                </c:pt>
                <c:pt idx="37898">
                  <c:v>0</c:v>
                </c:pt>
                <c:pt idx="37899">
                  <c:v>0</c:v>
                </c:pt>
                <c:pt idx="37900">
                  <c:v>0</c:v>
                </c:pt>
                <c:pt idx="37901">
                  <c:v>0</c:v>
                </c:pt>
                <c:pt idx="37902">
                  <c:v>5.2631578947368418E-2</c:v>
                </c:pt>
                <c:pt idx="37903">
                  <c:v>0</c:v>
                </c:pt>
                <c:pt idx="37904">
                  <c:v>0</c:v>
                </c:pt>
                <c:pt idx="37905">
                  <c:v>0</c:v>
                </c:pt>
                <c:pt idx="37906">
                  <c:v>0</c:v>
                </c:pt>
                <c:pt idx="37907">
                  <c:v>0</c:v>
                </c:pt>
                <c:pt idx="37908">
                  <c:v>0</c:v>
                </c:pt>
                <c:pt idx="37909">
                  <c:v>0</c:v>
                </c:pt>
                <c:pt idx="37910">
                  <c:v>0</c:v>
                </c:pt>
                <c:pt idx="37911">
                  <c:v>0</c:v>
                </c:pt>
                <c:pt idx="37912">
                  <c:v>0</c:v>
                </c:pt>
                <c:pt idx="37913">
                  <c:v>0</c:v>
                </c:pt>
                <c:pt idx="37914">
                  <c:v>0</c:v>
                </c:pt>
                <c:pt idx="37915">
                  <c:v>0</c:v>
                </c:pt>
                <c:pt idx="37916">
                  <c:v>0</c:v>
                </c:pt>
                <c:pt idx="37917">
                  <c:v>0</c:v>
                </c:pt>
                <c:pt idx="37918">
                  <c:v>0</c:v>
                </c:pt>
                <c:pt idx="37919">
                  <c:v>0</c:v>
                </c:pt>
                <c:pt idx="37920">
                  <c:v>0.53125</c:v>
                </c:pt>
                <c:pt idx="37921">
                  <c:v>0.125</c:v>
                </c:pt>
                <c:pt idx="37922">
                  <c:v>0.44827586206896552</c:v>
                </c:pt>
                <c:pt idx="37923">
                  <c:v>0.23529411764705882</c:v>
                </c:pt>
                <c:pt idx="37924">
                  <c:v>0</c:v>
                </c:pt>
                <c:pt idx="37925">
                  <c:v>0.17499999999999999</c:v>
                </c:pt>
                <c:pt idx="37926">
                  <c:v>0.40625</c:v>
                </c:pt>
                <c:pt idx="37927">
                  <c:v>0.13157894736842105</c:v>
                </c:pt>
                <c:pt idx="37928">
                  <c:v>0.22222222222222221</c:v>
                </c:pt>
                <c:pt idx="37929">
                  <c:v>0.17948717948717949</c:v>
                </c:pt>
                <c:pt idx="37930">
                  <c:v>0</c:v>
                </c:pt>
                <c:pt idx="37931">
                  <c:v>0</c:v>
                </c:pt>
                <c:pt idx="37932">
                  <c:v>0</c:v>
                </c:pt>
                <c:pt idx="37933">
                  <c:v>0</c:v>
                </c:pt>
                <c:pt idx="37934">
                  <c:v>0</c:v>
                </c:pt>
                <c:pt idx="37935">
                  <c:v>0.1111111111111111</c:v>
                </c:pt>
                <c:pt idx="37936">
                  <c:v>0</c:v>
                </c:pt>
                <c:pt idx="37937">
                  <c:v>0</c:v>
                </c:pt>
                <c:pt idx="37938">
                  <c:v>4.7619047619047616E-2</c:v>
                </c:pt>
                <c:pt idx="37939">
                  <c:v>0</c:v>
                </c:pt>
                <c:pt idx="37940">
                  <c:v>6.9767441860465115E-2</c:v>
                </c:pt>
                <c:pt idx="37941">
                  <c:v>0</c:v>
                </c:pt>
                <c:pt idx="37942">
                  <c:v>0</c:v>
                </c:pt>
                <c:pt idx="37943">
                  <c:v>0.11904761904761904</c:v>
                </c:pt>
                <c:pt idx="37944">
                  <c:v>0</c:v>
                </c:pt>
                <c:pt idx="37945">
                  <c:v>0</c:v>
                </c:pt>
                <c:pt idx="37946">
                  <c:v>0</c:v>
                </c:pt>
                <c:pt idx="37947">
                  <c:v>0</c:v>
                </c:pt>
                <c:pt idx="37948">
                  <c:v>0</c:v>
                </c:pt>
                <c:pt idx="37949">
                  <c:v>0</c:v>
                </c:pt>
                <c:pt idx="37950">
                  <c:v>0</c:v>
                </c:pt>
                <c:pt idx="37951">
                  <c:v>0</c:v>
                </c:pt>
                <c:pt idx="37952">
                  <c:v>0</c:v>
                </c:pt>
                <c:pt idx="37953">
                  <c:v>0</c:v>
                </c:pt>
                <c:pt idx="37954">
                  <c:v>0</c:v>
                </c:pt>
                <c:pt idx="37955">
                  <c:v>0</c:v>
                </c:pt>
                <c:pt idx="37956">
                  <c:v>0</c:v>
                </c:pt>
                <c:pt idx="37957">
                  <c:v>0</c:v>
                </c:pt>
                <c:pt idx="37958">
                  <c:v>0.88888888888888884</c:v>
                </c:pt>
                <c:pt idx="37959">
                  <c:v>0</c:v>
                </c:pt>
                <c:pt idx="37960">
                  <c:v>0</c:v>
                </c:pt>
                <c:pt idx="37961">
                  <c:v>1.0434782608695652</c:v>
                </c:pt>
                <c:pt idx="37962">
                  <c:v>0</c:v>
                </c:pt>
                <c:pt idx="37963">
                  <c:v>0.6785714285714286</c:v>
                </c:pt>
                <c:pt idx="37964">
                  <c:v>0.41379310344827586</c:v>
                </c:pt>
                <c:pt idx="37965">
                  <c:v>0.29411764705882354</c:v>
                </c:pt>
                <c:pt idx="37966">
                  <c:v>0.55172413793103448</c:v>
                </c:pt>
                <c:pt idx="37967">
                  <c:v>2.1739130434782608E-2</c:v>
                </c:pt>
                <c:pt idx="37968">
                  <c:v>2.2222222222222223E-2</c:v>
                </c:pt>
                <c:pt idx="37969">
                  <c:v>0.1951219512195122</c:v>
                </c:pt>
                <c:pt idx="37970">
                  <c:v>0</c:v>
                </c:pt>
                <c:pt idx="37971">
                  <c:v>0</c:v>
                </c:pt>
                <c:pt idx="37972">
                  <c:v>0</c:v>
                </c:pt>
                <c:pt idx="37973">
                  <c:v>0</c:v>
                </c:pt>
                <c:pt idx="37974">
                  <c:v>0</c:v>
                </c:pt>
                <c:pt idx="37975">
                  <c:v>0</c:v>
                </c:pt>
                <c:pt idx="37976">
                  <c:v>0</c:v>
                </c:pt>
                <c:pt idx="37977">
                  <c:v>0</c:v>
                </c:pt>
                <c:pt idx="37978">
                  <c:v>0</c:v>
                </c:pt>
                <c:pt idx="37979">
                  <c:v>0</c:v>
                </c:pt>
                <c:pt idx="37980">
                  <c:v>4.878048780487805E-2</c:v>
                </c:pt>
                <c:pt idx="37981">
                  <c:v>0</c:v>
                </c:pt>
                <c:pt idx="37982">
                  <c:v>0</c:v>
                </c:pt>
                <c:pt idx="37983">
                  <c:v>0</c:v>
                </c:pt>
                <c:pt idx="37984">
                  <c:v>0</c:v>
                </c:pt>
                <c:pt idx="37985">
                  <c:v>0</c:v>
                </c:pt>
                <c:pt idx="37986">
                  <c:v>0</c:v>
                </c:pt>
                <c:pt idx="37987">
                  <c:v>0</c:v>
                </c:pt>
                <c:pt idx="37988">
                  <c:v>0</c:v>
                </c:pt>
                <c:pt idx="37989">
                  <c:v>0</c:v>
                </c:pt>
                <c:pt idx="37990">
                  <c:v>0</c:v>
                </c:pt>
                <c:pt idx="37991">
                  <c:v>0</c:v>
                </c:pt>
                <c:pt idx="37992">
                  <c:v>0</c:v>
                </c:pt>
                <c:pt idx="37993">
                  <c:v>0</c:v>
                </c:pt>
                <c:pt idx="37994">
                  <c:v>0.69230769230769229</c:v>
                </c:pt>
                <c:pt idx="37995">
                  <c:v>0</c:v>
                </c:pt>
                <c:pt idx="37996">
                  <c:v>0</c:v>
                </c:pt>
                <c:pt idx="37997">
                  <c:v>0</c:v>
                </c:pt>
                <c:pt idx="37998">
                  <c:v>0</c:v>
                </c:pt>
                <c:pt idx="37999">
                  <c:v>0.24</c:v>
                </c:pt>
                <c:pt idx="38000">
                  <c:v>0.41935483870967744</c:v>
                </c:pt>
                <c:pt idx="38001">
                  <c:v>0.88461538461538458</c:v>
                </c:pt>
                <c:pt idx="38002">
                  <c:v>0.17647058823529413</c:v>
                </c:pt>
                <c:pt idx="38003">
                  <c:v>0</c:v>
                </c:pt>
                <c:pt idx="38004">
                  <c:v>0</c:v>
                </c:pt>
                <c:pt idx="38005">
                  <c:v>0.26470588235294118</c:v>
                </c:pt>
                <c:pt idx="38006">
                  <c:v>0.40625</c:v>
                </c:pt>
                <c:pt idx="38007">
                  <c:v>0.1</c:v>
                </c:pt>
                <c:pt idx="38008">
                  <c:v>6.8181818181818177E-2</c:v>
                </c:pt>
                <c:pt idx="38009">
                  <c:v>0.26315789473684209</c:v>
                </c:pt>
                <c:pt idx="38010">
                  <c:v>0</c:v>
                </c:pt>
                <c:pt idx="38011">
                  <c:v>0</c:v>
                </c:pt>
                <c:pt idx="38012">
                  <c:v>6.25E-2</c:v>
                </c:pt>
                <c:pt idx="38013">
                  <c:v>0</c:v>
                </c:pt>
                <c:pt idx="38014">
                  <c:v>0</c:v>
                </c:pt>
                <c:pt idx="38015">
                  <c:v>0</c:v>
                </c:pt>
                <c:pt idx="38016">
                  <c:v>0</c:v>
                </c:pt>
                <c:pt idx="38017">
                  <c:v>0</c:v>
                </c:pt>
                <c:pt idx="38018">
                  <c:v>0</c:v>
                </c:pt>
                <c:pt idx="38019">
                  <c:v>0</c:v>
                </c:pt>
                <c:pt idx="38020">
                  <c:v>0</c:v>
                </c:pt>
                <c:pt idx="38021">
                  <c:v>0</c:v>
                </c:pt>
                <c:pt idx="38022">
                  <c:v>0</c:v>
                </c:pt>
                <c:pt idx="38023">
                  <c:v>0</c:v>
                </c:pt>
                <c:pt idx="38024">
                  <c:v>0.14634146341463414</c:v>
                </c:pt>
                <c:pt idx="38025">
                  <c:v>0</c:v>
                </c:pt>
                <c:pt idx="38026">
                  <c:v>0</c:v>
                </c:pt>
                <c:pt idx="38027">
                  <c:v>0</c:v>
                </c:pt>
                <c:pt idx="38028">
                  <c:v>2.0408163265306121E-2</c:v>
                </c:pt>
                <c:pt idx="38029">
                  <c:v>0</c:v>
                </c:pt>
                <c:pt idx="38030">
                  <c:v>0</c:v>
                </c:pt>
                <c:pt idx="38031">
                  <c:v>0</c:v>
                </c:pt>
                <c:pt idx="38032">
                  <c:v>0</c:v>
                </c:pt>
                <c:pt idx="38033">
                  <c:v>0</c:v>
                </c:pt>
                <c:pt idx="38034">
                  <c:v>0</c:v>
                </c:pt>
                <c:pt idx="38035">
                  <c:v>0</c:v>
                </c:pt>
                <c:pt idx="38036">
                  <c:v>0</c:v>
                </c:pt>
                <c:pt idx="38037">
                  <c:v>0</c:v>
                </c:pt>
                <c:pt idx="38038">
                  <c:v>0</c:v>
                </c:pt>
                <c:pt idx="38039">
                  <c:v>0</c:v>
                </c:pt>
                <c:pt idx="38040">
                  <c:v>0.10714285714285714</c:v>
                </c:pt>
                <c:pt idx="38041">
                  <c:v>4.2553191489361701E-2</c:v>
                </c:pt>
                <c:pt idx="38042">
                  <c:v>4.0816326530612242E-2</c:v>
                </c:pt>
                <c:pt idx="38043">
                  <c:v>0</c:v>
                </c:pt>
                <c:pt idx="38044">
                  <c:v>0.12820512820512819</c:v>
                </c:pt>
                <c:pt idx="38045">
                  <c:v>2.2222222222222223E-2</c:v>
                </c:pt>
                <c:pt idx="38046">
                  <c:v>0</c:v>
                </c:pt>
                <c:pt idx="38047">
                  <c:v>0</c:v>
                </c:pt>
                <c:pt idx="38048">
                  <c:v>0</c:v>
                </c:pt>
                <c:pt idx="38049">
                  <c:v>0</c:v>
                </c:pt>
                <c:pt idx="38050">
                  <c:v>4.1666666666666664E-2</c:v>
                </c:pt>
                <c:pt idx="38051">
                  <c:v>2.0408163265306121E-2</c:v>
                </c:pt>
                <c:pt idx="38052">
                  <c:v>0</c:v>
                </c:pt>
                <c:pt idx="38053">
                  <c:v>2.2727272727272728E-2</c:v>
                </c:pt>
                <c:pt idx="38054">
                  <c:v>0</c:v>
                </c:pt>
                <c:pt idx="38055">
                  <c:v>9.5238095238095233E-2</c:v>
                </c:pt>
                <c:pt idx="38056">
                  <c:v>0</c:v>
                </c:pt>
                <c:pt idx="38057">
                  <c:v>0</c:v>
                </c:pt>
                <c:pt idx="38058">
                  <c:v>0</c:v>
                </c:pt>
                <c:pt idx="38059">
                  <c:v>0</c:v>
                </c:pt>
                <c:pt idx="38060">
                  <c:v>0</c:v>
                </c:pt>
                <c:pt idx="38061">
                  <c:v>0</c:v>
                </c:pt>
                <c:pt idx="38062">
                  <c:v>0</c:v>
                </c:pt>
                <c:pt idx="38063">
                  <c:v>0</c:v>
                </c:pt>
                <c:pt idx="38064">
                  <c:v>0</c:v>
                </c:pt>
                <c:pt idx="38065">
                  <c:v>0</c:v>
                </c:pt>
                <c:pt idx="38066">
                  <c:v>0.73076923076923073</c:v>
                </c:pt>
                <c:pt idx="38067">
                  <c:v>0</c:v>
                </c:pt>
                <c:pt idx="38068">
                  <c:v>0</c:v>
                </c:pt>
                <c:pt idx="38069">
                  <c:v>0</c:v>
                </c:pt>
                <c:pt idx="38070">
                  <c:v>0</c:v>
                </c:pt>
                <c:pt idx="38071">
                  <c:v>1</c:v>
                </c:pt>
                <c:pt idx="38072">
                  <c:v>0.65517241379310343</c:v>
                </c:pt>
                <c:pt idx="38073">
                  <c:v>0.46666666666666667</c:v>
                </c:pt>
                <c:pt idx="38074">
                  <c:v>0</c:v>
                </c:pt>
                <c:pt idx="38075">
                  <c:v>0.5</c:v>
                </c:pt>
                <c:pt idx="38076">
                  <c:v>0</c:v>
                </c:pt>
                <c:pt idx="38077">
                  <c:v>4.0816326530612242E-2</c:v>
                </c:pt>
                <c:pt idx="38078">
                  <c:v>0</c:v>
                </c:pt>
                <c:pt idx="38079">
                  <c:v>0</c:v>
                </c:pt>
                <c:pt idx="38080">
                  <c:v>0</c:v>
                </c:pt>
                <c:pt idx="38081">
                  <c:v>0</c:v>
                </c:pt>
                <c:pt idx="38082">
                  <c:v>0</c:v>
                </c:pt>
                <c:pt idx="38083">
                  <c:v>0</c:v>
                </c:pt>
                <c:pt idx="38084">
                  <c:v>0</c:v>
                </c:pt>
                <c:pt idx="38085">
                  <c:v>0</c:v>
                </c:pt>
                <c:pt idx="38086">
                  <c:v>0</c:v>
                </c:pt>
                <c:pt idx="38087">
                  <c:v>0</c:v>
                </c:pt>
                <c:pt idx="38088">
                  <c:v>0</c:v>
                </c:pt>
                <c:pt idx="38089">
                  <c:v>0</c:v>
                </c:pt>
                <c:pt idx="38090">
                  <c:v>0</c:v>
                </c:pt>
                <c:pt idx="38091">
                  <c:v>0</c:v>
                </c:pt>
                <c:pt idx="38092">
                  <c:v>0</c:v>
                </c:pt>
                <c:pt idx="38093">
                  <c:v>0</c:v>
                </c:pt>
                <c:pt idx="38094">
                  <c:v>9.5238095238095233E-2</c:v>
                </c:pt>
                <c:pt idx="38095">
                  <c:v>0</c:v>
                </c:pt>
                <c:pt idx="38096">
                  <c:v>0</c:v>
                </c:pt>
                <c:pt idx="38097">
                  <c:v>0</c:v>
                </c:pt>
                <c:pt idx="38098">
                  <c:v>0</c:v>
                </c:pt>
                <c:pt idx="38099">
                  <c:v>0</c:v>
                </c:pt>
                <c:pt idx="38100">
                  <c:v>0</c:v>
                </c:pt>
                <c:pt idx="38101">
                  <c:v>0</c:v>
                </c:pt>
                <c:pt idx="38102">
                  <c:v>0</c:v>
                </c:pt>
                <c:pt idx="38103">
                  <c:v>0</c:v>
                </c:pt>
                <c:pt idx="38104">
                  <c:v>0</c:v>
                </c:pt>
                <c:pt idx="38105">
                  <c:v>0</c:v>
                </c:pt>
                <c:pt idx="38106">
                  <c:v>0</c:v>
                </c:pt>
                <c:pt idx="38107">
                  <c:v>0.88</c:v>
                </c:pt>
                <c:pt idx="38108">
                  <c:v>0</c:v>
                </c:pt>
                <c:pt idx="38109">
                  <c:v>1.2</c:v>
                </c:pt>
                <c:pt idx="38110">
                  <c:v>0</c:v>
                </c:pt>
                <c:pt idx="38111">
                  <c:v>0</c:v>
                </c:pt>
                <c:pt idx="38112">
                  <c:v>0</c:v>
                </c:pt>
                <c:pt idx="38113">
                  <c:v>0.38235294117647056</c:v>
                </c:pt>
                <c:pt idx="38114">
                  <c:v>0.66666666666666663</c:v>
                </c:pt>
                <c:pt idx="38115">
                  <c:v>0.31034482758620691</c:v>
                </c:pt>
                <c:pt idx="38116">
                  <c:v>0</c:v>
                </c:pt>
                <c:pt idx="38117">
                  <c:v>0.04</c:v>
                </c:pt>
                <c:pt idx="38118">
                  <c:v>8.5106382978723402E-2</c:v>
                </c:pt>
                <c:pt idx="38119">
                  <c:v>4.0816326530612242E-2</c:v>
                </c:pt>
                <c:pt idx="38120">
                  <c:v>0</c:v>
                </c:pt>
                <c:pt idx="38121">
                  <c:v>0</c:v>
                </c:pt>
                <c:pt idx="38122">
                  <c:v>0</c:v>
                </c:pt>
                <c:pt idx="38123">
                  <c:v>0</c:v>
                </c:pt>
                <c:pt idx="38124">
                  <c:v>0</c:v>
                </c:pt>
                <c:pt idx="38125">
                  <c:v>0</c:v>
                </c:pt>
                <c:pt idx="38126">
                  <c:v>0</c:v>
                </c:pt>
                <c:pt idx="38127">
                  <c:v>1.0454545454545454</c:v>
                </c:pt>
                <c:pt idx="38128">
                  <c:v>0.41666666666666669</c:v>
                </c:pt>
                <c:pt idx="38129">
                  <c:v>0</c:v>
                </c:pt>
                <c:pt idx="38130">
                  <c:v>0</c:v>
                </c:pt>
                <c:pt idx="38131">
                  <c:v>0</c:v>
                </c:pt>
                <c:pt idx="38132">
                  <c:v>0</c:v>
                </c:pt>
                <c:pt idx="38133">
                  <c:v>0</c:v>
                </c:pt>
                <c:pt idx="38134">
                  <c:v>0</c:v>
                </c:pt>
                <c:pt idx="38135">
                  <c:v>0</c:v>
                </c:pt>
                <c:pt idx="38136">
                  <c:v>0</c:v>
                </c:pt>
                <c:pt idx="38137">
                  <c:v>0</c:v>
                </c:pt>
                <c:pt idx="38138">
                  <c:v>0</c:v>
                </c:pt>
                <c:pt idx="38139">
                  <c:v>0</c:v>
                </c:pt>
                <c:pt idx="38140">
                  <c:v>0</c:v>
                </c:pt>
                <c:pt idx="38141">
                  <c:v>0</c:v>
                </c:pt>
                <c:pt idx="38142">
                  <c:v>0</c:v>
                </c:pt>
                <c:pt idx="38143">
                  <c:v>0</c:v>
                </c:pt>
                <c:pt idx="38144">
                  <c:v>0</c:v>
                </c:pt>
                <c:pt idx="38145">
                  <c:v>0</c:v>
                </c:pt>
                <c:pt idx="38146">
                  <c:v>0</c:v>
                </c:pt>
                <c:pt idx="38147">
                  <c:v>0</c:v>
                </c:pt>
                <c:pt idx="38148">
                  <c:v>0</c:v>
                </c:pt>
                <c:pt idx="38149">
                  <c:v>0</c:v>
                </c:pt>
                <c:pt idx="38150">
                  <c:v>0</c:v>
                </c:pt>
                <c:pt idx="38151">
                  <c:v>0</c:v>
                </c:pt>
                <c:pt idx="38152">
                  <c:v>0.7407407407407407</c:v>
                </c:pt>
                <c:pt idx="38153">
                  <c:v>0</c:v>
                </c:pt>
                <c:pt idx="38154">
                  <c:v>0</c:v>
                </c:pt>
                <c:pt idx="38155">
                  <c:v>0.3235294117647059</c:v>
                </c:pt>
                <c:pt idx="38156">
                  <c:v>0.47058823529411764</c:v>
                </c:pt>
                <c:pt idx="38157">
                  <c:v>0</c:v>
                </c:pt>
                <c:pt idx="38158">
                  <c:v>0</c:v>
                </c:pt>
                <c:pt idx="38159">
                  <c:v>0</c:v>
                </c:pt>
                <c:pt idx="38160">
                  <c:v>0</c:v>
                </c:pt>
                <c:pt idx="38161">
                  <c:v>0</c:v>
                </c:pt>
                <c:pt idx="38162">
                  <c:v>0</c:v>
                </c:pt>
                <c:pt idx="38163">
                  <c:v>0</c:v>
                </c:pt>
                <c:pt idx="38164">
                  <c:v>0</c:v>
                </c:pt>
                <c:pt idx="38165">
                  <c:v>0</c:v>
                </c:pt>
                <c:pt idx="38166">
                  <c:v>0</c:v>
                </c:pt>
                <c:pt idx="38167">
                  <c:v>0</c:v>
                </c:pt>
                <c:pt idx="38168">
                  <c:v>0</c:v>
                </c:pt>
                <c:pt idx="38169">
                  <c:v>0</c:v>
                </c:pt>
                <c:pt idx="38170">
                  <c:v>0</c:v>
                </c:pt>
                <c:pt idx="38171">
                  <c:v>0.17142857142857143</c:v>
                </c:pt>
                <c:pt idx="38172">
                  <c:v>0.22500000000000001</c:v>
                </c:pt>
                <c:pt idx="38173">
                  <c:v>0.17142857142857143</c:v>
                </c:pt>
                <c:pt idx="38174">
                  <c:v>0.17073170731707318</c:v>
                </c:pt>
                <c:pt idx="38175">
                  <c:v>0</c:v>
                </c:pt>
                <c:pt idx="38176">
                  <c:v>4.2553191489361701E-2</c:v>
                </c:pt>
                <c:pt idx="38177">
                  <c:v>0</c:v>
                </c:pt>
                <c:pt idx="38178">
                  <c:v>0</c:v>
                </c:pt>
                <c:pt idx="38179">
                  <c:v>0</c:v>
                </c:pt>
                <c:pt idx="38180">
                  <c:v>0.17647058823529413</c:v>
                </c:pt>
                <c:pt idx="38181">
                  <c:v>0</c:v>
                </c:pt>
                <c:pt idx="38182">
                  <c:v>0</c:v>
                </c:pt>
                <c:pt idx="38183">
                  <c:v>0</c:v>
                </c:pt>
                <c:pt idx="38184">
                  <c:v>0.34285714285714286</c:v>
                </c:pt>
                <c:pt idx="38185">
                  <c:v>0.15909090909090909</c:v>
                </c:pt>
                <c:pt idx="38186">
                  <c:v>7.1428571428571425E-2</c:v>
                </c:pt>
                <c:pt idx="38187">
                  <c:v>0</c:v>
                </c:pt>
                <c:pt idx="38188">
                  <c:v>9.7560975609756101E-2</c:v>
                </c:pt>
                <c:pt idx="38189">
                  <c:v>0</c:v>
                </c:pt>
                <c:pt idx="38190">
                  <c:v>0</c:v>
                </c:pt>
                <c:pt idx="38191">
                  <c:v>0</c:v>
                </c:pt>
                <c:pt idx="38192">
                  <c:v>0</c:v>
                </c:pt>
                <c:pt idx="38193">
                  <c:v>0</c:v>
                </c:pt>
                <c:pt idx="38194">
                  <c:v>0</c:v>
                </c:pt>
                <c:pt idx="38195">
                  <c:v>0</c:v>
                </c:pt>
                <c:pt idx="38196">
                  <c:v>0</c:v>
                </c:pt>
                <c:pt idx="38197">
                  <c:v>0</c:v>
                </c:pt>
                <c:pt idx="38198">
                  <c:v>0</c:v>
                </c:pt>
                <c:pt idx="38199">
                  <c:v>0</c:v>
                </c:pt>
                <c:pt idx="38200">
                  <c:v>0</c:v>
                </c:pt>
                <c:pt idx="38201">
                  <c:v>0</c:v>
                </c:pt>
                <c:pt idx="38202">
                  <c:v>0</c:v>
                </c:pt>
                <c:pt idx="38203">
                  <c:v>0</c:v>
                </c:pt>
                <c:pt idx="38204">
                  <c:v>0</c:v>
                </c:pt>
                <c:pt idx="38205">
                  <c:v>0</c:v>
                </c:pt>
                <c:pt idx="38206">
                  <c:v>0</c:v>
                </c:pt>
                <c:pt idx="38207">
                  <c:v>0</c:v>
                </c:pt>
                <c:pt idx="38208">
                  <c:v>0.7142857142857143</c:v>
                </c:pt>
                <c:pt idx="38209">
                  <c:v>0</c:v>
                </c:pt>
                <c:pt idx="38210">
                  <c:v>0.8571428571428571</c:v>
                </c:pt>
                <c:pt idx="38211">
                  <c:v>0</c:v>
                </c:pt>
                <c:pt idx="38212">
                  <c:v>0</c:v>
                </c:pt>
                <c:pt idx="38213">
                  <c:v>0</c:v>
                </c:pt>
                <c:pt idx="38214">
                  <c:v>0</c:v>
                </c:pt>
                <c:pt idx="38215">
                  <c:v>0</c:v>
                </c:pt>
                <c:pt idx="38216">
                  <c:v>0</c:v>
                </c:pt>
                <c:pt idx="38217">
                  <c:v>0</c:v>
                </c:pt>
                <c:pt idx="38218">
                  <c:v>0.37142857142857144</c:v>
                </c:pt>
                <c:pt idx="38219">
                  <c:v>0.2857142857142857</c:v>
                </c:pt>
                <c:pt idx="38220">
                  <c:v>0.53333333333333333</c:v>
                </c:pt>
                <c:pt idx="38221">
                  <c:v>0.30555555555555558</c:v>
                </c:pt>
                <c:pt idx="38222">
                  <c:v>0.15555555555555556</c:v>
                </c:pt>
                <c:pt idx="38223">
                  <c:v>4.878048780487805E-2</c:v>
                </c:pt>
                <c:pt idx="38224">
                  <c:v>0.3235294117647059</c:v>
                </c:pt>
                <c:pt idx="38225">
                  <c:v>0</c:v>
                </c:pt>
                <c:pt idx="38226">
                  <c:v>9.7560975609756101E-2</c:v>
                </c:pt>
                <c:pt idx="38227">
                  <c:v>4.0816326530612242E-2</c:v>
                </c:pt>
                <c:pt idx="38228">
                  <c:v>0</c:v>
                </c:pt>
                <c:pt idx="38229">
                  <c:v>0</c:v>
                </c:pt>
                <c:pt idx="38230">
                  <c:v>0</c:v>
                </c:pt>
                <c:pt idx="38231">
                  <c:v>0</c:v>
                </c:pt>
                <c:pt idx="38232">
                  <c:v>0</c:v>
                </c:pt>
                <c:pt idx="38233">
                  <c:v>0.96</c:v>
                </c:pt>
                <c:pt idx="38234">
                  <c:v>0</c:v>
                </c:pt>
                <c:pt idx="38235">
                  <c:v>0</c:v>
                </c:pt>
                <c:pt idx="38236">
                  <c:v>0</c:v>
                </c:pt>
                <c:pt idx="38237">
                  <c:v>0</c:v>
                </c:pt>
                <c:pt idx="38238">
                  <c:v>0.32258064516129031</c:v>
                </c:pt>
                <c:pt idx="38239">
                  <c:v>0</c:v>
                </c:pt>
                <c:pt idx="38240">
                  <c:v>0</c:v>
                </c:pt>
                <c:pt idx="38241">
                  <c:v>0</c:v>
                </c:pt>
                <c:pt idx="38242">
                  <c:v>0</c:v>
                </c:pt>
                <c:pt idx="38243">
                  <c:v>0</c:v>
                </c:pt>
                <c:pt idx="38244">
                  <c:v>0</c:v>
                </c:pt>
                <c:pt idx="38245">
                  <c:v>0</c:v>
                </c:pt>
                <c:pt idx="38246">
                  <c:v>0</c:v>
                </c:pt>
                <c:pt idx="38247">
                  <c:v>0</c:v>
                </c:pt>
                <c:pt idx="38248">
                  <c:v>0</c:v>
                </c:pt>
                <c:pt idx="38249">
                  <c:v>0</c:v>
                </c:pt>
                <c:pt idx="38250">
                  <c:v>0</c:v>
                </c:pt>
                <c:pt idx="38251">
                  <c:v>0</c:v>
                </c:pt>
                <c:pt idx="38252">
                  <c:v>0</c:v>
                </c:pt>
                <c:pt idx="38253">
                  <c:v>0.33333333333333331</c:v>
                </c:pt>
                <c:pt idx="38254">
                  <c:v>0.59375</c:v>
                </c:pt>
                <c:pt idx="38255">
                  <c:v>0.73076923076923073</c:v>
                </c:pt>
                <c:pt idx="38256">
                  <c:v>0.25641025641025639</c:v>
                </c:pt>
                <c:pt idx="38257">
                  <c:v>0</c:v>
                </c:pt>
                <c:pt idx="38258">
                  <c:v>0</c:v>
                </c:pt>
                <c:pt idx="38259">
                  <c:v>0</c:v>
                </c:pt>
                <c:pt idx="38260">
                  <c:v>0</c:v>
                </c:pt>
                <c:pt idx="38261">
                  <c:v>0</c:v>
                </c:pt>
                <c:pt idx="38262">
                  <c:v>0</c:v>
                </c:pt>
                <c:pt idx="38263">
                  <c:v>0</c:v>
                </c:pt>
                <c:pt idx="38264">
                  <c:v>0</c:v>
                </c:pt>
                <c:pt idx="38265">
                  <c:v>0.76</c:v>
                </c:pt>
                <c:pt idx="38266">
                  <c:v>1.9230769230769232E-2</c:v>
                </c:pt>
                <c:pt idx="38267">
                  <c:v>0.02</c:v>
                </c:pt>
                <c:pt idx="38268">
                  <c:v>0</c:v>
                </c:pt>
                <c:pt idx="38269">
                  <c:v>0</c:v>
                </c:pt>
                <c:pt idx="38270">
                  <c:v>0</c:v>
                </c:pt>
                <c:pt idx="38271">
                  <c:v>0</c:v>
                </c:pt>
                <c:pt idx="38272">
                  <c:v>0</c:v>
                </c:pt>
                <c:pt idx="38273">
                  <c:v>0</c:v>
                </c:pt>
                <c:pt idx="38274">
                  <c:v>0</c:v>
                </c:pt>
                <c:pt idx="38275">
                  <c:v>0</c:v>
                </c:pt>
                <c:pt idx="38276">
                  <c:v>0</c:v>
                </c:pt>
                <c:pt idx="38277">
                  <c:v>0</c:v>
                </c:pt>
                <c:pt idx="38278">
                  <c:v>0</c:v>
                </c:pt>
                <c:pt idx="38279">
                  <c:v>0</c:v>
                </c:pt>
                <c:pt idx="38280">
                  <c:v>0</c:v>
                </c:pt>
                <c:pt idx="38281">
                  <c:v>0</c:v>
                </c:pt>
                <c:pt idx="38282">
                  <c:v>0</c:v>
                </c:pt>
                <c:pt idx="38283">
                  <c:v>0</c:v>
                </c:pt>
                <c:pt idx="38284">
                  <c:v>0</c:v>
                </c:pt>
                <c:pt idx="38285">
                  <c:v>0</c:v>
                </c:pt>
                <c:pt idx="38286">
                  <c:v>0</c:v>
                </c:pt>
                <c:pt idx="38287">
                  <c:v>0</c:v>
                </c:pt>
                <c:pt idx="38288">
                  <c:v>0</c:v>
                </c:pt>
                <c:pt idx="38289">
                  <c:v>0.22222222222222221</c:v>
                </c:pt>
                <c:pt idx="38290">
                  <c:v>0.16279069767441862</c:v>
                </c:pt>
                <c:pt idx="38291">
                  <c:v>0</c:v>
                </c:pt>
                <c:pt idx="38292">
                  <c:v>0</c:v>
                </c:pt>
                <c:pt idx="38293">
                  <c:v>0.35294117647058826</c:v>
                </c:pt>
                <c:pt idx="38294">
                  <c:v>0.29411764705882354</c:v>
                </c:pt>
                <c:pt idx="38295">
                  <c:v>4.3478260869565216E-2</c:v>
                </c:pt>
                <c:pt idx="38296">
                  <c:v>0</c:v>
                </c:pt>
                <c:pt idx="38297">
                  <c:v>0.125</c:v>
                </c:pt>
                <c:pt idx="38298">
                  <c:v>0</c:v>
                </c:pt>
                <c:pt idx="38299">
                  <c:v>0</c:v>
                </c:pt>
                <c:pt idx="38300">
                  <c:v>4.4444444444444446E-2</c:v>
                </c:pt>
                <c:pt idx="38301">
                  <c:v>3.9215686274509803E-2</c:v>
                </c:pt>
                <c:pt idx="38302">
                  <c:v>0</c:v>
                </c:pt>
                <c:pt idx="38303">
                  <c:v>0</c:v>
                </c:pt>
                <c:pt idx="38304">
                  <c:v>0</c:v>
                </c:pt>
                <c:pt idx="38305">
                  <c:v>0.33333333333333331</c:v>
                </c:pt>
                <c:pt idx="38306">
                  <c:v>0</c:v>
                </c:pt>
                <c:pt idx="38307">
                  <c:v>0</c:v>
                </c:pt>
                <c:pt idx="38308">
                  <c:v>0</c:v>
                </c:pt>
                <c:pt idx="38309">
                  <c:v>0.16666666666666666</c:v>
                </c:pt>
                <c:pt idx="38310">
                  <c:v>0.02</c:v>
                </c:pt>
                <c:pt idx="38311">
                  <c:v>4.3478260869565216E-2</c:v>
                </c:pt>
                <c:pt idx="38312">
                  <c:v>7.4999999999999997E-2</c:v>
                </c:pt>
                <c:pt idx="38313">
                  <c:v>4.0816326530612242E-2</c:v>
                </c:pt>
                <c:pt idx="38314">
                  <c:v>0</c:v>
                </c:pt>
                <c:pt idx="38315">
                  <c:v>4.2553191489361701E-2</c:v>
                </c:pt>
                <c:pt idx="38316">
                  <c:v>0</c:v>
                </c:pt>
                <c:pt idx="38317">
                  <c:v>0</c:v>
                </c:pt>
                <c:pt idx="38318">
                  <c:v>0</c:v>
                </c:pt>
                <c:pt idx="38319">
                  <c:v>0</c:v>
                </c:pt>
                <c:pt idx="38320">
                  <c:v>0</c:v>
                </c:pt>
                <c:pt idx="38321">
                  <c:v>0</c:v>
                </c:pt>
                <c:pt idx="38322">
                  <c:v>0</c:v>
                </c:pt>
                <c:pt idx="38323">
                  <c:v>0</c:v>
                </c:pt>
                <c:pt idx="38324">
                  <c:v>0</c:v>
                </c:pt>
                <c:pt idx="38325">
                  <c:v>0</c:v>
                </c:pt>
                <c:pt idx="38326">
                  <c:v>0</c:v>
                </c:pt>
                <c:pt idx="38327">
                  <c:v>0</c:v>
                </c:pt>
                <c:pt idx="38328">
                  <c:v>0</c:v>
                </c:pt>
                <c:pt idx="38329">
                  <c:v>0</c:v>
                </c:pt>
                <c:pt idx="38330">
                  <c:v>0</c:v>
                </c:pt>
                <c:pt idx="38331">
                  <c:v>0</c:v>
                </c:pt>
                <c:pt idx="38332">
                  <c:v>0.95454545454545459</c:v>
                </c:pt>
                <c:pt idx="38333">
                  <c:v>0.6333333333333333</c:v>
                </c:pt>
                <c:pt idx="38334">
                  <c:v>0</c:v>
                </c:pt>
                <c:pt idx="38335">
                  <c:v>5.5555555555555552E-2</c:v>
                </c:pt>
                <c:pt idx="38336">
                  <c:v>0</c:v>
                </c:pt>
                <c:pt idx="38337">
                  <c:v>0.28125</c:v>
                </c:pt>
                <c:pt idx="38338">
                  <c:v>0.7142857142857143</c:v>
                </c:pt>
                <c:pt idx="38339">
                  <c:v>0.14285714285714285</c:v>
                </c:pt>
                <c:pt idx="38340">
                  <c:v>0</c:v>
                </c:pt>
                <c:pt idx="38341">
                  <c:v>9.0909090909090912E-2</c:v>
                </c:pt>
                <c:pt idx="38342">
                  <c:v>0.27500000000000002</c:v>
                </c:pt>
                <c:pt idx="38343">
                  <c:v>0</c:v>
                </c:pt>
                <c:pt idx="38344">
                  <c:v>0.04</c:v>
                </c:pt>
                <c:pt idx="38345">
                  <c:v>0</c:v>
                </c:pt>
                <c:pt idx="38346">
                  <c:v>6.1224489795918366E-2</c:v>
                </c:pt>
                <c:pt idx="38347">
                  <c:v>0</c:v>
                </c:pt>
                <c:pt idx="38348">
                  <c:v>0</c:v>
                </c:pt>
                <c:pt idx="38349">
                  <c:v>0</c:v>
                </c:pt>
                <c:pt idx="38350">
                  <c:v>0</c:v>
                </c:pt>
                <c:pt idx="38351">
                  <c:v>0.73076923076923073</c:v>
                </c:pt>
                <c:pt idx="38352">
                  <c:v>0.75</c:v>
                </c:pt>
                <c:pt idx="38353">
                  <c:v>0.6</c:v>
                </c:pt>
                <c:pt idx="38354">
                  <c:v>0</c:v>
                </c:pt>
                <c:pt idx="38355">
                  <c:v>0</c:v>
                </c:pt>
                <c:pt idx="38356">
                  <c:v>0</c:v>
                </c:pt>
                <c:pt idx="38357">
                  <c:v>0</c:v>
                </c:pt>
                <c:pt idx="38358">
                  <c:v>0</c:v>
                </c:pt>
                <c:pt idx="38359">
                  <c:v>0</c:v>
                </c:pt>
                <c:pt idx="38360">
                  <c:v>0</c:v>
                </c:pt>
                <c:pt idx="38361">
                  <c:v>0</c:v>
                </c:pt>
                <c:pt idx="38362">
                  <c:v>0</c:v>
                </c:pt>
                <c:pt idx="38363">
                  <c:v>0</c:v>
                </c:pt>
                <c:pt idx="38364">
                  <c:v>0</c:v>
                </c:pt>
                <c:pt idx="38365">
                  <c:v>0</c:v>
                </c:pt>
                <c:pt idx="38366">
                  <c:v>0</c:v>
                </c:pt>
                <c:pt idx="38367">
                  <c:v>0</c:v>
                </c:pt>
                <c:pt idx="38368">
                  <c:v>0</c:v>
                </c:pt>
                <c:pt idx="38369">
                  <c:v>1.1428571428571428</c:v>
                </c:pt>
                <c:pt idx="38370">
                  <c:v>0</c:v>
                </c:pt>
                <c:pt idx="38371">
                  <c:v>0.15384615384615385</c:v>
                </c:pt>
                <c:pt idx="38372">
                  <c:v>2.8571428571428571E-2</c:v>
                </c:pt>
                <c:pt idx="38373">
                  <c:v>4.5454545454545456E-2</c:v>
                </c:pt>
                <c:pt idx="38374">
                  <c:v>0.10256410256410256</c:v>
                </c:pt>
                <c:pt idx="38375">
                  <c:v>8.3333333333333329E-2</c:v>
                </c:pt>
                <c:pt idx="38376">
                  <c:v>0</c:v>
                </c:pt>
                <c:pt idx="38377">
                  <c:v>0</c:v>
                </c:pt>
                <c:pt idx="38378">
                  <c:v>0</c:v>
                </c:pt>
                <c:pt idx="38379">
                  <c:v>0</c:v>
                </c:pt>
                <c:pt idx="38380">
                  <c:v>0</c:v>
                </c:pt>
                <c:pt idx="38381">
                  <c:v>0</c:v>
                </c:pt>
                <c:pt idx="38382">
                  <c:v>1.9607843137254902E-2</c:v>
                </c:pt>
                <c:pt idx="38383">
                  <c:v>0</c:v>
                </c:pt>
                <c:pt idx="38384">
                  <c:v>0</c:v>
                </c:pt>
                <c:pt idx="38385">
                  <c:v>0</c:v>
                </c:pt>
                <c:pt idx="38386">
                  <c:v>0</c:v>
                </c:pt>
                <c:pt idx="38387">
                  <c:v>0</c:v>
                </c:pt>
                <c:pt idx="38388">
                  <c:v>0</c:v>
                </c:pt>
                <c:pt idx="38389">
                  <c:v>0</c:v>
                </c:pt>
                <c:pt idx="38390">
                  <c:v>0</c:v>
                </c:pt>
                <c:pt idx="38391">
                  <c:v>0</c:v>
                </c:pt>
                <c:pt idx="38392">
                  <c:v>0</c:v>
                </c:pt>
                <c:pt idx="38393">
                  <c:v>0.7142857142857143</c:v>
                </c:pt>
                <c:pt idx="38394">
                  <c:v>0.44444444444444442</c:v>
                </c:pt>
                <c:pt idx="38395">
                  <c:v>0.1276595744680851</c:v>
                </c:pt>
                <c:pt idx="38396">
                  <c:v>0</c:v>
                </c:pt>
                <c:pt idx="38397">
                  <c:v>0</c:v>
                </c:pt>
                <c:pt idx="38398">
                  <c:v>0</c:v>
                </c:pt>
                <c:pt idx="38399">
                  <c:v>0</c:v>
                </c:pt>
                <c:pt idx="38400">
                  <c:v>0</c:v>
                </c:pt>
                <c:pt idx="38401">
                  <c:v>0.05</c:v>
                </c:pt>
                <c:pt idx="38402">
                  <c:v>9.3023255813953487E-2</c:v>
                </c:pt>
                <c:pt idx="38403">
                  <c:v>0</c:v>
                </c:pt>
                <c:pt idx="38404">
                  <c:v>0</c:v>
                </c:pt>
                <c:pt idx="38405">
                  <c:v>0</c:v>
                </c:pt>
                <c:pt idx="38406">
                  <c:v>0</c:v>
                </c:pt>
                <c:pt idx="38407">
                  <c:v>0</c:v>
                </c:pt>
                <c:pt idx="38408">
                  <c:v>0</c:v>
                </c:pt>
                <c:pt idx="38409">
                  <c:v>0</c:v>
                </c:pt>
                <c:pt idx="38410">
                  <c:v>0</c:v>
                </c:pt>
                <c:pt idx="38411">
                  <c:v>0</c:v>
                </c:pt>
                <c:pt idx="38412">
                  <c:v>0</c:v>
                </c:pt>
                <c:pt idx="38413">
                  <c:v>0</c:v>
                </c:pt>
                <c:pt idx="38414">
                  <c:v>0</c:v>
                </c:pt>
                <c:pt idx="38415">
                  <c:v>0.28125</c:v>
                </c:pt>
                <c:pt idx="38416">
                  <c:v>0.48571428571428571</c:v>
                </c:pt>
                <c:pt idx="38417">
                  <c:v>0.16666666666666666</c:v>
                </c:pt>
                <c:pt idx="38418">
                  <c:v>0.16666666666666666</c:v>
                </c:pt>
                <c:pt idx="38419">
                  <c:v>0</c:v>
                </c:pt>
                <c:pt idx="38420">
                  <c:v>0.18181818181818182</c:v>
                </c:pt>
                <c:pt idx="38421">
                  <c:v>0</c:v>
                </c:pt>
                <c:pt idx="38422">
                  <c:v>0.14285714285714285</c:v>
                </c:pt>
                <c:pt idx="38423">
                  <c:v>0</c:v>
                </c:pt>
                <c:pt idx="38424">
                  <c:v>0</c:v>
                </c:pt>
                <c:pt idx="38425">
                  <c:v>0</c:v>
                </c:pt>
                <c:pt idx="38426">
                  <c:v>0</c:v>
                </c:pt>
                <c:pt idx="38427">
                  <c:v>0</c:v>
                </c:pt>
                <c:pt idx="38428">
                  <c:v>0</c:v>
                </c:pt>
                <c:pt idx="38429">
                  <c:v>0</c:v>
                </c:pt>
                <c:pt idx="38430">
                  <c:v>0</c:v>
                </c:pt>
                <c:pt idx="38431">
                  <c:v>0</c:v>
                </c:pt>
                <c:pt idx="38432">
                  <c:v>0</c:v>
                </c:pt>
                <c:pt idx="38433">
                  <c:v>0.10638297872340426</c:v>
                </c:pt>
                <c:pt idx="38434">
                  <c:v>0</c:v>
                </c:pt>
                <c:pt idx="38435">
                  <c:v>0</c:v>
                </c:pt>
                <c:pt idx="38436">
                  <c:v>0</c:v>
                </c:pt>
                <c:pt idx="38437">
                  <c:v>0</c:v>
                </c:pt>
                <c:pt idx="38438">
                  <c:v>0</c:v>
                </c:pt>
                <c:pt idx="38439">
                  <c:v>0</c:v>
                </c:pt>
                <c:pt idx="38440">
                  <c:v>4.3478260869565216E-2</c:v>
                </c:pt>
                <c:pt idx="38441">
                  <c:v>0</c:v>
                </c:pt>
                <c:pt idx="38442">
                  <c:v>0</c:v>
                </c:pt>
                <c:pt idx="38443">
                  <c:v>0</c:v>
                </c:pt>
                <c:pt idx="38444">
                  <c:v>0</c:v>
                </c:pt>
                <c:pt idx="38445">
                  <c:v>0</c:v>
                </c:pt>
                <c:pt idx="38446">
                  <c:v>0</c:v>
                </c:pt>
                <c:pt idx="38447">
                  <c:v>0</c:v>
                </c:pt>
                <c:pt idx="38448">
                  <c:v>0</c:v>
                </c:pt>
                <c:pt idx="38449">
                  <c:v>0</c:v>
                </c:pt>
                <c:pt idx="38450">
                  <c:v>1</c:v>
                </c:pt>
                <c:pt idx="38451">
                  <c:v>0</c:v>
                </c:pt>
                <c:pt idx="38452">
                  <c:v>0</c:v>
                </c:pt>
                <c:pt idx="38453">
                  <c:v>0</c:v>
                </c:pt>
                <c:pt idx="38454">
                  <c:v>0</c:v>
                </c:pt>
                <c:pt idx="38455">
                  <c:v>0.68965517241379315</c:v>
                </c:pt>
                <c:pt idx="38456">
                  <c:v>1.1304347826086956</c:v>
                </c:pt>
                <c:pt idx="38457">
                  <c:v>0</c:v>
                </c:pt>
                <c:pt idx="38458">
                  <c:v>0</c:v>
                </c:pt>
                <c:pt idx="38459">
                  <c:v>0</c:v>
                </c:pt>
                <c:pt idx="38460">
                  <c:v>5.8823529411764705E-2</c:v>
                </c:pt>
                <c:pt idx="38461">
                  <c:v>0</c:v>
                </c:pt>
                <c:pt idx="38462">
                  <c:v>0.3</c:v>
                </c:pt>
                <c:pt idx="38463">
                  <c:v>6.1224489795918366E-2</c:v>
                </c:pt>
                <c:pt idx="38464">
                  <c:v>0.3888888888888889</c:v>
                </c:pt>
                <c:pt idx="38465">
                  <c:v>0</c:v>
                </c:pt>
                <c:pt idx="38466">
                  <c:v>6.3829787234042548E-2</c:v>
                </c:pt>
                <c:pt idx="38467">
                  <c:v>0</c:v>
                </c:pt>
                <c:pt idx="38468">
                  <c:v>0</c:v>
                </c:pt>
                <c:pt idx="38469">
                  <c:v>4.0816326530612242E-2</c:v>
                </c:pt>
                <c:pt idx="38470">
                  <c:v>0</c:v>
                </c:pt>
                <c:pt idx="38471">
                  <c:v>0</c:v>
                </c:pt>
                <c:pt idx="38472">
                  <c:v>0</c:v>
                </c:pt>
                <c:pt idx="38473">
                  <c:v>0</c:v>
                </c:pt>
                <c:pt idx="38474">
                  <c:v>1</c:v>
                </c:pt>
                <c:pt idx="38475">
                  <c:v>0</c:v>
                </c:pt>
                <c:pt idx="38476">
                  <c:v>6.0606060606060608E-2</c:v>
                </c:pt>
                <c:pt idx="38477">
                  <c:v>4.4444444444444446E-2</c:v>
                </c:pt>
                <c:pt idx="38478">
                  <c:v>0</c:v>
                </c:pt>
                <c:pt idx="38479">
                  <c:v>0.125</c:v>
                </c:pt>
                <c:pt idx="38480">
                  <c:v>0</c:v>
                </c:pt>
                <c:pt idx="38481">
                  <c:v>0</c:v>
                </c:pt>
                <c:pt idx="38482">
                  <c:v>0</c:v>
                </c:pt>
                <c:pt idx="38483">
                  <c:v>0</c:v>
                </c:pt>
                <c:pt idx="38484">
                  <c:v>0</c:v>
                </c:pt>
                <c:pt idx="38485">
                  <c:v>0</c:v>
                </c:pt>
                <c:pt idx="38486">
                  <c:v>0</c:v>
                </c:pt>
                <c:pt idx="38487">
                  <c:v>0</c:v>
                </c:pt>
                <c:pt idx="38488">
                  <c:v>0</c:v>
                </c:pt>
                <c:pt idx="38489">
                  <c:v>1</c:v>
                </c:pt>
                <c:pt idx="38490">
                  <c:v>0</c:v>
                </c:pt>
                <c:pt idx="38491">
                  <c:v>0</c:v>
                </c:pt>
                <c:pt idx="38492">
                  <c:v>0</c:v>
                </c:pt>
                <c:pt idx="38493">
                  <c:v>0</c:v>
                </c:pt>
                <c:pt idx="38494">
                  <c:v>0</c:v>
                </c:pt>
                <c:pt idx="38495">
                  <c:v>0</c:v>
                </c:pt>
                <c:pt idx="38496">
                  <c:v>0</c:v>
                </c:pt>
                <c:pt idx="38497">
                  <c:v>0</c:v>
                </c:pt>
                <c:pt idx="38498">
                  <c:v>0</c:v>
                </c:pt>
                <c:pt idx="38499">
                  <c:v>0</c:v>
                </c:pt>
                <c:pt idx="38500">
                  <c:v>0</c:v>
                </c:pt>
                <c:pt idx="38501">
                  <c:v>0</c:v>
                </c:pt>
                <c:pt idx="38502">
                  <c:v>0</c:v>
                </c:pt>
                <c:pt idx="38503">
                  <c:v>0</c:v>
                </c:pt>
                <c:pt idx="38504">
                  <c:v>6.25E-2</c:v>
                </c:pt>
                <c:pt idx="38505">
                  <c:v>0</c:v>
                </c:pt>
                <c:pt idx="38506">
                  <c:v>0.23529411764705882</c:v>
                </c:pt>
                <c:pt idx="38507">
                  <c:v>0</c:v>
                </c:pt>
                <c:pt idx="38508">
                  <c:v>0.22222222222222221</c:v>
                </c:pt>
                <c:pt idx="38509">
                  <c:v>0.2</c:v>
                </c:pt>
                <c:pt idx="38510">
                  <c:v>0</c:v>
                </c:pt>
                <c:pt idx="38511">
                  <c:v>0.08</c:v>
                </c:pt>
                <c:pt idx="38512">
                  <c:v>0</c:v>
                </c:pt>
                <c:pt idx="38513">
                  <c:v>0.10416666666666667</c:v>
                </c:pt>
                <c:pt idx="38514">
                  <c:v>0</c:v>
                </c:pt>
                <c:pt idx="38515">
                  <c:v>0</c:v>
                </c:pt>
                <c:pt idx="38516">
                  <c:v>0</c:v>
                </c:pt>
                <c:pt idx="38517">
                  <c:v>0</c:v>
                </c:pt>
                <c:pt idx="38518">
                  <c:v>0</c:v>
                </c:pt>
                <c:pt idx="38519">
                  <c:v>0.22857142857142856</c:v>
                </c:pt>
                <c:pt idx="38520">
                  <c:v>0</c:v>
                </c:pt>
                <c:pt idx="38521">
                  <c:v>0.21951219512195122</c:v>
                </c:pt>
                <c:pt idx="38522">
                  <c:v>0</c:v>
                </c:pt>
                <c:pt idx="38523">
                  <c:v>0.1111111111111111</c:v>
                </c:pt>
                <c:pt idx="38524">
                  <c:v>2.1739130434782608E-2</c:v>
                </c:pt>
                <c:pt idx="38525">
                  <c:v>0.11904761904761904</c:v>
                </c:pt>
                <c:pt idx="38526">
                  <c:v>0.18604651162790697</c:v>
                </c:pt>
                <c:pt idx="38527">
                  <c:v>9.0909090909090912E-2</c:v>
                </c:pt>
                <c:pt idx="38528">
                  <c:v>0</c:v>
                </c:pt>
                <c:pt idx="38529">
                  <c:v>0</c:v>
                </c:pt>
                <c:pt idx="38530">
                  <c:v>0</c:v>
                </c:pt>
                <c:pt idx="38531">
                  <c:v>0</c:v>
                </c:pt>
                <c:pt idx="38532">
                  <c:v>0</c:v>
                </c:pt>
                <c:pt idx="38533">
                  <c:v>0</c:v>
                </c:pt>
                <c:pt idx="38534">
                  <c:v>0</c:v>
                </c:pt>
                <c:pt idx="38535">
                  <c:v>0</c:v>
                </c:pt>
                <c:pt idx="38536">
                  <c:v>0</c:v>
                </c:pt>
                <c:pt idx="38537">
                  <c:v>0</c:v>
                </c:pt>
                <c:pt idx="38538">
                  <c:v>0</c:v>
                </c:pt>
                <c:pt idx="38539">
                  <c:v>0</c:v>
                </c:pt>
                <c:pt idx="38540">
                  <c:v>0</c:v>
                </c:pt>
                <c:pt idx="38541">
                  <c:v>1.1304347826086956</c:v>
                </c:pt>
                <c:pt idx="38542">
                  <c:v>0</c:v>
                </c:pt>
                <c:pt idx="38543">
                  <c:v>0</c:v>
                </c:pt>
                <c:pt idx="38544">
                  <c:v>0.7857142857142857</c:v>
                </c:pt>
                <c:pt idx="38545">
                  <c:v>0</c:v>
                </c:pt>
                <c:pt idx="38546">
                  <c:v>0.17777777777777778</c:v>
                </c:pt>
                <c:pt idx="38547">
                  <c:v>0.34285714285714286</c:v>
                </c:pt>
                <c:pt idx="38548">
                  <c:v>0.34285714285714286</c:v>
                </c:pt>
                <c:pt idx="38549">
                  <c:v>0.2857142857142857</c:v>
                </c:pt>
                <c:pt idx="38550">
                  <c:v>0.11363636363636363</c:v>
                </c:pt>
                <c:pt idx="38551">
                  <c:v>8.1632653061224483E-2</c:v>
                </c:pt>
                <c:pt idx="38552">
                  <c:v>4.2553191489361701E-2</c:v>
                </c:pt>
                <c:pt idx="38553">
                  <c:v>0</c:v>
                </c:pt>
                <c:pt idx="38554">
                  <c:v>0</c:v>
                </c:pt>
                <c:pt idx="38555">
                  <c:v>0</c:v>
                </c:pt>
                <c:pt idx="38556">
                  <c:v>0</c:v>
                </c:pt>
                <c:pt idx="38557">
                  <c:v>0</c:v>
                </c:pt>
                <c:pt idx="38558">
                  <c:v>0</c:v>
                </c:pt>
                <c:pt idx="38559">
                  <c:v>0.18181818181818182</c:v>
                </c:pt>
                <c:pt idx="38560">
                  <c:v>0</c:v>
                </c:pt>
                <c:pt idx="38561">
                  <c:v>0.23684210526315788</c:v>
                </c:pt>
                <c:pt idx="38562">
                  <c:v>0</c:v>
                </c:pt>
                <c:pt idx="38563">
                  <c:v>0</c:v>
                </c:pt>
                <c:pt idx="38564">
                  <c:v>0.30769230769230771</c:v>
                </c:pt>
                <c:pt idx="38565">
                  <c:v>0</c:v>
                </c:pt>
                <c:pt idx="38566">
                  <c:v>0</c:v>
                </c:pt>
                <c:pt idx="38567">
                  <c:v>0</c:v>
                </c:pt>
                <c:pt idx="38568">
                  <c:v>1.9607843137254902E-2</c:v>
                </c:pt>
                <c:pt idx="38569">
                  <c:v>0</c:v>
                </c:pt>
                <c:pt idx="38570">
                  <c:v>1.8867924528301886E-2</c:v>
                </c:pt>
                <c:pt idx="38571">
                  <c:v>0</c:v>
                </c:pt>
                <c:pt idx="38572">
                  <c:v>0</c:v>
                </c:pt>
                <c:pt idx="38573">
                  <c:v>0</c:v>
                </c:pt>
                <c:pt idx="38574">
                  <c:v>0</c:v>
                </c:pt>
                <c:pt idx="38575">
                  <c:v>0</c:v>
                </c:pt>
                <c:pt idx="38576">
                  <c:v>0</c:v>
                </c:pt>
                <c:pt idx="38577">
                  <c:v>0.85</c:v>
                </c:pt>
                <c:pt idx="38578">
                  <c:v>0.88888888888888884</c:v>
                </c:pt>
                <c:pt idx="38579">
                  <c:v>0</c:v>
                </c:pt>
                <c:pt idx="38580">
                  <c:v>0</c:v>
                </c:pt>
                <c:pt idx="38581">
                  <c:v>0.32</c:v>
                </c:pt>
                <c:pt idx="38582">
                  <c:v>0</c:v>
                </c:pt>
                <c:pt idx="38583">
                  <c:v>0</c:v>
                </c:pt>
                <c:pt idx="38584">
                  <c:v>0</c:v>
                </c:pt>
                <c:pt idx="38585">
                  <c:v>0.6071428571428571</c:v>
                </c:pt>
                <c:pt idx="38586">
                  <c:v>0.21212121212121213</c:v>
                </c:pt>
                <c:pt idx="38587">
                  <c:v>5.8823529411764705E-2</c:v>
                </c:pt>
                <c:pt idx="38588">
                  <c:v>0</c:v>
                </c:pt>
                <c:pt idx="38589">
                  <c:v>0.2</c:v>
                </c:pt>
                <c:pt idx="38590">
                  <c:v>3.9215686274509803E-2</c:v>
                </c:pt>
                <c:pt idx="38591">
                  <c:v>0</c:v>
                </c:pt>
                <c:pt idx="38592">
                  <c:v>0</c:v>
                </c:pt>
                <c:pt idx="38593">
                  <c:v>0</c:v>
                </c:pt>
                <c:pt idx="38594">
                  <c:v>0</c:v>
                </c:pt>
                <c:pt idx="38595">
                  <c:v>0</c:v>
                </c:pt>
                <c:pt idx="38596">
                  <c:v>0.18421052631578946</c:v>
                </c:pt>
                <c:pt idx="38597">
                  <c:v>0</c:v>
                </c:pt>
                <c:pt idx="38598">
                  <c:v>0</c:v>
                </c:pt>
                <c:pt idx="38599">
                  <c:v>0</c:v>
                </c:pt>
                <c:pt idx="38600">
                  <c:v>0</c:v>
                </c:pt>
                <c:pt idx="38601">
                  <c:v>0</c:v>
                </c:pt>
                <c:pt idx="38602">
                  <c:v>0</c:v>
                </c:pt>
                <c:pt idx="38603">
                  <c:v>0</c:v>
                </c:pt>
                <c:pt idx="38604">
                  <c:v>0.15</c:v>
                </c:pt>
                <c:pt idx="38605">
                  <c:v>0</c:v>
                </c:pt>
                <c:pt idx="38606">
                  <c:v>0</c:v>
                </c:pt>
                <c:pt idx="38607">
                  <c:v>0</c:v>
                </c:pt>
                <c:pt idx="38608">
                  <c:v>4.5454545454545456E-2</c:v>
                </c:pt>
                <c:pt idx="38609">
                  <c:v>0</c:v>
                </c:pt>
                <c:pt idx="38610">
                  <c:v>0</c:v>
                </c:pt>
                <c:pt idx="38611">
                  <c:v>0</c:v>
                </c:pt>
                <c:pt idx="38612">
                  <c:v>0</c:v>
                </c:pt>
                <c:pt idx="38613">
                  <c:v>0</c:v>
                </c:pt>
                <c:pt idx="38614">
                  <c:v>0</c:v>
                </c:pt>
                <c:pt idx="38615">
                  <c:v>0</c:v>
                </c:pt>
                <c:pt idx="38616">
                  <c:v>0</c:v>
                </c:pt>
                <c:pt idx="38617">
                  <c:v>0</c:v>
                </c:pt>
                <c:pt idx="38618">
                  <c:v>0</c:v>
                </c:pt>
                <c:pt idx="38619">
                  <c:v>0</c:v>
                </c:pt>
                <c:pt idx="38620">
                  <c:v>0</c:v>
                </c:pt>
                <c:pt idx="38621">
                  <c:v>0</c:v>
                </c:pt>
                <c:pt idx="38622">
                  <c:v>0</c:v>
                </c:pt>
                <c:pt idx="38623">
                  <c:v>0</c:v>
                </c:pt>
                <c:pt idx="38624">
                  <c:v>0</c:v>
                </c:pt>
                <c:pt idx="38625">
                  <c:v>0</c:v>
                </c:pt>
                <c:pt idx="38626">
                  <c:v>0.5</c:v>
                </c:pt>
                <c:pt idx="38627">
                  <c:v>0.17391304347826086</c:v>
                </c:pt>
                <c:pt idx="38628">
                  <c:v>0.17499999999999999</c:v>
                </c:pt>
                <c:pt idx="38629">
                  <c:v>0.10416666666666667</c:v>
                </c:pt>
                <c:pt idx="38630">
                  <c:v>0</c:v>
                </c:pt>
                <c:pt idx="38631">
                  <c:v>0</c:v>
                </c:pt>
                <c:pt idx="38632">
                  <c:v>0</c:v>
                </c:pt>
                <c:pt idx="38633">
                  <c:v>0.11904761904761904</c:v>
                </c:pt>
                <c:pt idx="38634">
                  <c:v>0</c:v>
                </c:pt>
                <c:pt idx="38635">
                  <c:v>0</c:v>
                </c:pt>
                <c:pt idx="38636">
                  <c:v>0</c:v>
                </c:pt>
                <c:pt idx="38637">
                  <c:v>8.1632653061224483E-2</c:v>
                </c:pt>
                <c:pt idx="38638">
                  <c:v>0.04</c:v>
                </c:pt>
                <c:pt idx="38639">
                  <c:v>0</c:v>
                </c:pt>
                <c:pt idx="38640">
                  <c:v>0</c:v>
                </c:pt>
                <c:pt idx="38641">
                  <c:v>0</c:v>
                </c:pt>
                <c:pt idx="38642">
                  <c:v>4.7619047619047616E-2</c:v>
                </c:pt>
                <c:pt idx="38643">
                  <c:v>0</c:v>
                </c:pt>
                <c:pt idx="38644">
                  <c:v>0.25641025641025639</c:v>
                </c:pt>
                <c:pt idx="38645">
                  <c:v>0</c:v>
                </c:pt>
                <c:pt idx="38646">
                  <c:v>0</c:v>
                </c:pt>
                <c:pt idx="38647">
                  <c:v>0</c:v>
                </c:pt>
                <c:pt idx="38648">
                  <c:v>0</c:v>
                </c:pt>
                <c:pt idx="38649">
                  <c:v>0</c:v>
                </c:pt>
                <c:pt idx="38650">
                  <c:v>0</c:v>
                </c:pt>
                <c:pt idx="38651">
                  <c:v>0</c:v>
                </c:pt>
                <c:pt idx="38652">
                  <c:v>0</c:v>
                </c:pt>
                <c:pt idx="38653">
                  <c:v>0</c:v>
                </c:pt>
                <c:pt idx="38654">
                  <c:v>0</c:v>
                </c:pt>
                <c:pt idx="38655">
                  <c:v>0</c:v>
                </c:pt>
                <c:pt idx="38656">
                  <c:v>0</c:v>
                </c:pt>
                <c:pt idx="38657">
                  <c:v>0</c:v>
                </c:pt>
                <c:pt idx="38658">
                  <c:v>0</c:v>
                </c:pt>
                <c:pt idx="38659">
                  <c:v>0</c:v>
                </c:pt>
                <c:pt idx="38660">
                  <c:v>0.36842105263157893</c:v>
                </c:pt>
                <c:pt idx="38661">
                  <c:v>0.4375</c:v>
                </c:pt>
                <c:pt idx="38662">
                  <c:v>0.125</c:v>
                </c:pt>
                <c:pt idx="38663">
                  <c:v>0</c:v>
                </c:pt>
                <c:pt idx="38664">
                  <c:v>0</c:v>
                </c:pt>
                <c:pt idx="38665">
                  <c:v>0</c:v>
                </c:pt>
                <c:pt idx="38666">
                  <c:v>0.3783783783783784</c:v>
                </c:pt>
                <c:pt idx="38667">
                  <c:v>0.45161290322580644</c:v>
                </c:pt>
                <c:pt idx="38668">
                  <c:v>0</c:v>
                </c:pt>
                <c:pt idx="38669">
                  <c:v>0</c:v>
                </c:pt>
                <c:pt idx="38670">
                  <c:v>4.7619047619047616E-2</c:v>
                </c:pt>
                <c:pt idx="38671">
                  <c:v>0</c:v>
                </c:pt>
                <c:pt idx="38672">
                  <c:v>4.4444444444444446E-2</c:v>
                </c:pt>
                <c:pt idx="38673">
                  <c:v>0</c:v>
                </c:pt>
                <c:pt idx="38674">
                  <c:v>0</c:v>
                </c:pt>
                <c:pt idx="38675">
                  <c:v>0</c:v>
                </c:pt>
                <c:pt idx="38676">
                  <c:v>0</c:v>
                </c:pt>
                <c:pt idx="38677">
                  <c:v>0</c:v>
                </c:pt>
                <c:pt idx="38678">
                  <c:v>0</c:v>
                </c:pt>
                <c:pt idx="38679">
                  <c:v>0</c:v>
                </c:pt>
                <c:pt idx="38680">
                  <c:v>0</c:v>
                </c:pt>
                <c:pt idx="38681">
                  <c:v>0</c:v>
                </c:pt>
                <c:pt idx="38682">
                  <c:v>0</c:v>
                </c:pt>
                <c:pt idx="38683">
                  <c:v>0</c:v>
                </c:pt>
                <c:pt idx="38684">
                  <c:v>0</c:v>
                </c:pt>
                <c:pt idx="38685">
                  <c:v>0</c:v>
                </c:pt>
                <c:pt idx="38686">
                  <c:v>0</c:v>
                </c:pt>
                <c:pt idx="38687">
                  <c:v>0</c:v>
                </c:pt>
                <c:pt idx="38688">
                  <c:v>0.27272727272727271</c:v>
                </c:pt>
                <c:pt idx="38689">
                  <c:v>0.16666666666666666</c:v>
                </c:pt>
                <c:pt idx="38690">
                  <c:v>0</c:v>
                </c:pt>
                <c:pt idx="38691">
                  <c:v>0.30769230769230771</c:v>
                </c:pt>
                <c:pt idx="38692">
                  <c:v>0</c:v>
                </c:pt>
                <c:pt idx="38693">
                  <c:v>2.1276595744680851E-2</c:v>
                </c:pt>
                <c:pt idx="38694">
                  <c:v>0</c:v>
                </c:pt>
                <c:pt idx="38695">
                  <c:v>0.48571428571428571</c:v>
                </c:pt>
                <c:pt idx="38696">
                  <c:v>0</c:v>
                </c:pt>
                <c:pt idx="38697">
                  <c:v>0</c:v>
                </c:pt>
                <c:pt idx="38698">
                  <c:v>0</c:v>
                </c:pt>
                <c:pt idx="38699">
                  <c:v>0</c:v>
                </c:pt>
                <c:pt idx="38700">
                  <c:v>0</c:v>
                </c:pt>
                <c:pt idx="38701">
                  <c:v>0</c:v>
                </c:pt>
                <c:pt idx="38702">
                  <c:v>2.5000000000000001E-2</c:v>
                </c:pt>
                <c:pt idx="38703">
                  <c:v>4.7619047619047616E-2</c:v>
                </c:pt>
                <c:pt idx="38704">
                  <c:v>0.11363636363636363</c:v>
                </c:pt>
                <c:pt idx="38705">
                  <c:v>0</c:v>
                </c:pt>
                <c:pt idx="38706">
                  <c:v>0</c:v>
                </c:pt>
                <c:pt idx="38707">
                  <c:v>0</c:v>
                </c:pt>
                <c:pt idx="38708">
                  <c:v>0</c:v>
                </c:pt>
                <c:pt idx="38709">
                  <c:v>0</c:v>
                </c:pt>
                <c:pt idx="38710">
                  <c:v>0</c:v>
                </c:pt>
                <c:pt idx="38711">
                  <c:v>0</c:v>
                </c:pt>
                <c:pt idx="38712">
                  <c:v>0</c:v>
                </c:pt>
                <c:pt idx="38713">
                  <c:v>0</c:v>
                </c:pt>
                <c:pt idx="38714">
                  <c:v>0</c:v>
                </c:pt>
                <c:pt idx="38715">
                  <c:v>0</c:v>
                </c:pt>
                <c:pt idx="38716">
                  <c:v>0</c:v>
                </c:pt>
                <c:pt idx="38717">
                  <c:v>0</c:v>
                </c:pt>
                <c:pt idx="38718">
                  <c:v>0</c:v>
                </c:pt>
                <c:pt idx="38719">
                  <c:v>0</c:v>
                </c:pt>
                <c:pt idx="38720">
                  <c:v>0</c:v>
                </c:pt>
                <c:pt idx="38721">
                  <c:v>1.0833333333333333</c:v>
                </c:pt>
                <c:pt idx="38722">
                  <c:v>0</c:v>
                </c:pt>
                <c:pt idx="38723">
                  <c:v>0</c:v>
                </c:pt>
                <c:pt idx="38724">
                  <c:v>0.17948717948717949</c:v>
                </c:pt>
                <c:pt idx="38725">
                  <c:v>8.3333333333333329E-2</c:v>
                </c:pt>
                <c:pt idx="38726">
                  <c:v>0.27027027027027029</c:v>
                </c:pt>
                <c:pt idx="38727">
                  <c:v>0.5</c:v>
                </c:pt>
                <c:pt idx="38728">
                  <c:v>0.17391304347826086</c:v>
                </c:pt>
                <c:pt idx="38729">
                  <c:v>0</c:v>
                </c:pt>
                <c:pt idx="38730">
                  <c:v>0</c:v>
                </c:pt>
                <c:pt idx="38731">
                  <c:v>0</c:v>
                </c:pt>
                <c:pt idx="38732">
                  <c:v>0</c:v>
                </c:pt>
                <c:pt idx="38733">
                  <c:v>0</c:v>
                </c:pt>
                <c:pt idx="38734">
                  <c:v>0</c:v>
                </c:pt>
                <c:pt idx="38735">
                  <c:v>0</c:v>
                </c:pt>
                <c:pt idx="38736">
                  <c:v>0</c:v>
                </c:pt>
                <c:pt idx="38737">
                  <c:v>0.17777777777777778</c:v>
                </c:pt>
                <c:pt idx="38738">
                  <c:v>0.21428571428571427</c:v>
                </c:pt>
                <c:pt idx="38739">
                  <c:v>0.17073170731707318</c:v>
                </c:pt>
                <c:pt idx="38740">
                  <c:v>0</c:v>
                </c:pt>
                <c:pt idx="38741">
                  <c:v>0</c:v>
                </c:pt>
                <c:pt idx="38742">
                  <c:v>6.1224489795918366E-2</c:v>
                </c:pt>
                <c:pt idx="38743">
                  <c:v>0</c:v>
                </c:pt>
                <c:pt idx="38744">
                  <c:v>0.1276595744680851</c:v>
                </c:pt>
                <c:pt idx="38745">
                  <c:v>0</c:v>
                </c:pt>
                <c:pt idx="38746">
                  <c:v>0</c:v>
                </c:pt>
                <c:pt idx="38747">
                  <c:v>0</c:v>
                </c:pt>
                <c:pt idx="38748">
                  <c:v>0</c:v>
                </c:pt>
                <c:pt idx="38749">
                  <c:v>0</c:v>
                </c:pt>
                <c:pt idx="38750">
                  <c:v>0</c:v>
                </c:pt>
                <c:pt idx="38751">
                  <c:v>0</c:v>
                </c:pt>
                <c:pt idx="38752">
                  <c:v>0</c:v>
                </c:pt>
                <c:pt idx="38753">
                  <c:v>0</c:v>
                </c:pt>
                <c:pt idx="38754">
                  <c:v>0</c:v>
                </c:pt>
                <c:pt idx="38755">
                  <c:v>0</c:v>
                </c:pt>
                <c:pt idx="38756">
                  <c:v>0</c:v>
                </c:pt>
                <c:pt idx="38757">
                  <c:v>0</c:v>
                </c:pt>
                <c:pt idx="38758">
                  <c:v>0.1388888888888889</c:v>
                </c:pt>
                <c:pt idx="38759">
                  <c:v>2.3809523809523808E-2</c:v>
                </c:pt>
                <c:pt idx="38760">
                  <c:v>0.12195121951219512</c:v>
                </c:pt>
                <c:pt idx="38761">
                  <c:v>0.47222222222222221</c:v>
                </c:pt>
                <c:pt idx="38762">
                  <c:v>8.8888888888888892E-2</c:v>
                </c:pt>
                <c:pt idx="38763">
                  <c:v>9.5238095238095233E-2</c:v>
                </c:pt>
                <c:pt idx="38764">
                  <c:v>0</c:v>
                </c:pt>
                <c:pt idx="38765">
                  <c:v>0</c:v>
                </c:pt>
                <c:pt idx="38766">
                  <c:v>0</c:v>
                </c:pt>
                <c:pt idx="38767">
                  <c:v>0</c:v>
                </c:pt>
                <c:pt idx="38768">
                  <c:v>0</c:v>
                </c:pt>
                <c:pt idx="38769">
                  <c:v>0</c:v>
                </c:pt>
                <c:pt idx="38770">
                  <c:v>0</c:v>
                </c:pt>
                <c:pt idx="38771">
                  <c:v>0</c:v>
                </c:pt>
                <c:pt idx="38772">
                  <c:v>0</c:v>
                </c:pt>
                <c:pt idx="38773">
                  <c:v>0</c:v>
                </c:pt>
                <c:pt idx="38774">
                  <c:v>0.08</c:v>
                </c:pt>
                <c:pt idx="38775">
                  <c:v>9.0909090909090912E-2</c:v>
                </c:pt>
                <c:pt idx="38776">
                  <c:v>0</c:v>
                </c:pt>
                <c:pt idx="38777">
                  <c:v>0</c:v>
                </c:pt>
                <c:pt idx="38778">
                  <c:v>0</c:v>
                </c:pt>
                <c:pt idx="38779">
                  <c:v>0</c:v>
                </c:pt>
                <c:pt idx="38780">
                  <c:v>6.25E-2</c:v>
                </c:pt>
                <c:pt idx="38781">
                  <c:v>0</c:v>
                </c:pt>
                <c:pt idx="38782">
                  <c:v>0</c:v>
                </c:pt>
                <c:pt idx="38783">
                  <c:v>0</c:v>
                </c:pt>
                <c:pt idx="38784">
                  <c:v>0</c:v>
                </c:pt>
                <c:pt idx="38785">
                  <c:v>0</c:v>
                </c:pt>
                <c:pt idx="38786">
                  <c:v>0</c:v>
                </c:pt>
                <c:pt idx="38787">
                  <c:v>0</c:v>
                </c:pt>
                <c:pt idx="38788">
                  <c:v>0</c:v>
                </c:pt>
                <c:pt idx="38789">
                  <c:v>0</c:v>
                </c:pt>
                <c:pt idx="38790">
                  <c:v>1.9230769230769232E-2</c:v>
                </c:pt>
                <c:pt idx="38791">
                  <c:v>0</c:v>
                </c:pt>
                <c:pt idx="38792">
                  <c:v>0</c:v>
                </c:pt>
                <c:pt idx="38793">
                  <c:v>0</c:v>
                </c:pt>
                <c:pt idx="38794">
                  <c:v>0</c:v>
                </c:pt>
                <c:pt idx="38795">
                  <c:v>0</c:v>
                </c:pt>
                <c:pt idx="38796">
                  <c:v>0.17499999999999999</c:v>
                </c:pt>
                <c:pt idx="38797">
                  <c:v>0.33333333333333331</c:v>
                </c:pt>
                <c:pt idx="38798">
                  <c:v>0.27777777777777779</c:v>
                </c:pt>
                <c:pt idx="38799">
                  <c:v>0</c:v>
                </c:pt>
                <c:pt idx="38800">
                  <c:v>4.1666666666666664E-2</c:v>
                </c:pt>
                <c:pt idx="38801">
                  <c:v>0</c:v>
                </c:pt>
                <c:pt idx="38802">
                  <c:v>0</c:v>
                </c:pt>
                <c:pt idx="38803">
                  <c:v>0</c:v>
                </c:pt>
                <c:pt idx="38804">
                  <c:v>0</c:v>
                </c:pt>
                <c:pt idx="38805">
                  <c:v>0</c:v>
                </c:pt>
                <c:pt idx="38806">
                  <c:v>0</c:v>
                </c:pt>
                <c:pt idx="38807">
                  <c:v>6.3829787234042548E-2</c:v>
                </c:pt>
                <c:pt idx="38808">
                  <c:v>0</c:v>
                </c:pt>
                <c:pt idx="38809">
                  <c:v>0.3</c:v>
                </c:pt>
                <c:pt idx="38810">
                  <c:v>0</c:v>
                </c:pt>
                <c:pt idx="38811">
                  <c:v>0</c:v>
                </c:pt>
                <c:pt idx="38812">
                  <c:v>0</c:v>
                </c:pt>
                <c:pt idx="38813">
                  <c:v>0</c:v>
                </c:pt>
                <c:pt idx="38814">
                  <c:v>4.0816326530612242E-2</c:v>
                </c:pt>
                <c:pt idx="38815">
                  <c:v>0</c:v>
                </c:pt>
                <c:pt idx="38816">
                  <c:v>0</c:v>
                </c:pt>
                <c:pt idx="38817">
                  <c:v>0</c:v>
                </c:pt>
                <c:pt idx="38818">
                  <c:v>0</c:v>
                </c:pt>
                <c:pt idx="38819">
                  <c:v>0</c:v>
                </c:pt>
                <c:pt idx="38820">
                  <c:v>0</c:v>
                </c:pt>
                <c:pt idx="38821">
                  <c:v>0</c:v>
                </c:pt>
                <c:pt idx="38822">
                  <c:v>0</c:v>
                </c:pt>
                <c:pt idx="38823">
                  <c:v>0</c:v>
                </c:pt>
                <c:pt idx="38824">
                  <c:v>0</c:v>
                </c:pt>
                <c:pt idx="38825">
                  <c:v>0</c:v>
                </c:pt>
                <c:pt idx="38826">
                  <c:v>0</c:v>
                </c:pt>
                <c:pt idx="38827">
                  <c:v>0.7142857142857143</c:v>
                </c:pt>
                <c:pt idx="38828">
                  <c:v>1</c:v>
                </c:pt>
                <c:pt idx="38829">
                  <c:v>5.2631578947368418E-2</c:v>
                </c:pt>
                <c:pt idx="38830">
                  <c:v>0</c:v>
                </c:pt>
                <c:pt idx="38831">
                  <c:v>3.8461538461538464E-2</c:v>
                </c:pt>
                <c:pt idx="38832">
                  <c:v>0</c:v>
                </c:pt>
                <c:pt idx="38833">
                  <c:v>8.3333333333333329E-2</c:v>
                </c:pt>
                <c:pt idx="38834">
                  <c:v>0</c:v>
                </c:pt>
                <c:pt idx="38835">
                  <c:v>0</c:v>
                </c:pt>
                <c:pt idx="38836">
                  <c:v>0</c:v>
                </c:pt>
                <c:pt idx="38837">
                  <c:v>0</c:v>
                </c:pt>
                <c:pt idx="38838">
                  <c:v>0</c:v>
                </c:pt>
                <c:pt idx="38839">
                  <c:v>0</c:v>
                </c:pt>
                <c:pt idx="38840">
                  <c:v>0</c:v>
                </c:pt>
                <c:pt idx="38841">
                  <c:v>0.1111111111111111</c:v>
                </c:pt>
                <c:pt idx="38842">
                  <c:v>0</c:v>
                </c:pt>
                <c:pt idx="38843">
                  <c:v>0</c:v>
                </c:pt>
                <c:pt idx="38844">
                  <c:v>0</c:v>
                </c:pt>
                <c:pt idx="38845">
                  <c:v>0</c:v>
                </c:pt>
                <c:pt idx="38846">
                  <c:v>0</c:v>
                </c:pt>
                <c:pt idx="38847">
                  <c:v>0</c:v>
                </c:pt>
                <c:pt idx="38848">
                  <c:v>0</c:v>
                </c:pt>
                <c:pt idx="38849">
                  <c:v>0</c:v>
                </c:pt>
                <c:pt idx="38850">
                  <c:v>0</c:v>
                </c:pt>
                <c:pt idx="38851">
                  <c:v>0</c:v>
                </c:pt>
                <c:pt idx="38852">
                  <c:v>0</c:v>
                </c:pt>
                <c:pt idx="38853">
                  <c:v>0</c:v>
                </c:pt>
                <c:pt idx="38854">
                  <c:v>0</c:v>
                </c:pt>
                <c:pt idx="38855">
                  <c:v>0</c:v>
                </c:pt>
                <c:pt idx="38856">
                  <c:v>0</c:v>
                </c:pt>
                <c:pt idx="38857">
                  <c:v>1.1363636363636365</c:v>
                </c:pt>
                <c:pt idx="38858">
                  <c:v>0.40625</c:v>
                </c:pt>
                <c:pt idx="38859">
                  <c:v>0</c:v>
                </c:pt>
                <c:pt idx="38860">
                  <c:v>0</c:v>
                </c:pt>
                <c:pt idx="38861">
                  <c:v>0.10204081632653061</c:v>
                </c:pt>
                <c:pt idx="38862">
                  <c:v>0</c:v>
                </c:pt>
                <c:pt idx="38863">
                  <c:v>0</c:v>
                </c:pt>
                <c:pt idx="38864">
                  <c:v>0</c:v>
                </c:pt>
                <c:pt idx="38865">
                  <c:v>0.06</c:v>
                </c:pt>
                <c:pt idx="38866">
                  <c:v>1.8518518518518517E-2</c:v>
                </c:pt>
                <c:pt idx="38867">
                  <c:v>0.18604651162790697</c:v>
                </c:pt>
                <c:pt idx="38868">
                  <c:v>0</c:v>
                </c:pt>
                <c:pt idx="38869">
                  <c:v>0</c:v>
                </c:pt>
                <c:pt idx="38870">
                  <c:v>0</c:v>
                </c:pt>
                <c:pt idx="38871">
                  <c:v>0</c:v>
                </c:pt>
                <c:pt idx="38872">
                  <c:v>0</c:v>
                </c:pt>
                <c:pt idx="38873">
                  <c:v>0</c:v>
                </c:pt>
                <c:pt idx="38874">
                  <c:v>0</c:v>
                </c:pt>
                <c:pt idx="38875">
                  <c:v>0</c:v>
                </c:pt>
                <c:pt idx="38876">
                  <c:v>0</c:v>
                </c:pt>
                <c:pt idx="38877">
                  <c:v>0.24242424242424243</c:v>
                </c:pt>
                <c:pt idx="38878">
                  <c:v>0.21875</c:v>
                </c:pt>
                <c:pt idx="38879">
                  <c:v>0.35294117647058826</c:v>
                </c:pt>
                <c:pt idx="38880">
                  <c:v>0</c:v>
                </c:pt>
                <c:pt idx="38881">
                  <c:v>0.42424242424242425</c:v>
                </c:pt>
                <c:pt idx="38882">
                  <c:v>0.22857142857142856</c:v>
                </c:pt>
                <c:pt idx="38883">
                  <c:v>0.40540540540540543</c:v>
                </c:pt>
                <c:pt idx="38884">
                  <c:v>0.26315789473684209</c:v>
                </c:pt>
                <c:pt idx="38885">
                  <c:v>0.06</c:v>
                </c:pt>
                <c:pt idx="38886">
                  <c:v>0</c:v>
                </c:pt>
                <c:pt idx="38887">
                  <c:v>0</c:v>
                </c:pt>
                <c:pt idx="38888">
                  <c:v>0</c:v>
                </c:pt>
                <c:pt idx="38889">
                  <c:v>0</c:v>
                </c:pt>
                <c:pt idx="38890">
                  <c:v>0.8928571428571429</c:v>
                </c:pt>
                <c:pt idx="38891">
                  <c:v>0</c:v>
                </c:pt>
                <c:pt idx="38892">
                  <c:v>0.4375</c:v>
                </c:pt>
                <c:pt idx="38893">
                  <c:v>0.02</c:v>
                </c:pt>
                <c:pt idx="38894">
                  <c:v>8.5106382978723402E-2</c:v>
                </c:pt>
                <c:pt idx="38895">
                  <c:v>6.9767441860465115E-2</c:v>
                </c:pt>
                <c:pt idx="38896">
                  <c:v>0</c:v>
                </c:pt>
                <c:pt idx="38897">
                  <c:v>0</c:v>
                </c:pt>
                <c:pt idx="38898">
                  <c:v>0</c:v>
                </c:pt>
                <c:pt idx="38899">
                  <c:v>0</c:v>
                </c:pt>
                <c:pt idx="38900">
                  <c:v>0</c:v>
                </c:pt>
                <c:pt idx="38901">
                  <c:v>0</c:v>
                </c:pt>
                <c:pt idx="38902">
                  <c:v>0</c:v>
                </c:pt>
                <c:pt idx="38903">
                  <c:v>0</c:v>
                </c:pt>
                <c:pt idx="38904">
                  <c:v>0</c:v>
                </c:pt>
                <c:pt idx="38905">
                  <c:v>0</c:v>
                </c:pt>
                <c:pt idx="38906">
                  <c:v>0</c:v>
                </c:pt>
                <c:pt idx="38907">
                  <c:v>0</c:v>
                </c:pt>
                <c:pt idx="38908">
                  <c:v>0</c:v>
                </c:pt>
                <c:pt idx="38909">
                  <c:v>0.66666666666666663</c:v>
                </c:pt>
                <c:pt idx="38910">
                  <c:v>0</c:v>
                </c:pt>
                <c:pt idx="38911">
                  <c:v>0</c:v>
                </c:pt>
                <c:pt idx="38912">
                  <c:v>0</c:v>
                </c:pt>
                <c:pt idx="38913">
                  <c:v>0.45945945945945948</c:v>
                </c:pt>
                <c:pt idx="38914">
                  <c:v>0.32500000000000001</c:v>
                </c:pt>
                <c:pt idx="38915">
                  <c:v>0.3</c:v>
                </c:pt>
                <c:pt idx="38916">
                  <c:v>0.25</c:v>
                </c:pt>
                <c:pt idx="38917">
                  <c:v>0</c:v>
                </c:pt>
                <c:pt idx="38918">
                  <c:v>0</c:v>
                </c:pt>
                <c:pt idx="38919">
                  <c:v>0</c:v>
                </c:pt>
                <c:pt idx="38920">
                  <c:v>0.13043478260869565</c:v>
                </c:pt>
                <c:pt idx="38921">
                  <c:v>0</c:v>
                </c:pt>
                <c:pt idx="38922">
                  <c:v>0</c:v>
                </c:pt>
                <c:pt idx="38923">
                  <c:v>0</c:v>
                </c:pt>
                <c:pt idx="38924">
                  <c:v>0</c:v>
                </c:pt>
                <c:pt idx="38925">
                  <c:v>0</c:v>
                </c:pt>
                <c:pt idx="38926">
                  <c:v>0</c:v>
                </c:pt>
                <c:pt idx="38927">
                  <c:v>0</c:v>
                </c:pt>
                <c:pt idx="38928">
                  <c:v>0</c:v>
                </c:pt>
                <c:pt idx="38929">
                  <c:v>0</c:v>
                </c:pt>
                <c:pt idx="38930">
                  <c:v>0</c:v>
                </c:pt>
                <c:pt idx="38931">
                  <c:v>0</c:v>
                </c:pt>
                <c:pt idx="38932">
                  <c:v>0</c:v>
                </c:pt>
                <c:pt idx="38933">
                  <c:v>0.35294117647058826</c:v>
                </c:pt>
                <c:pt idx="38934">
                  <c:v>0.3888888888888889</c:v>
                </c:pt>
                <c:pt idx="38935">
                  <c:v>0</c:v>
                </c:pt>
                <c:pt idx="38936">
                  <c:v>0</c:v>
                </c:pt>
                <c:pt idx="38937">
                  <c:v>0</c:v>
                </c:pt>
                <c:pt idx="38938">
                  <c:v>0</c:v>
                </c:pt>
                <c:pt idx="38939">
                  <c:v>0</c:v>
                </c:pt>
                <c:pt idx="38940">
                  <c:v>0</c:v>
                </c:pt>
                <c:pt idx="38941">
                  <c:v>0</c:v>
                </c:pt>
                <c:pt idx="38942">
                  <c:v>0.26829268292682928</c:v>
                </c:pt>
                <c:pt idx="38943">
                  <c:v>0</c:v>
                </c:pt>
                <c:pt idx="38944">
                  <c:v>8.8888888888888892E-2</c:v>
                </c:pt>
                <c:pt idx="38945">
                  <c:v>0</c:v>
                </c:pt>
                <c:pt idx="38946">
                  <c:v>0</c:v>
                </c:pt>
                <c:pt idx="38947">
                  <c:v>0</c:v>
                </c:pt>
                <c:pt idx="38948">
                  <c:v>0</c:v>
                </c:pt>
                <c:pt idx="38949">
                  <c:v>0</c:v>
                </c:pt>
                <c:pt idx="38950">
                  <c:v>0</c:v>
                </c:pt>
                <c:pt idx="38951">
                  <c:v>0</c:v>
                </c:pt>
                <c:pt idx="38952">
                  <c:v>1.9230769230769232E-2</c:v>
                </c:pt>
                <c:pt idx="38953">
                  <c:v>0</c:v>
                </c:pt>
                <c:pt idx="38954">
                  <c:v>0</c:v>
                </c:pt>
                <c:pt idx="38955">
                  <c:v>0.76666666666666672</c:v>
                </c:pt>
                <c:pt idx="38956">
                  <c:v>0</c:v>
                </c:pt>
                <c:pt idx="38957">
                  <c:v>0</c:v>
                </c:pt>
                <c:pt idx="38958">
                  <c:v>2.3255813953488372E-2</c:v>
                </c:pt>
                <c:pt idx="38959">
                  <c:v>0</c:v>
                </c:pt>
                <c:pt idx="38960">
                  <c:v>0</c:v>
                </c:pt>
                <c:pt idx="38961">
                  <c:v>2.1739130434782608E-2</c:v>
                </c:pt>
                <c:pt idx="38962">
                  <c:v>0</c:v>
                </c:pt>
                <c:pt idx="38963">
                  <c:v>0</c:v>
                </c:pt>
                <c:pt idx="38964">
                  <c:v>0</c:v>
                </c:pt>
                <c:pt idx="38965">
                  <c:v>0</c:v>
                </c:pt>
                <c:pt idx="38966">
                  <c:v>0</c:v>
                </c:pt>
                <c:pt idx="38967">
                  <c:v>0</c:v>
                </c:pt>
                <c:pt idx="38968">
                  <c:v>0</c:v>
                </c:pt>
                <c:pt idx="38969">
                  <c:v>0</c:v>
                </c:pt>
                <c:pt idx="38970">
                  <c:v>0</c:v>
                </c:pt>
                <c:pt idx="38971">
                  <c:v>0</c:v>
                </c:pt>
                <c:pt idx="38972">
                  <c:v>0</c:v>
                </c:pt>
                <c:pt idx="38973">
                  <c:v>0</c:v>
                </c:pt>
                <c:pt idx="38974">
                  <c:v>0</c:v>
                </c:pt>
                <c:pt idx="38975">
                  <c:v>0</c:v>
                </c:pt>
                <c:pt idx="38976">
                  <c:v>0</c:v>
                </c:pt>
                <c:pt idx="38977">
                  <c:v>1</c:v>
                </c:pt>
                <c:pt idx="38978">
                  <c:v>0.32432432432432434</c:v>
                </c:pt>
                <c:pt idx="38979">
                  <c:v>0.17073170731707318</c:v>
                </c:pt>
                <c:pt idx="38980">
                  <c:v>0</c:v>
                </c:pt>
                <c:pt idx="38981">
                  <c:v>4.4444444444444446E-2</c:v>
                </c:pt>
                <c:pt idx="38982">
                  <c:v>3.6363636363636362E-2</c:v>
                </c:pt>
                <c:pt idx="38983">
                  <c:v>1.9230769230769232E-2</c:v>
                </c:pt>
                <c:pt idx="38984">
                  <c:v>0.02</c:v>
                </c:pt>
                <c:pt idx="38985">
                  <c:v>0</c:v>
                </c:pt>
                <c:pt idx="38986">
                  <c:v>0</c:v>
                </c:pt>
                <c:pt idx="38987">
                  <c:v>0</c:v>
                </c:pt>
                <c:pt idx="38988">
                  <c:v>0.33333333333333331</c:v>
                </c:pt>
                <c:pt idx="38989">
                  <c:v>0</c:v>
                </c:pt>
                <c:pt idx="38990">
                  <c:v>0</c:v>
                </c:pt>
                <c:pt idx="38991">
                  <c:v>0</c:v>
                </c:pt>
                <c:pt idx="38992">
                  <c:v>0</c:v>
                </c:pt>
                <c:pt idx="38993">
                  <c:v>0</c:v>
                </c:pt>
                <c:pt idx="38994">
                  <c:v>0</c:v>
                </c:pt>
                <c:pt idx="38995">
                  <c:v>6.9767441860465115E-2</c:v>
                </c:pt>
                <c:pt idx="38996">
                  <c:v>0</c:v>
                </c:pt>
                <c:pt idx="38997">
                  <c:v>0</c:v>
                </c:pt>
                <c:pt idx="38998">
                  <c:v>0</c:v>
                </c:pt>
                <c:pt idx="38999">
                  <c:v>0</c:v>
                </c:pt>
                <c:pt idx="39000">
                  <c:v>0</c:v>
                </c:pt>
                <c:pt idx="39001">
                  <c:v>0</c:v>
                </c:pt>
                <c:pt idx="39002">
                  <c:v>0</c:v>
                </c:pt>
                <c:pt idx="39003">
                  <c:v>0</c:v>
                </c:pt>
                <c:pt idx="39004">
                  <c:v>0</c:v>
                </c:pt>
                <c:pt idx="39005">
                  <c:v>0.19047619047619047</c:v>
                </c:pt>
                <c:pt idx="39006">
                  <c:v>0</c:v>
                </c:pt>
                <c:pt idx="39007">
                  <c:v>2.2727272727272728E-2</c:v>
                </c:pt>
                <c:pt idx="39008">
                  <c:v>0</c:v>
                </c:pt>
                <c:pt idx="39009">
                  <c:v>1.0869565217391304</c:v>
                </c:pt>
                <c:pt idx="39010">
                  <c:v>0</c:v>
                </c:pt>
                <c:pt idx="39011">
                  <c:v>0</c:v>
                </c:pt>
                <c:pt idx="39012">
                  <c:v>0</c:v>
                </c:pt>
                <c:pt idx="39013">
                  <c:v>0</c:v>
                </c:pt>
                <c:pt idx="39014">
                  <c:v>0</c:v>
                </c:pt>
                <c:pt idx="39015">
                  <c:v>1.8867924528301886E-2</c:v>
                </c:pt>
                <c:pt idx="39016">
                  <c:v>0</c:v>
                </c:pt>
                <c:pt idx="39017">
                  <c:v>0.26190476190476192</c:v>
                </c:pt>
                <c:pt idx="39018">
                  <c:v>0.13953488372093023</c:v>
                </c:pt>
                <c:pt idx="39019">
                  <c:v>6.1224489795918366E-2</c:v>
                </c:pt>
                <c:pt idx="39020">
                  <c:v>0</c:v>
                </c:pt>
                <c:pt idx="39021">
                  <c:v>0</c:v>
                </c:pt>
                <c:pt idx="39022">
                  <c:v>0</c:v>
                </c:pt>
                <c:pt idx="39023">
                  <c:v>0</c:v>
                </c:pt>
                <c:pt idx="39024">
                  <c:v>0</c:v>
                </c:pt>
                <c:pt idx="39025">
                  <c:v>0</c:v>
                </c:pt>
                <c:pt idx="39026">
                  <c:v>0</c:v>
                </c:pt>
                <c:pt idx="39027">
                  <c:v>0</c:v>
                </c:pt>
                <c:pt idx="39028">
                  <c:v>0.75862068965517238</c:v>
                </c:pt>
                <c:pt idx="39029">
                  <c:v>0</c:v>
                </c:pt>
                <c:pt idx="39030">
                  <c:v>0</c:v>
                </c:pt>
                <c:pt idx="39031">
                  <c:v>8.5714285714285715E-2</c:v>
                </c:pt>
                <c:pt idx="39032">
                  <c:v>0</c:v>
                </c:pt>
                <c:pt idx="39033">
                  <c:v>0.36842105263157893</c:v>
                </c:pt>
                <c:pt idx="39034">
                  <c:v>0.1</c:v>
                </c:pt>
                <c:pt idx="39035">
                  <c:v>0</c:v>
                </c:pt>
                <c:pt idx="39036">
                  <c:v>0</c:v>
                </c:pt>
                <c:pt idx="39037">
                  <c:v>5.8823529411764705E-2</c:v>
                </c:pt>
                <c:pt idx="39038">
                  <c:v>0</c:v>
                </c:pt>
                <c:pt idx="39039">
                  <c:v>0</c:v>
                </c:pt>
                <c:pt idx="39040">
                  <c:v>0</c:v>
                </c:pt>
                <c:pt idx="39041">
                  <c:v>0</c:v>
                </c:pt>
                <c:pt idx="39042">
                  <c:v>0</c:v>
                </c:pt>
                <c:pt idx="39043">
                  <c:v>0.21428571428571427</c:v>
                </c:pt>
                <c:pt idx="39044">
                  <c:v>1.8867924528301886E-2</c:v>
                </c:pt>
                <c:pt idx="39045">
                  <c:v>0</c:v>
                </c:pt>
                <c:pt idx="39046">
                  <c:v>0</c:v>
                </c:pt>
                <c:pt idx="39047">
                  <c:v>0</c:v>
                </c:pt>
                <c:pt idx="39048">
                  <c:v>3.9215686274509803E-2</c:v>
                </c:pt>
                <c:pt idx="39049">
                  <c:v>0</c:v>
                </c:pt>
                <c:pt idx="39050">
                  <c:v>0</c:v>
                </c:pt>
                <c:pt idx="39051">
                  <c:v>0</c:v>
                </c:pt>
                <c:pt idx="39052">
                  <c:v>0</c:v>
                </c:pt>
                <c:pt idx="39053">
                  <c:v>0.41176470588235292</c:v>
                </c:pt>
                <c:pt idx="39054">
                  <c:v>0</c:v>
                </c:pt>
                <c:pt idx="39055">
                  <c:v>0</c:v>
                </c:pt>
                <c:pt idx="39056">
                  <c:v>0</c:v>
                </c:pt>
                <c:pt idx="39057">
                  <c:v>0</c:v>
                </c:pt>
                <c:pt idx="39058">
                  <c:v>6.1224489795918366E-2</c:v>
                </c:pt>
                <c:pt idx="39059">
                  <c:v>0.24390243902439024</c:v>
                </c:pt>
                <c:pt idx="39060">
                  <c:v>0</c:v>
                </c:pt>
                <c:pt idx="39061">
                  <c:v>0.02</c:v>
                </c:pt>
                <c:pt idx="39062">
                  <c:v>7.6923076923076927E-2</c:v>
                </c:pt>
                <c:pt idx="39063">
                  <c:v>0</c:v>
                </c:pt>
                <c:pt idx="39064">
                  <c:v>0</c:v>
                </c:pt>
                <c:pt idx="39065">
                  <c:v>5.6603773584905662E-2</c:v>
                </c:pt>
                <c:pt idx="39066">
                  <c:v>0</c:v>
                </c:pt>
                <c:pt idx="39067">
                  <c:v>0</c:v>
                </c:pt>
                <c:pt idx="39068">
                  <c:v>0</c:v>
                </c:pt>
                <c:pt idx="39069">
                  <c:v>0</c:v>
                </c:pt>
                <c:pt idx="39070">
                  <c:v>0</c:v>
                </c:pt>
                <c:pt idx="39071">
                  <c:v>0</c:v>
                </c:pt>
                <c:pt idx="39072">
                  <c:v>0</c:v>
                </c:pt>
                <c:pt idx="39073">
                  <c:v>0</c:v>
                </c:pt>
                <c:pt idx="39074">
                  <c:v>0</c:v>
                </c:pt>
                <c:pt idx="39075">
                  <c:v>0</c:v>
                </c:pt>
                <c:pt idx="39076">
                  <c:v>0</c:v>
                </c:pt>
                <c:pt idx="39077">
                  <c:v>0</c:v>
                </c:pt>
                <c:pt idx="39078">
                  <c:v>0</c:v>
                </c:pt>
                <c:pt idx="39079">
                  <c:v>0.2</c:v>
                </c:pt>
                <c:pt idx="39080">
                  <c:v>0.18181818181818182</c:v>
                </c:pt>
                <c:pt idx="39081">
                  <c:v>0.30769230769230771</c:v>
                </c:pt>
                <c:pt idx="39082">
                  <c:v>0.1702127659574468</c:v>
                </c:pt>
                <c:pt idx="39083">
                  <c:v>0</c:v>
                </c:pt>
                <c:pt idx="39084">
                  <c:v>0</c:v>
                </c:pt>
                <c:pt idx="39085">
                  <c:v>0</c:v>
                </c:pt>
                <c:pt idx="39086">
                  <c:v>0</c:v>
                </c:pt>
                <c:pt idx="39087">
                  <c:v>0</c:v>
                </c:pt>
                <c:pt idx="39088">
                  <c:v>0</c:v>
                </c:pt>
                <c:pt idx="39089">
                  <c:v>0</c:v>
                </c:pt>
                <c:pt idx="39090">
                  <c:v>0</c:v>
                </c:pt>
                <c:pt idx="39091">
                  <c:v>0</c:v>
                </c:pt>
                <c:pt idx="39092">
                  <c:v>0</c:v>
                </c:pt>
                <c:pt idx="39093">
                  <c:v>0</c:v>
                </c:pt>
                <c:pt idx="39094">
                  <c:v>0</c:v>
                </c:pt>
                <c:pt idx="39095">
                  <c:v>0</c:v>
                </c:pt>
                <c:pt idx="39096">
                  <c:v>0</c:v>
                </c:pt>
                <c:pt idx="39097">
                  <c:v>0</c:v>
                </c:pt>
                <c:pt idx="39098">
                  <c:v>0</c:v>
                </c:pt>
                <c:pt idx="39099">
                  <c:v>0</c:v>
                </c:pt>
                <c:pt idx="39100">
                  <c:v>1.9230769230769232E-2</c:v>
                </c:pt>
                <c:pt idx="39101">
                  <c:v>0</c:v>
                </c:pt>
                <c:pt idx="39102">
                  <c:v>0</c:v>
                </c:pt>
                <c:pt idx="39103">
                  <c:v>0</c:v>
                </c:pt>
                <c:pt idx="39104">
                  <c:v>0</c:v>
                </c:pt>
                <c:pt idx="39105">
                  <c:v>0</c:v>
                </c:pt>
                <c:pt idx="39106">
                  <c:v>0</c:v>
                </c:pt>
                <c:pt idx="39107">
                  <c:v>0</c:v>
                </c:pt>
                <c:pt idx="39108">
                  <c:v>0</c:v>
                </c:pt>
                <c:pt idx="39109">
                  <c:v>9.5238095238095233E-2</c:v>
                </c:pt>
                <c:pt idx="39110">
                  <c:v>0</c:v>
                </c:pt>
                <c:pt idx="39111">
                  <c:v>0</c:v>
                </c:pt>
                <c:pt idx="39112">
                  <c:v>0</c:v>
                </c:pt>
                <c:pt idx="39113">
                  <c:v>0</c:v>
                </c:pt>
                <c:pt idx="39114">
                  <c:v>0</c:v>
                </c:pt>
                <c:pt idx="39115">
                  <c:v>0</c:v>
                </c:pt>
                <c:pt idx="39116">
                  <c:v>0</c:v>
                </c:pt>
                <c:pt idx="39117">
                  <c:v>0</c:v>
                </c:pt>
                <c:pt idx="39118">
                  <c:v>0</c:v>
                </c:pt>
                <c:pt idx="39119">
                  <c:v>0</c:v>
                </c:pt>
                <c:pt idx="39120">
                  <c:v>0</c:v>
                </c:pt>
                <c:pt idx="39121">
                  <c:v>0</c:v>
                </c:pt>
                <c:pt idx="39122">
                  <c:v>0</c:v>
                </c:pt>
                <c:pt idx="39123">
                  <c:v>0</c:v>
                </c:pt>
                <c:pt idx="39124">
                  <c:v>0</c:v>
                </c:pt>
                <c:pt idx="39125">
                  <c:v>0</c:v>
                </c:pt>
                <c:pt idx="39126">
                  <c:v>0</c:v>
                </c:pt>
                <c:pt idx="39127">
                  <c:v>0</c:v>
                </c:pt>
                <c:pt idx="39128">
                  <c:v>0</c:v>
                </c:pt>
                <c:pt idx="39129">
                  <c:v>0</c:v>
                </c:pt>
                <c:pt idx="39130">
                  <c:v>0</c:v>
                </c:pt>
                <c:pt idx="39131">
                  <c:v>0</c:v>
                </c:pt>
                <c:pt idx="39132">
                  <c:v>0</c:v>
                </c:pt>
                <c:pt idx="39133">
                  <c:v>0</c:v>
                </c:pt>
                <c:pt idx="39134">
                  <c:v>0</c:v>
                </c:pt>
                <c:pt idx="39135">
                  <c:v>0</c:v>
                </c:pt>
                <c:pt idx="39136">
                  <c:v>0</c:v>
                </c:pt>
                <c:pt idx="39137">
                  <c:v>0</c:v>
                </c:pt>
                <c:pt idx="39138">
                  <c:v>0.16279069767441862</c:v>
                </c:pt>
                <c:pt idx="39139">
                  <c:v>0</c:v>
                </c:pt>
                <c:pt idx="39140">
                  <c:v>0.13636363636363635</c:v>
                </c:pt>
                <c:pt idx="39141">
                  <c:v>0</c:v>
                </c:pt>
                <c:pt idx="39142">
                  <c:v>0</c:v>
                </c:pt>
                <c:pt idx="39143">
                  <c:v>0</c:v>
                </c:pt>
                <c:pt idx="39144">
                  <c:v>0</c:v>
                </c:pt>
                <c:pt idx="39145">
                  <c:v>0</c:v>
                </c:pt>
                <c:pt idx="39146">
                  <c:v>0</c:v>
                </c:pt>
                <c:pt idx="39147">
                  <c:v>0</c:v>
                </c:pt>
                <c:pt idx="39148">
                  <c:v>0</c:v>
                </c:pt>
                <c:pt idx="39149">
                  <c:v>0</c:v>
                </c:pt>
                <c:pt idx="39150">
                  <c:v>0</c:v>
                </c:pt>
                <c:pt idx="39151">
                  <c:v>0</c:v>
                </c:pt>
                <c:pt idx="39152">
                  <c:v>0</c:v>
                </c:pt>
                <c:pt idx="39153">
                  <c:v>0.31578947368421051</c:v>
                </c:pt>
                <c:pt idx="39154">
                  <c:v>0.16666666666666666</c:v>
                </c:pt>
                <c:pt idx="39155">
                  <c:v>0</c:v>
                </c:pt>
                <c:pt idx="39156">
                  <c:v>0</c:v>
                </c:pt>
                <c:pt idx="39157">
                  <c:v>0</c:v>
                </c:pt>
                <c:pt idx="39158">
                  <c:v>0</c:v>
                </c:pt>
                <c:pt idx="39159">
                  <c:v>0.16666666666666666</c:v>
                </c:pt>
                <c:pt idx="39160">
                  <c:v>0</c:v>
                </c:pt>
                <c:pt idx="39161">
                  <c:v>0</c:v>
                </c:pt>
                <c:pt idx="39162">
                  <c:v>1.8867924528301886E-2</c:v>
                </c:pt>
                <c:pt idx="39163">
                  <c:v>0</c:v>
                </c:pt>
                <c:pt idx="39164">
                  <c:v>0</c:v>
                </c:pt>
                <c:pt idx="39165">
                  <c:v>0</c:v>
                </c:pt>
                <c:pt idx="39166">
                  <c:v>0</c:v>
                </c:pt>
                <c:pt idx="39167">
                  <c:v>0</c:v>
                </c:pt>
                <c:pt idx="39168">
                  <c:v>0</c:v>
                </c:pt>
                <c:pt idx="39169">
                  <c:v>0</c:v>
                </c:pt>
                <c:pt idx="39170">
                  <c:v>0.8928571428571429</c:v>
                </c:pt>
                <c:pt idx="39171">
                  <c:v>0</c:v>
                </c:pt>
                <c:pt idx="39172">
                  <c:v>0</c:v>
                </c:pt>
                <c:pt idx="39173">
                  <c:v>0</c:v>
                </c:pt>
                <c:pt idx="39174">
                  <c:v>0</c:v>
                </c:pt>
                <c:pt idx="39175">
                  <c:v>0</c:v>
                </c:pt>
                <c:pt idx="39176">
                  <c:v>0</c:v>
                </c:pt>
                <c:pt idx="39177">
                  <c:v>0</c:v>
                </c:pt>
                <c:pt idx="39178">
                  <c:v>0</c:v>
                </c:pt>
                <c:pt idx="39179">
                  <c:v>0</c:v>
                </c:pt>
                <c:pt idx="39180">
                  <c:v>0.39393939393939392</c:v>
                </c:pt>
                <c:pt idx="39181">
                  <c:v>0.34210526315789475</c:v>
                </c:pt>
                <c:pt idx="39182">
                  <c:v>0.20930232558139536</c:v>
                </c:pt>
                <c:pt idx="39183">
                  <c:v>0</c:v>
                </c:pt>
                <c:pt idx="39184">
                  <c:v>0</c:v>
                </c:pt>
                <c:pt idx="39185">
                  <c:v>0</c:v>
                </c:pt>
                <c:pt idx="39186">
                  <c:v>0</c:v>
                </c:pt>
                <c:pt idx="39187">
                  <c:v>0</c:v>
                </c:pt>
                <c:pt idx="39188">
                  <c:v>0</c:v>
                </c:pt>
                <c:pt idx="39189">
                  <c:v>0</c:v>
                </c:pt>
                <c:pt idx="39190">
                  <c:v>0</c:v>
                </c:pt>
                <c:pt idx="39191">
                  <c:v>0.40625</c:v>
                </c:pt>
                <c:pt idx="39192">
                  <c:v>0</c:v>
                </c:pt>
                <c:pt idx="39193">
                  <c:v>0.13043478260869565</c:v>
                </c:pt>
                <c:pt idx="39194">
                  <c:v>0</c:v>
                </c:pt>
                <c:pt idx="39195">
                  <c:v>0</c:v>
                </c:pt>
                <c:pt idx="39196">
                  <c:v>0</c:v>
                </c:pt>
                <c:pt idx="39197">
                  <c:v>0</c:v>
                </c:pt>
                <c:pt idx="39198">
                  <c:v>0</c:v>
                </c:pt>
                <c:pt idx="39199">
                  <c:v>0.73333333333333328</c:v>
                </c:pt>
                <c:pt idx="39200">
                  <c:v>0</c:v>
                </c:pt>
                <c:pt idx="39201">
                  <c:v>0</c:v>
                </c:pt>
                <c:pt idx="39202">
                  <c:v>0</c:v>
                </c:pt>
                <c:pt idx="39203">
                  <c:v>0.3783783783783784</c:v>
                </c:pt>
                <c:pt idx="39204">
                  <c:v>2.0408163265306121E-2</c:v>
                </c:pt>
                <c:pt idx="39205">
                  <c:v>0</c:v>
                </c:pt>
                <c:pt idx="39206">
                  <c:v>0</c:v>
                </c:pt>
                <c:pt idx="39207">
                  <c:v>0.13953488372093023</c:v>
                </c:pt>
                <c:pt idx="39208">
                  <c:v>0.08</c:v>
                </c:pt>
                <c:pt idx="39209">
                  <c:v>0</c:v>
                </c:pt>
                <c:pt idx="39210">
                  <c:v>0</c:v>
                </c:pt>
                <c:pt idx="39211">
                  <c:v>1.9230769230769232E-2</c:v>
                </c:pt>
                <c:pt idx="39212">
                  <c:v>0</c:v>
                </c:pt>
                <c:pt idx="39213">
                  <c:v>0</c:v>
                </c:pt>
                <c:pt idx="39214">
                  <c:v>0</c:v>
                </c:pt>
                <c:pt idx="39215">
                  <c:v>0.16666666666666666</c:v>
                </c:pt>
                <c:pt idx="39216">
                  <c:v>0.10526315789473684</c:v>
                </c:pt>
                <c:pt idx="39217">
                  <c:v>0</c:v>
                </c:pt>
                <c:pt idx="39218">
                  <c:v>0.26470588235294118</c:v>
                </c:pt>
                <c:pt idx="39219">
                  <c:v>0</c:v>
                </c:pt>
                <c:pt idx="39220">
                  <c:v>7.8431372549019607E-2</c:v>
                </c:pt>
                <c:pt idx="39221">
                  <c:v>1.8181818181818181E-2</c:v>
                </c:pt>
                <c:pt idx="39222">
                  <c:v>0.11764705882352941</c:v>
                </c:pt>
                <c:pt idx="39223">
                  <c:v>0</c:v>
                </c:pt>
                <c:pt idx="39224">
                  <c:v>0</c:v>
                </c:pt>
                <c:pt idx="39225">
                  <c:v>0</c:v>
                </c:pt>
                <c:pt idx="39226">
                  <c:v>0</c:v>
                </c:pt>
                <c:pt idx="39227">
                  <c:v>0</c:v>
                </c:pt>
                <c:pt idx="39228">
                  <c:v>0</c:v>
                </c:pt>
                <c:pt idx="39229">
                  <c:v>0</c:v>
                </c:pt>
                <c:pt idx="39230">
                  <c:v>0</c:v>
                </c:pt>
                <c:pt idx="39231">
                  <c:v>0.10869565217391304</c:v>
                </c:pt>
                <c:pt idx="39232">
                  <c:v>0</c:v>
                </c:pt>
                <c:pt idx="39233">
                  <c:v>0</c:v>
                </c:pt>
                <c:pt idx="39234">
                  <c:v>0</c:v>
                </c:pt>
                <c:pt idx="39235">
                  <c:v>0</c:v>
                </c:pt>
                <c:pt idx="39236">
                  <c:v>0</c:v>
                </c:pt>
                <c:pt idx="39237">
                  <c:v>0</c:v>
                </c:pt>
                <c:pt idx="39238">
                  <c:v>0</c:v>
                </c:pt>
                <c:pt idx="39239">
                  <c:v>0</c:v>
                </c:pt>
                <c:pt idx="39240">
                  <c:v>0.65625</c:v>
                </c:pt>
                <c:pt idx="39241">
                  <c:v>0</c:v>
                </c:pt>
                <c:pt idx="39242">
                  <c:v>0.1891891891891892</c:v>
                </c:pt>
                <c:pt idx="39243">
                  <c:v>0.70967741935483875</c:v>
                </c:pt>
                <c:pt idx="39244">
                  <c:v>0</c:v>
                </c:pt>
                <c:pt idx="39245">
                  <c:v>0</c:v>
                </c:pt>
                <c:pt idx="39246">
                  <c:v>0</c:v>
                </c:pt>
                <c:pt idx="39247">
                  <c:v>0.3235294117647059</c:v>
                </c:pt>
                <c:pt idx="39248">
                  <c:v>0</c:v>
                </c:pt>
                <c:pt idx="39249">
                  <c:v>0</c:v>
                </c:pt>
                <c:pt idx="39250">
                  <c:v>0</c:v>
                </c:pt>
                <c:pt idx="39251">
                  <c:v>0</c:v>
                </c:pt>
                <c:pt idx="39252">
                  <c:v>0</c:v>
                </c:pt>
                <c:pt idx="39253">
                  <c:v>0</c:v>
                </c:pt>
                <c:pt idx="39254">
                  <c:v>0</c:v>
                </c:pt>
                <c:pt idx="39255">
                  <c:v>0</c:v>
                </c:pt>
                <c:pt idx="39256">
                  <c:v>0.44736842105263158</c:v>
                </c:pt>
                <c:pt idx="39257">
                  <c:v>0</c:v>
                </c:pt>
                <c:pt idx="39258">
                  <c:v>0</c:v>
                </c:pt>
                <c:pt idx="39259">
                  <c:v>0</c:v>
                </c:pt>
                <c:pt idx="39260">
                  <c:v>0</c:v>
                </c:pt>
                <c:pt idx="39261">
                  <c:v>0.12244897959183673</c:v>
                </c:pt>
                <c:pt idx="39262">
                  <c:v>0</c:v>
                </c:pt>
                <c:pt idx="39263">
                  <c:v>5.4545454545454543E-2</c:v>
                </c:pt>
                <c:pt idx="39264">
                  <c:v>0</c:v>
                </c:pt>
                <c:pt idx="39265">
                  <c:v>0</c:v>
                </c:pt>
                <c:pt idx="39266">
                  <c:v>0</c:v>
                </c:pt>
                <c:pt idx="39267">
                  <c:v>0</c:v>
                </c:pt>
                <c:pt idx="39268">
                  <c:v>0</c:v>
                </c:pt>
                <c:pt idx="39269">
                  <c:v>0</c:v>
                </c:pt>
                <c:pt idx="39270">
                  <c:v>0</c:v>
                </c:pt>
                <c:pt idx="39271">
                  <c:v>0.10416666666666667</c:v>
                </c:pt>
                <c:pt idx="39272">
                  <c:v>0</c:v>
                </c:pt>
                <c:pt idx="39273">
                  <c:v>0</c:v>
                </c:pt>
                <c:pt idx="39274">
                  <c:v>0</c:v>
                </c:pt>
                <c:pt idx="39275">
                  <c:v>0</c:v>
                </c:pt>
                <c:pt idx="39276">
                  <c:v>0</c:v>
                </c:pt>
                <c:pt idx="39277">
                  <c:v>0</c:v>
                </c:pt>
                <c:pt idx="39278">
                  <c:v>0</c:v>
                </c:pt>
                <c:pt idx="39279">
                  <c:v>0</c:v>
                </c:pt>
                <c:pt idx="39280">
                  <c:v>0</c:v>
                </c:pt>
                <c:pt idx="39281">
                  <c:v>0</c:v>
                </c:pt>
                <c:pt idx="39282">
                  <c:v>0</c:v>
                </c:pt>
                <c:pt idx="39283">
                  <c:v>0.19047619047619047</c:v>
                </c:pt>
                <c:pt idx="39284">
                  <c:v>0</c:v>
                </c:pt>
                <c:pt idx="39285">
                  <c:v>0</c:v>
                </c:pt>
                <c:pt idx="39286">
                  <c:v>0</c:v>
                </c:pt>
                <c:pt idx="39287">
                  <c:v>0</c:v>
                </c:pt>
                <c:pt idx="39288">
                  <c:v>0.15151515151515152</c:v>
                </c:pt>
                <c:pt idx="39289">
                  <c:v>0.8</c:v>
                </c:pt>
                <c:pt idx="39290">
                  <c:v>0</c:v>
                </c:pt>
                <c:pt idx="39291">
                  <c:v>0</c:v>
                </c:pt>
                <c:pt idx="39292">
                  <c:v>0</c:v>
                </c:pt>
                <c:pt idx="39293">
                  <c:v>0</c:v>
                </c:pt>
                <c:pt idx="39294">
                  <c:v>0</c:v>
                </c:pt>
                <c:pt idx="39295">
                  <c:v>0</c:v>
                </c:pt>
                <c:pt idx="39296">
                  <c:v>0</c:v>
                </c:pt>
                <c:pt idx="39297">
                  <c:v>0</c:v>
                </c:pt>
                <c:pt idx="39298">
                  <c:v>0</c:v>
                </c:pt>
                <c:pt idx="39299">
                  <c:v>0</c:v>
                </c:pt>
                <c:pt idx="39300">
                  <c:v>0</c:v>
                </c:pt>
                <c:pt idx="39301">
                  <c:v>0</c:v>
                </c:pt>
                <c:pt idx="39302">
                  <c:v>0</c:v>
                </c:pt>
                <c:pt idx="39303">
                  <c:v>0</c:v>
                </c:pt>
                <c:pt idx="39304">
                  <c:v>0</c:v>
                </c:pt>
                <c:pt idx="39305">
                  <c:v>0</c:v>
                </c:pt>
                <c:pt idx="39306">
                  <c:v>0</c:v>
                </c:pt>
                <c:pt idx="39307">
                  <c:v>0</c:v>
                </c:pt>
                <c:pt idx="39308">
                  <c:v>0.23076923076923078</c:v>
                </c:pt>
                <c:pt idx="39309">
                  <c:v>0</c:v>
                </c:pt>
                <c:pt idx="39310">
                  <c:v>0.13953488372093023</c:v>
                </c:pt>
                <c:pt idx="39311">
                  <c:v>0.28205128205128205</c:v>
                </c:pt>
                <c:pt idx="39312">
                  <c:v>0.1111111111111111</c:v>
                </c:pt>
                <c:pt idx="39313">
                  <c:v>0</c:v>
                </c:pt>
                <c:pt idx="39314">
                  <c:v>0</c:v>
                </c:pt>
                <c:pt idx="39315">
                  <c:v>0</c:v>
                </c:pt>
                <c:pt idx="39316">
                  <c:v>0</c:v>
                </c:pt>
                <c:pt idx="39317">
                  <c:v>0.15555555555555556</c:v>
                </c:pt>
                <c:pt idx="39318">
                  <c:v>0</c:v>
                </c:pt>
                <c:pt idx="39319">
                  <c:v>0</c:v>
                </c:pt>
                <c:pt idx="39320">
                  <c:v>0</c:v>
                </c:pt>
                <c:pt idx="39321">
                  <c:v>0</c:v>
                </c:pt>
                <c:pt idx="39322">
                  <c:v>0</c:v>
                </c:pt>
                <c:pt idx="39323">
                  <c:v>0</c:v>
                </c:pt>
                <c:pt idx="39324">
                  <c:v>0</c:v>
                </c:pt>
                <c:pt idx="39325">
                  <c:v>0</c:v>
                </c:pt>
                <c:pt idx="39326">
                  <c:v>0</c:v>
                </c:pt>
                <c:pt idx="39327">
                  <c:v>0</c:v>
                </c:pt>
                <c:pt idx="39328">
                  <c:v>0</c:v>
                </c:pt>
                <c:pt idx="39329">
                  <c:v>0</c:v>
                </c:pt>
                <c:pt idx="39330">
                  <c:v>0</c:v>
                </c:pt>
                <c:pt idx="39331">
                  <c:v>0.19444444444444445</c:v>
                </c:pt>
                <c:pt idx="39332">
                  <c:v>0.35714285714285715</c:v>
                </c:pt>
                <c:pt idx="39333">
                  <c:v>0</c:v>
                </c:pt>
                <c:pt idx="39334">
                  <c:v>0.15555555555555556</c:v>
                </c:pt>
                <c:pt idx="39335">
                  <c:v>0</c:v>
                </c:pt>
                <c:pt idx="39336">
                  <c:v>0</c:v>
                </c:pt>
                <c:pt idx="39337">
                  <c:v>0</c:v>
                </c:pt>
                <c:pt idx="39338">
                  <c:v>0.20454545454545456</c:v>
                </c:pt>
                <c:pt idx="39339">
                  <c:v>0</c:v>
                </c:pt>
                <c:pt idx="39340">
                  <c:v>0</c:v>
                </c:pt>
                <c:pt idx="39341">
                  <c:v>0</c:v>
                </c:pt>
                <c:pt idx="39342">
                  <c:v>0.10638297872340426</c:v>
                </c:pt>
                <c:pt idx="39343">
                  <c:v>0</c:v>
                </c:pt>
                <c:pt idx="39344">
                  <c:v>0</c:v>
                </c:pt>
                <c:pt idx="39345">
                  <c:v>0</c:v>
                </c:pt>
                <c:pt idx="39346">
                  <c:v>0</c:v>
                </c:pt>
                <c:pt idx="39347">
                  <c:v>0</c:v>
                </c:pt>
                <c:pt idx="39348">
                  <c:v>0</c:v>
                </c:pt>
                <c:pt idx="39349">
                  <c:v>0</c:v>
                </c:pt>
                <c:pt idx="39350">
                  <c:v>0</c:v>
                </c:pt>
                <c:pt idx="39351">
                  <c:v>0</c:v>
                </c:pt>
                <c:pt idx="39352">
                  <c:v>0</c:v>
                </c:pt>
                <c:pt idx="39353">
                  <c:v>0</c:v>
                </c:pt>
                <c:pt idx="39354">
                  <c:v>0</c:v>
                </c:pt>
                <c:pt idx="39355">
                  <c:v>0</c:v>
                </c:pt>
                <c:pt idx="39356">
                  <c:v>0</c:v>
                </c:pt>
                <c:pt idx="39357">
                  <c:v>0</c:v>
                </c:pt>
                <c:pt idx="39358">
                  <c:v>0</c:v>
                </c:pt>
                <c:pt idx="39359">
                  <c:v>0.14000000000000001</c:v>
                </c:pt>
                <c:pt idx="39360">
                  <c:v>0</c:v>
                </c:pt>
                <c:pt idx="39361">
                  <c:v>0</c:v>
                </c:pt>
                <c:pt idx="39362">
                  <c:v>0</c:v>
                </c:pt>
                <c:pt idx="39363">
                  <c:v>0</c:v>
                </c:pt>
                <c:pt idx="39364">
                  <c:v>0</c:v>
                </c:pt>
                <c:pt idx="39365">
                  <c:v>0</c:v>
                </c:pt>
                <c:pt idx="39366">
                  <c:v>0.13043478260869565</c:v>
                </c:pt>
                <c:pt idx="39367">
                  <c:v>0</c:v>
                </c:pt>
                <c:pt idx="39368">
                  <c:v>0</c:v>
                </c:pt>
                <c:pt idx="39369">
                  <c:v>0</c:v>
                </c:pt>
                <c:pt idx="39370">
                  <c:v>0</c:v>
                </c:pt>
                <c:pt idx="39371">
                  <c:v>0</c:v>
                </c:pt>
                <c:pt idx="39372">
                  <c:v>0</c:v>
                </c:pt>
                <c:pt idx="39373">
                  <c:v>0</c:v>
                </c:pt>
                <c:pt idx="39374">
                  <c:v>0</c:v>
                </c:pt>
                <c:pt idx="39375">
                  <c:v>0.1111111111111111</c:v>
                </c:pt>
                <c:pt idx="39376">
                  <c:v>0</c:v>
                </c:pt>
                <c:pt idx="39377">
                  <c:v>0</c:v>
                </c:pt>
                <c:pt idx="39378">
                  <c:v>0</c:v>
                </c:pt>
                <c:pt idx="39379">
                  <c:v>0</c:v>
                </c:pt>
                <c:pt idx="39380">
                  <c:v>0</c:v>
                </c:pt>
                <c:pt idx="39381">
                  <c:v>0</c:v>
                </c:pt>
                <c:pt idx="39382">
                  <c:v>0</c:v>
                </c:pt>
                <c:pt idx="39383">
                  <c:v>0</c:v>
                </c:pt>
                <c:pt idx="39384">
                  <c:v>0</c:v>
                </c:pt>
                <c:pt idx="39385">
                  <c:v>0</c:v>
                </c:pt>
                <c:pt idx="39386">
                  <c:v>0.1111111111111111</c:v>
                </c:pt>
                <c:pt idx="39387">
                  <c:v>0</c:v>
                </c:pt>
                <c:pt idx="39388">
                  <c:v>0</c:v>
                </c:pt>
                <c:pt idx="39389">
                  <c:v>0</c:v>
                </c:pt>
                <c:pt idx="39390">
                  <c:v>0</c:v>
                </c:pt>
                <c:pt idx="39391">
                  <c:v>0</c:v>
                </c:pt>
                <c:pt idx="39392">
                  <c:v>0</c:v>
                </c:pt>
                <c:pt idx="39393">
                  <c:v>0</c:v>
                </c:pt>
                <c:pt idx="39394">
                  <c:v>0</c:v>
                </c:pt>
                <c:pt idx="39395">
                  <c:v>0.10256410256410256</c:v>
                </c:pt>
                <c:pt idx="39396">
                  <c:v>0</c:v>
                </c:pt>
                <c:pt idx="39397">
                  <c:v>0</c:v>
                </c:pt>
                <c:pt idx="39398">
                  <c:v>0.36363636363636365</c:v>
                </c:pt>
                <c:pt idx="39399">
                  <c:v>0.24324324324324326</c:v>
                </c:pt>
                <c:pt idx="39400">
                  <c:v>9.8039215686274508E-2</c:v>
                </c:pt>
                <c:pt idx="39401">
                  <c:v>7.407407407407407E-2</c:v>
                </c:pt>
                <c:pt idx="39402">
                  <c:v>0</c:v>
                </c:pt>
                <c:pt idx="39403">
                  <c:v>0</c:v>
                </c:pt>
                <c:pt idx="39404">
                  <c:v>0</c:v>
                </c:pt>
                <c:pt idx="39405">
                  <c:v>0.25</c:v>
                </c:pt>
                <c:pt idx="39406">
                  <c:v>9.6153846153846159E-2</c:v>
                </c:pt>
                <c:pt idx="39407">
                  <c:v>0</c:v>
                </c:pt>
                <c:pt idx="39408">
                  <c:v>0.2857142857142857</c:v>
                </c:pt>
                <c:pt idx="39409">
                  <c:v>0</c:v>
                </c:pt>
                <c:pt idx="39410">
                  <c:v>0</c:v>
                </c:pt>
                <c:pt idx="39411">
                  <c:v>0</c:v>
                </c:pt>
                <c:pt idx="39412">
                  <c:v>0</c:v>
                </c:pt>
                <c:pt idx="39413">
                  <c:v>0</c:v>
                </c:pt>
                <c:pt idx="39414">
                  <c:v>0</c:v>
                </c:pt>
                <c:pt idx="39415">
                  <c:v>0.71875</c:v>
                </c:pt>
                <c:pt idx="39416">
                  <c:v>0</c:v>
                </c:pt>
                <c:pt idx="39417">
                  <c:v>0</c:v>
                </c:pt>
                <c:pt idx="39418">
                  <c:v>0.18421052631578946</c:v>
                </c:pt>
                <c:pt idx="39419">
                  <c:v>0.6875</c:v>
                </c:pt>
                <c:pt idx="39420">
                  <c:v>0.2</c:v>
                </c:pt>
                <c:pt idx="39421">
                  <c:v>2.6315789473684209E-2</c:v>
                </c:pt>
                <c:pt idx="39422">
                  <c:v>0.26315789473684209</c:v>
                </c:pt>
                <c:pt idx="39423">
                  <c:v>0</c:v>
                </c:pt>
                <c:pt idx="39424">
                  <c:v>0.27906976744186046</c:v>
                </c:pt>
                <c:pt idx="39425">
                  <c:v>0.20454545454545456</c:v>
                </c:pt>
                <c:pt idx="39426">
                  <c:v>0</c:v>
                </c:pt>
                <c:pt idx="39427">
                  <c:v>0</c:v>
                </c:pt>
                <c:pt idx="39428">
                  <c:v>0</c:v>
                </c:pt>
                <c:pt idx="39429">
                  <c:v>0.20588235294117646</c:v>
                </c:pt>
                <c:pt idx="39430">
                  <c:v>0</c:v>
                </c:pt>
                <c:pt idx="39431">
                  <c:v>0.13043478260869565</c:v>
                </c:pt>
                <c:pt idx="39432">
                  <c:v>0</c:v>
                </c:pt>
                <c:pt idx="39433">
                  <c:v>1.7241379310344827E-2</c:v>
                </c:pt>
                <c:pt idx="39434">
                  <c:v>0.375</c:v>
                </c:pt>
                <c:pt idx="39435">
                  <c:v>0</c:v>
                </c:pt>
                <c:pt idx="39436">
                  <c:v>0</c:v>
                </c:pt>
                <c:pt idx="39437">
                  <c:v>0.10869565217391304</c:v>
                </c:pt>
                <c:pt idx="39438">
                  <c:v>1.9230769230769232E-2</c:v>
                </c:pt>
                <c:pt idx="39439">
                  <c:v>0</c:v>
                </c:pt>
                <c:pt idx="39440">
                  <c:v>0</c:v>
                </c:pt>
                <c:pt idx="39441">
                  <c:v>1.8181818181818181E-2</c:v>
                </c:pt>
                <c:pt idx="39442">
                  <c:v>0</c:v>
                </c:pt>
                <c:pt idx="39443">
                  <c:v>0</c:v>
                </c:pt>
                <c:pt idx="39444">
                  <c:v>0</c:v>
                </c:pt>
                <c:pt idx="39445">
                  <c:v>0.58823529411764708</c:v>
                </c:pt>
                <c:pt idx="39446">
                  <c:v>0</c:v>
                </c:pt>
                <c:pt idx="39447">
                  <c:v>0</c:v>
                </c:pt>
                <c:pt idx="39448">
                  <c:v>0</c:v>
                </c:pt>
                <c:pt idx="39449">
                  <c:v>0</c:v>
                </c:pt>
                <c:pt idx="39450">
                  <c:v>0</c:v>
                </c:pt>
                <c:pt idx="39451">
                  <c:v>0</c:v>
                </c:pt>
                <c:pt idx="39452">
                  <c:v>0.21428571428571427</c:v>
                </c:pt>
                <c:pt idx="39453">
                  <c:v>7.5471698113207544E-2</c:v>
                </c:pt>
                <c:pt idx="39454">
                  <c:v>0</c:v>
                </c:pt>
                <c:pt idx="39455">
                  <c:v>0.67741935483870963</c:v>
                </c:pt>
                <c:pt idx="39456">
                  <c:v>2.7027027027027029E-2</c:v>
                </c:pt>
                <c:pt idx="39457">
                  <c:v>0</c:v>
                </c:pt>
                <c:pt idx="39458">
                  <c:v>8.3333333333333329E-2</c:v>
                </c:pt>
                <c:pt idx="39459">
                  <c:v>0.14285714285714285</c:v>
                </c:pt>
                <c:pt idx="39460">
                  <c:v>0</c:v>
                </c:pt>
                <c:pt idx="39461">
                  <c:v>0</c:v>
                </c:pt>
                <c:pt idx="39462">
                  <c:v>0</c:v>
                </c:pt>
                <c:pt idx="39463">
                  <c:v>0</c:v>
                </c:pt>
                <c:pt idx="39464">
                  <c:v>3.5714285714285712E-2</c:v>
                </c:pt>
                <c:pt idx="39465">
                  <c:v>0</c:v>
                </c:pt>
                <c:pt idx="39466">
                  <c:v>0</c:v>
                </c:pt>
                <c:pt idx="39467">
                  <c:v>0</c:v>
                </c:pt>
                <c:pt idx="39468">
                  <c:v>0</c:v>
                </c:pt>
                <c:pt idx="39469">
                  <c:v>0</c:v>
                </c:pt>
                <c:pt idx="39470">
                  <c:v>0</c:v>
                </c:pt>
                <c:pt idx="39471">
                  <c:v>0</c:v>
                </c:pt>
                <c:pt idx="39472">
                  <c:v>0</c:v>
                </c:pt>
                <c:pt idx="39473">
                  <c:v>0</c:v>
                </c:pt>
                <c:pt idx="39474">
                  <c:v>0</c:v>
                </c:pt>
                <c:pt idx="39475">
                  <c:v>0</c:v>
                </c:pt>
                <c:pt idx="39476">
                  <c:v>0.1875</c:v>
                </c:pt>
                <c:pt idx="39477">
                  <c:v>0.10810810810810811</c:v>
                </c:pt>
                <c:pt idx="39478">
                  <c:v>0</c:v>
                </c:pt>
                <c:pt idx="39479">
                  <c:v>0</c:v>
                </c:pt>
                <c:pt idx="39480">
                  <c:v>0.20454545454545456</c:v>
                </c:pt>
                <c:pt idx="39481">
                  <c:v>7.5471698113207544E-2</c:v>
                </c:pt>
                <c:pt idx="39482">
                  <c:v>0.16326530612244897</c:v>
                </c:pt>
                <c:pt idx="39483">
                  <c:v>0.16</c:v>
                </c:pt>
                <c:pt idx="39484">
                  <c:v>0</c:v>
                </c:pt>
                <c:pt idx="39485">
                  <c:v>0</c:v>
                </c:pt>
                <c:pt idx="39486">
                  <c:v>0</c:v>
                </c:pt>
                <c:pt idx="39487">
                  <c:v>0</c:v>
                </c:pt>
                <c:pt idx="39488">
                  <c:v>0</c:v>
                </c:pt>
                <c:pt idx="39489">
                  <c:v>0</c:v>
                </c:pt>
                <c:pt idx="39490">
                  <c:v>0</c:v>
                </c:pt>
                <c:pt idx="39491">
                  <c:v>5.8823529411764705E-2</c:v>
                </c:pt>
                <c:pt idx="39492">
                  <c:v>0.02</c:v>
                </c:pt>
                <c:pt idx="39493">
                  <c:v>0</c:v>
                </c:pt>
                <c:pt idx="39494">
                  <c:v>1.8867924528301886E-2</c:v>
                </c:pt>
                <c:pt idx="39495">
                  <c:v>0</c:v>
                </c:pt>
                <c:pt idx="39496">
                  <c:v>0.12244897959183673</c:v>
                </c:pt>
                <c:pt idx="39497">
                  <c:v>0</c:v>
                </c:pt>
                <c:pt idx="39498">
                  <c:v>0</c:v>
                </c:pt>
                <c:pt idx="39499">
                  <c:v>0</c:v>
                </c:pt>
                <c:pt idx="39500">
                  <c:v>0</c:v>
                </c:pt>
                <c:pt idx="39501">
                  <c:v>0</c:v>
                </c:pt>
                <c:pt idx="39502">
                  <c:v>0</c:v>
                </c:pt>
                <c:pt idx="39503">
                  <c:v>0</c:v>
                </c:pt>
                <c:pt idx="39504">
                  <c:v>0</c:v>
                </c:pt>
                <c:pt idx="39505">
                  <c:v>0</c:v>
                </c:pt>
                <c:pt idx="39506">
                  <c:v>0.25</c:v>
                </c:pt>
                <c:pt idx="39507">
                  <c:v>0</c:v>
                </c:pt>
                <c:pt idx="39508">
                  <c:v>0.16279069767441862</c:v>
                </c:pt>
                <c:pt idx="39509">
                  <c:v>0.35897435897435898</c:v>
                </c:pt>
                <c:pt idx="39510">
                  <c:v>0.35135135135135137</c:v>
                </c:pt>
                <c:pt idx="39511">
                  <c:v>0</c:v>
                </c:pt>
                <c:pt idx="39512">
                  <c:v>0</c:v>
                </c:pt>
                <c:pt idx="39513">
                  <c:v>9.8039215686274508E-2</c:v>
                </c:pt>
                <c:pt idx="39514">
                  <c:v>0</c:v>
                </c:pt>
                <c:pt idx="39515">
                  <c:v>0.25806451612903225</c:v>
                </c:pt>
                <c:pt idx="39516">
                  <c:v>0</c:v>
                </c:pt>
                <c:pt idx="39517">
                  <c:v>0</c:v>
                </c:pt>
                <c:pt idx="39518">
                  <c:v>0.22222222222222221</c:v>
                </c:pt>
                <c:pt idx="39519">
                  <c:v>0</c:v>
                </c:pt>
                <c:pt idx="39520">
                  <c:v>0.13043478260869565</c:v>
                </c:pt>
                <c:pt idx="39521">
                  <c:v>7.6923076923076927E-2</c:v>
                </c:pt>
                <c:pt idx="39522">
                  <c:v>0</c:v>
                </c:pt>
                <c:pt idx="39523">
                  <c:v>0</c:v>
                </c:pt>
                <c:pt idx="39524">
                  <c:v>0.1</c:v>
                </c:pt>
                <c:pt idx="39525">
                  <c:v>0</c:v>
                </c:pt>
                <c:pt idx="39526">
                  <c:v>0</c:v>
                </c:pt>
                <c:pt idx="39527">
                  <c:v>0</c:v>
                </c:pt>
                <c:pt idx="39528">
                  <c:v>3.8461538461538464E-2</c:v>
                </c:pt>
                <c:pt idx="39529">
                  <c:v>0</c:v>
                </c:pt>
                <c:pt idx="39530">
                  <c:v>0</c:v>
                </c:pt>
                <c:pt idx="39531">
                  <c:v>0</c:v>
                </c:pt>
                <c:pt idx="39532">
                  <c:v>0</c:v>
                </c:pt>
                <c:pt idx="39533">
                  <c:v>0</c:v>
                </c:pt>
                <c:pt idx="39534">
                  <c:v>0</c:v>
                </c:pt>
                <c:pt idx="39535">
                  <c:v>5.7692307692307696E-2</c:v>
                </c:pt>
                <c:pt idx="39536">
                  <c:v>0</c:v>
                </c:pt>
                <c:pt idx="39537">
                  <c:v>0</c:v>
                </c:pt>
                <c:pt idx="39538">
                  <c:v>0</c:v>
                </c:pt>
                <c:pt idx="39539">
                  <c:v>0</c:v>
                </c:pt>
                <c:pt idx="39540">
                  <c:v>0</c:v>
                </c:pt>
                <c:pt idx="39541">
                  <c:v>0.10810810810810811</c:v>
                </c:pt>
                <c:pt idx="39542">
                  <c:v>0</c:v>
                </c:pt>
                <c:pt idx="39543">
                  <c:v>0.75</c:v>
                </c:pt>
                <c:pt idx="39544">
                  <c:v>0.34210526315789475</c:v>
                </c:pt>
                <c:pt idx="39545">
                  <c:v>0</c:v>
                </c:pt>
                <c:pt idx="39546">
                  <c:v>0.14583333333333334</c:v>
                </c:pt>
                <c:pt idx="39547">
                  <c:v>0.22222222222222221</c:v>
                </c:pt>
                <c:pt idx="39548">
                  <c:v>1.9607843137254902E-2</c:v>
                </c:pt>
                <c:pt idx="39549">
                  <c:v>0</c:v>
                </c:pt>
                <c:pt idx="39550">
                  <c:v>0</c:v>
                </c:pt>
                <c:pt idx="39551">
                  <c:v>0</c:v>
                </c:pt>
                <c:pt idx="39552">
                  <c:v>0</c:v>
                </c:pt>
                <c:pt idx="39553">
                  <c:v>0</c:v>
                </c:pt>
                <c:pt idx="39554">
                  <c:v>0</c:v>
                </c:pt>
                <c:pt idx="39555">
                  <c:v>0</c:v>
                </c:pt>
                <c:pt idx="39556">
                  <c:v>0</c:v>
                </c:pt>
                <c:pt idx="39557">
                  <c:v>0</c:v>
                </c:pt>
                <c:pt idx="39558">
                  <c:v>0</c:v>
                </c:pt>
                <c:pt idx="39559">
                  <c:v>0</c:v>
                </c:pt>
                <c:pt idx="39560">
                  <c:v>0</c:v>
                </c:pt>
                <c:pt idx="39561">
                  <c:v>0.17777777777777778</c:v>
                </c:pt>
                <c:pt idx="39562">
                  <c:v>4.1666666666666664E-2</c:v>
                </c:pt>
                <c:pt idx="39563">
                  <c:v>0</c:v>
                </c:pt>
                <c:pt idx="39564">
                  <c:v>0.10416666666666667</c:v>
                </c:pt>
                <c:pt idx="39565">
                  <c:v>0</c:v>
                </c:pt>
                <c:pt idx="39566">
                  <c:v>0</c:v>
                </c:pt>
                <c:pt idx="39567">
                  <c:v>0</c:v>
                </c:pt>
                <c:pt idx="39568">
                  <c:v>0</c:v>
                </c:pt>
                <c:pt idx="39569">
                  <c:v>6.25E-2</c:v>
                </c:pt>
                <c:pt idx="39570">
                  <c:v>0</c:v>
                </c:pt>
                <c:pt idx="39571">
                  <c:v>0</c:v>
                </c:pt>
                <c:pt idx="39572">
                  <c:v>0</c:v>
                </c:pt>
                <c:pt idx="39573">
                  <c:v>0</c:v>
                </c:pt>
                <c:pt idx="39574">
                  <c:v>0</c:v>
                </c:pt>
                <c:pt idx="39575">
                  <c:v>0.13043478260869565</c:v>
                </c:pt>
                <c:pt idx="39576">
                  <c:v>0</c:v>
                </c:pt>
                <c:pt idx="39577">
                  <c:v>0</c:v>
                </c:pt>
                <c:pt idx="39578">
                  <c:v>0</c:v>
                </c:pt>
                <c:pt idx="39579">
                  <c:v>0</c:v>
                </c:pt>
                <c:pt idx="39580">
                  <c:v>0</c:v>
                </c:pt>
                <c:pt idx="39581">
                  <c:v>0</c:v>
                </c:pt>
                <c:pt idx="39582">
                  <c:v>0</c:v>
                </c:pt>
                <c:pt idx="39583">
                  <c:v>0</c:v>
                </c:pt>
                <c:pt idx="39584">
                  <c:v>0</c:v>
                </c:pt>
                <c:pt idx="39585">
                  <c:v>7.3170731707317069E-2</c:v>
                </c:pt>
                <c:pt idx="39586">
                  <c:v>0</c:v>
                </c:pt>
                <c:pt idx="39587">
                  <c:v>0</c:v>
                </c:pt>
                <c:pt idx="39588">
                  <c:v>0</c:v>
                </c:pt>
                <c:pt idx="39589">
                  <c:v>0</c:v>
                </c:pt>
                <c:pt idx="39590">
                  <c:v>0</c:v>
                </c:pt>
                <c:pt idx="39591">
                  <c:v>0</c:v>
                </c:pt>
                <c:pt idx="39592">
                  <c:v>0</c:v>
                </c:pt>
                <c:pt idx="39593">
                  <c:v>0</c:v>
                </c:pt>
                <c:pt idx="39594">
                  <c:v>0</c:v>
                </c:pt>
                <c:pt idx="39595">
                  <c:v>0</c:v>
                </c:pt>
                <c:pt idx="39596">
                  <c:v>0</c:v>
                </c:pt>
                <c:pt idx="39597">
                  <c:v>0</c:v>
                </c:pt>
                <c:pt idx="39598">
                  <c:v>0</c:v>
                </c:pt>
                <c:pt idx="39599">
                  <c:v>0</c:v>
                </c:pt>
                <c:pt idx="39600">
                  <c:v>0</c:v>
                </c:pt>
                <c:pt idx="39601">
                  <c:v>0.23684210526315788</c:v>
                </c:pt>
                <c:pt idx="39602">
                  <c:v>0.14000000000000001</c:v>
                </c:pt>
                <c:pt idx="39603">
                  <c:v>0</c:v>
                </c:pt>
                <c:pt idx="39604">
                  <c:v>1.8181818181818181E-2</c:v>
                </c:pt>
                <c:pt idx="39605">
                  <c:v>0.24324324324324326</c:v>
                </c:pt>
                <c:pt idx="39606">
                  <c:v>0</c:v>
                </c:pt>
                <c:pt idx="39607">
                  <c:v>0</c:v>
                </c:pt>
                <c:pt idx="39608">
                  <c:v>0</c:v>
                </c:pt>
                <c:pt idx="39609">
                  <c:v>0</c:v>
                </c:pt>
                <c:pt idx="39610">
                  <c:v>0</c:v>
                </c:pt>
                <c:pt idx="39611">
                  <c:v>4.2553191489361701E-2</c:v>
                </c:pt>
                <c:pt idx="39612">
                  <c:v>0</c:v>
                </c:pt>
                <c:pt idx="39613">
                  <c:v>0</c:v>
                </c:pt>
                <c:pt idx="39614">
                  <c:v>0</c:v>
                </c:pt>
                <c:pt idx="39615">
                  <c:v>0.30555555555555558</c:v>
                </c:pt>
                <c:pt idx="39616">
                  <c:v>0.34210526315789475</c:v>
                </c:pt>
                <c:pt idx="39617">
                  <c:v>5.5555555555555552E-2</c:v>
                </c:pt>
                <c:pt idx="39618">
                  <c:v>3.7735849056603772E-2</c:v>
                </c:pt>
                <c:pt idx="39619">
                  <c:v>0.18367346938775511</c:v>
                </c:pt>
                <c:pt idx="39620">
                  <c:v>0</c:v>
                </c:pt>
                <c:pt idx="39621">
                  <c:v>5.4545454545454543E-2</c:v>
                </c:pt>
                <c:pt idx="39622">
                  <c:v>0.16666666666666666</c:v>
                </c:pt>
                <c:pt idx="39623">
                  <c:v>0</c:v>
                </c:pt>
                <c:pt idx="39624">
                  <c:v>0</c:v>
                </c:pt>
                <c:pt idx="39625">
                  <c:v>0.31428571428571428</c:v>
                </c:pt>
                <c:pt idx="39626">
                  <c:v>0.2391304347826087</c:v>
                </c:pt>
                <c:pt idx="39627">
                  <c:v>0.1702127659574468</c:v>
                </c:pt>
                <c:pt idx="39628">
                  <c:v>5.8823529411764705E-2</c:v>
                </c:pt>
                <c:pt idx="39629">
                  <c:v>0</c:v>
                </c:pt>
                <c:pt idx="39630">
                  <c:v>0</c:v>
                </c:pt>
                <c:pt idx="39631">
                  <c:v>0</c:v>
                </c:pt>
                <c:pt idx="39632">
                  <c:v>0</c:v>
                </c:pt>
                <c:pt idx="39633">
                  <c:v>0</c:v>
                </c:pt>
                <c:pt idx="39634">
                  <c:v>0</c:v>
                </c:pt>
                <c:pt idx="39635">
                  <c:v>0</c:v>
                </c:pt>
                <c:pt idx="39636">
                  <c:v>0</c:v>
                </c:pt>
                <c:pt idx="39637">
                  <c:v>0</c:v>
                </c:pt>
                <c:pt idx="39638">
                  <c:v>0</c:v>
                </c:pt>
                <c:pt idx="39639">
                  <c:v>0.22222222222222221</c:v>
                </c:pt>
                <c:pt idx="39640">
                  <c:v>0</c:v>
                </c:pt>
                <c:pt idx="39641">
                  <c:v>0</c:v>
                </c:pt>
                <c:pt idx="39642">
                  <c:v>0</c:v>
                </c:pt>
                <c:pt idx="39643">
                  <c:v>0</c:v>
                </c:pt>
                <c:pt idx="39644">
                  <c:v>0</c:v>
                </c:pt>
                <c:pt idx="39645">
                  <c:v>0</c:v>
                </c:pt>
                <c:pt idx="39646">
                  <c:v>0</c:v>
                </c:pt>
                <c:pt idx="39647">
                  <c:v>0</c:v>
                </c:pt>
                <c:pt idx="39648">
                  <c:v>0</c:v>
                </c:pt>
                <c:pt idx="39649">
                  <c:v>0</c:v>
                </c:pt>
                <c:pt idx="39650">
                  <c:v>0</c:v>
                </c:pt>
                <c:pt idx="39651">
                  <c:v>0</c:v>
                </c:pt>
                <c:pt idx="39652">
                  <c:v>0.14000000000000001</c:v>
                </c:pt>
                <c:pt idx="39653">
                  <c:v>0</c:v>
                </c:pt>
                <c:pt idx="39654">
                  <c:v>0</c:v>
                </c:pt>
                <c:pt idx="39655">
                  <c:v>0.13043478260869565</c:v>
                </c:pt>
                <c:pt idx="39656">
                  <c:v>3.5087719298245612E-2</c:v>
                </c:pt>
                <c:pt idx="39657">
                  <c:v>0</c:v>
                </c:pt>
                <c:pt idx="39658">
                  <c:v>0</c:v>
                </c:pt>
                <c:pt idx="39659">
                  <c:v>0</c:v>
                </c:pt>
                <c:pt idx="39660">
                  <c:v>0.61111111111111116</c:v>
                </c:pt>
                <c:pt idx="39661">
                  <c:v>0</c:v>
                </c:pt>
                <c:pt idx="39662">
                  <c:v>0</c:v>
                </c:pt>
                <c:pt idx="39663">
                  <c:v>0</c:v>
                </c:pt>
                <c:pt idx="39664">
                  <c:v>0</c:v>
                </c:pt>
                <c:pt idx="39665">
                  <c:v>0</c:v>
                </c:pt>
                <c:pt idx="39666">
                  <c:v>0</c:v>
                </c:pt>
                <c:pt idx="39667">
                  <c:v>0</c:v>
                </c:pt>
                <c:pt idx="39668">
                  <c:v>0.2</c:v>
                </c:pt>
                <c:pt idx="39669">
                  <c:v>7.407407407407407E-2</c:v>
                </c:pt>
                <c:pt idx="39670">
                  <c:v>0</c:v>
                </c:pt>
                <c:pt idx="39671">
                  <c:v>0.21739130434782608</c:v>
                </c:pt>
                <c:pt idx="39672">
                  <c:v>0</c:v>
                </c:pt>
                <c:pt idx="39673">
                  <c:v>0</c:v>
                </c:pt>
                <c:pt idx="39674">
                  <c:v>0</c:v>
                </c:pt>
                <c:pt idx="39675">
                  <c:v>0</c:v>
                </c:pt>
                <c:pt idx="39676">
                  <c:v>0</c:v>
                </c:pt>
                <c:pt idx="39677">
                  <c:v>0</c:v>
                </c:pt>
                <c:pt idx="39678">
                  <c:v>0</c:v>
                </c:pt>
                <c:pt idx="39679">
                  <c:v>0</c:v>
                </c:pt>
                <c:pt idx="39680">
                  <c:v>0</c:v>
                </c:pt>
                <c:pt idx="39681">
                  <c:v>0</c:v>
                </c:pt>
                <c:pt idx="39682">
                  <c:v>0</c:v>
                </c:pt>
                <c:pt idx="39683">
                  <c:v>0.2</c:v>
                </c:pt>
                <c:pt idx="39684">
                  <c:v>0</c:v>
                </c:pt>
                <c:pt idx="39685">
                  <c:v>0.19565217391304349</c:v>
                </c:pt>
                <c:pt idx="39686">
                  <c:v>0</c:v>
                </c:pt>
                <c:pt idx="39687">
                  <c:v>0.02</c:v>
                </c:pt>
                <c:pt idx="39688">
                  <c:v>0</c:v>
                </c:pt>
                <c:pt idx="39689">
                  <c:v>0</c:v>
                </c:pt>
                <c:pt idx="39690">
                  <c:v>0</c:v>
                </c:pt>
                <c:pt idx="39691">
                  <c:v>0</c:v>
                </c:pt>
                <c:pt idx="39692">
                  <c:v>0</c:v>
                </c:pt>
                <c:pt idx="39693">
                  <c:v>0</c:v>
                </c:pt>
                <c:pt idx="39694">
                  <c:v>0</c:v>
                </c:pt>
                <c:pt idx="39695">
                  <c:v>0.1875</c:v>
                </c:pt>
                <c:pt idx="39696">
                  <c:v>0</c:v>
                </c:pt>
                <c:pt idx="39697">
                  <c:v>0.2558139534883721</c:v>
                </c:pt>
                <c:pt idx="39698">
                  <c:v>0</c:v>
                </c:pt>
                <c:pt idx="39699">
                  <c:v>0</c:v>
                </c:pt>
                <c:pt idx="39700">
                  <c:v>3.5714285714285712E-2</c:v>
                </c:pt>
                <c:pt idx="39701">
                  <c:v>3.7735849056603772E-2</c:v>
                </c:pt>
                <c:pt idx="39702">
                  <c:v>0.26666666666666666</c:v>
                </c:pt>
                <c:pt idx="39703">
                  <c:v>0</c:v>
                </c:pt>
                <c:pt idx="39704">
                  <c:v>0.11363636363636363</c:v>
                </c:pt>
                <c:pt idx="39705">
                  <c:v>0</c:v>
                </c:pt>
                <c:pt idx="39706">
                  <c:v>0.10416666666666667</c:v>
                </c:pt>
                <c:pt idx="39707">
                  <c:v>0</c:v>
                </c:pt>
                <c:pt idx="39708">
                  <c:v>0</c:v>
                </c:pt>
                <c:pt idx="39709">
                  <c:v>0</c:v>
                </c:pt>
                <c:pt idx="39710">
                  <c:v>0</c:v>
                </c:pt>
                <c:pt idx="39711">
                  <c:v>0</c:v>
                </c:pt>
                <c:pt idx="39712">
                  <c:v>0</c:v>
                </c:pt>
                <c:pt idx="39713">
                  <c:v>0</c:v>
                </c:pt>
                <c:pt idx="39714">
                  <c:v>0</c:v>
                </c:pt>
                <c:pt idx="39715">
                  <c:v>0</c:v>
                </c:pt>
                <c:pt idx="39716">
                  <c:v>0</c:v>
                </c:pt>
                <c:pt idx="39717">
                  <c:v>0</c:v>
                </c:pt>
                <c:pt idx="39718">
                  <c:v>0</c:v>
                </c:pt>
                <c:pt idx="39719">
                  <c:v>0</c:v>
                </c:pt>
                <c:pt idx="39720">
                  <c:v>0</c:v>
                </c:pt>
                <c:pt idx="39721">
                  <c:v>0.125</c:v>
                </c:pt>
                <c:pt idx="39722">
                  <c:v>3.4482758620689655E-2</c:v>
                </c:pt>
                <c:pt idx="39723">
                  <c:v>0</c:v>
                </c:pt>
                <c:pt idx="39724">
                  <c:v>0</c:v>
                </c:pt>
                <c:pt idx="39725">
                  <c:v>0</c:v>
                </c:pt>
                <c:pt idx="39726">
                  <c:v>0</c:v>
                </c:pt>
                <c:pt idx="39727">
                  <c:v>0</c:v>
                </c:pt>
                <c:pt idx="39728">
                  <c:v>0</c:v>
                </c:pt>
                <c:pt idx="39729">
                  <c:v>0.15384615384615385</c:v>
                </c:pt>
                <c:pt idx="39730">
                  <c:v>0</c:v>
                </c:pt>
                <c:pt idx="39731">
                  <c:v>7.6923076923076927E-2</c:v>
                </c:pt>
                <c:pt idx="39732">
                  <c:v>0</c:v>
                </c:pt>
                <c:pt idx="39733">
                  <c:v>1.8181818181818181E-2</c:v>
                </c:pt>
                <c:pt idx="39734">
                  <c:v>0</c:v>
                </c:pt>
                <c:pt idx="39735">
                  <c:v>0</c:v>
                </c:pt>
                <c:pt idx="39736">
                  <c:v>0.10204081632653061</c:v>
                </c:pt>
                <c:pt idx="39737">
                  <c:v>0</c:v>
                </c:pt>
                <c:pt idx="39738">
                  <c:v>0</c:v>
                </c:pt>
                <c:pt idx="39739">
                  <c:v>0</c:v>
                </c:pt>
                <c:pt idx="39740">
                  <c:v>0</c:v>
                </c:pt>
                <c:pt idx="39741">
                  <c:v>0</c:v>
                </c:pt>
                <c:pt idx="39742">
                  <c:v>0</c:v>
                </c:pt>
                <c:pt idx="39743">
                  <c:v>0</c:v>
                </c:pt>
                <c:pt idx="39744">
                  <c:v>0</c:v>
                </c:pt>
                <c:pt idx="39745">
                  <c:v>0</c:v>
                </c:pt>
                <c:pt idx="39746">
                  <c:v>0</c:v>
                </c:pt>
                <c:pt idx="39747">
                  <c:v>0</c:v>
                </c:pt>
                <c:pt idx="39748">
                  <c:v>0</c:v>
                </c:pt>
                <c:pt idx="39749">
                  <c:v>6.6666666666666666E-2</c:v>
                </c:pt>
                <c:pt idx="39750">
                  <c:v>0</c:v>
                </c:pt>
                <c:pt idx="39751">
                  <c:v>0</c:v>
                </c:pt>
                <c:pt idx="39752">
                  <c:v>0</c:v>
                </c:pt>
                <c:pt idx="39753">
                  <c:v>0</c:v>
                </c:pt>
                <c:pt idx="39754">
                  <c:v>0</c:v>
                </c:pt>
                <c:pt idx="39755">
                  <c:v>0</c:v>
                </c:pt>
                <c:pt idx="39756">
                  <c:v>0</c:v>
                </c:pt>
                <c:pt idx="39757">
                  <c:v>0.29729729729729731</c:v>
                </c:pt>
                <c:pt idx="39758">
                  <c:v>0.13953488372093023</c:v>
                </c:pt>
                <c:pt idx="39759">
                  <c:v>0</c:v>
                </c:pt>
                <c:pt idx="39760">
                  <c:v>3.5714285714285712E-2</c:v>
                </c:pt>
                <c:pt idx="39761">
                  <c:v>0.16666666666666666</c:v>
                </c:pt>
                <c:pt idx="39762">
                  <c:v>7.8431372549019607E-2</c:v>
                </c:pt>
                <c:pt idx="39763">
                  <c:v>0</c:v>
                </c:pt>
                <c:pt idx="39764">
                  <c:v>0</c:v>
                </c:pt>
                <c:pt idx="39765">
                  <c:v>0</c:v>
                </c:pt>
                <c:pt idx="39766">
                  <c:v>0</c:v>
                </c:pt>
                <c:pt idx="39767">
                  <c:v>0</c:v>
                </c:pt>
                <c:pt idx="39768">
                  <c:v>0</c:v>
                </c:pt>
                <c:pt idx="39769">
                  <c:v>0</c:v>
                </c:pt>
                <c:pt idx="39770">
                  <c:v>0</c:v>
                </c:pt>
                <c:pt idx="39771">
                  <c:v>0</c:v>
                </c:pt>
                <c:pt idx="39772">
                  <c:v>0</c:v>
                </c:pt>
                <c:pt idx="39773">
                  <c:v>5.7692307692307696E-2</c:v>
                </c:pt>
                <c:pt idx="39774">
                  <c:v>0</c:v>
                </c:pt>
                <c:pt idx="39775">
                  <c:v>0</c:v>
                </c:pt>
                <c:pt idx="39776">
                  <c:v>0</c:v>
                </c:pt>
                <c:pt idx="39777">
                  <c:v>3.6363636363636362E-2</c:v>
                </c:pt>
                <c:pt idx="39778">
                  <c:v>0</c:v>
                </c:pt>
                <c:pt idx="39779">
                  <c:v>0</c:v>
                </c:pt>
                <c:pt idx="39780">
                  <c:v>0</c:v>
                </c:pt>
                <c:pt idx="39781">
                  <c:v>0</c:v>
                </c:pt>
                <c:pt idx="39782">
                  <c:v>0</c:v>
                </c:pt>
                <c:pt idx="39783">
                  <c:v>0</c:v>
                </c:pt>
                <c:pt idx="39784">
                  <c:v>0.14285714285714285</c:v>
                </c:pt>
                <c:pt idx="39785">
                  <c:v>1.9230769230769232E-2</c:v>
                </c:pt>
                <c:pt idx="39786">
                  <c:v>0</c:v>
                </c:pt>
                <c:pt idx="39787">
                  <c:v>0</c:v>
                </c:pt>
                <c:pt idx="39788">
                  <c:v>0</c:v>
                </c:pt>
                <c:pt idx="39789">
                  <c:v>0</c:v>
                </c:pt>
                <c:pt idx="39790">
                  <c:v>0</c:v>
                </c:pt>
                <c:pt idx="39791">
                  <c:v>7.2727272727272724E-2</c:v>
                </c:pt>
                <c:pt idx="39792">
                  <c:v>0</c:v>
                </c:pt>
                <c:pt idx="39793">
                  <c:v>0</c:v>
                </c:pt>
                <c:pt idx="39794">
                  <c:v>0.12</c:v>
                </c:pt>
                <c:pt idx="39795">
                  <c:v>0</c:v>
                </c:pt>
                <c:pt idx="39796">
                  <c:v>1.8867924528301886E-2</c:v>
                </c:pt>
                <c:pt idx="39797">
                  <c:v>0</c:v>
                </c:pt>
                <c:pt idx="39798">
                  <c:v>0</c:v>
                </c:pt>
                <c:pt idx="39799">
                  <c:v>0</c:v>
                </c:pt>
                <c:pt idx="39800">
                  <c:v>0</c:v>
                </c:pt>
                <c:pt idx="39801">
                  <c:v>0.04</c:v>
                </c:pt>
                <c:pt idx="39802">
                  <c:v>4.2553191489361701E-2</c:v>
                </c:pt>
                <c:pt idx="39803">
                  <c:v>0</c:v>
                </c:pt>
                <c:pt idx="39804">
                  <c:v>0</c:v>
                </c:pt>
                <c:pt idx="39805">
                  <c:v>0</c:v>
                </c:pt>
                <c:pt idx="39806">
                  <c:v>0</c:v>
                </c:pt>
                <c:pt idx="39807">
                  <c:v>0</c:v>
                </c:pt>
                <c:pt idx="39808">
                  <c:v>0.1</c:v>
                </c:pt>
                <c:pt idx="39809">
                  <c:v>0</c:v>
                </c:pt>
                <c:pt idx="39810">
                  <c:v>1.9230769230769232E-2</c:v>
                </c:pt>
                <c:pt idx="39811">
                  <c:v>0</c:v>
                </c:pt>
                <c:pt idx="39812">
                  <c:v>0</c:v>
                </c:pt>
                <c:pt idx="39813">
                  <c:v>0</c:v>
                </c:pt>
                <c:pt idx="39814">
                  <c:v>0</c:v>
                </c:pt>
                <c:pt idx="39815">
                  <c:v>2.3255813953488372E-2</c:v>
                </c:pt>
                <c:pt idx="39816">
                  <c:v>7.8947368421052627E-2</c:v>
                </c:pt>
                <c:pt idx="39817">
                  <c:v>0</c:v>
                </c:pt>
                <c:pt idx="39818">
                  <c:v>8.9285714285714288E-2</c:v>
                </c:pt>
                <c:pt idx="39819">
                  <c:v>1.6393442622950821E-2</c:v>
                </c:pt>
                <c:pt idx="39820">
                  <c:v>0</c:v>
                </c:pt>
                <c:pt idx="39821">
                  <c:v>0</c:v>
                </c:pt>
                <c:pt idx="39822">
                  <c:v>0</c:v>
                </c:pt>
                <c:pt idx="39823">
                  <c:v>0</c:v>
                </c:pt>
                <c:pt idx="39824">
                  <c:v>0</c:v>
                </c:pt>
                <c:pt idx="39825">
                  <c:v>0</c:v>
                </c:pt>
                <c:pt idx="39826">
                  <c:v>0</c:v>
                </c:pt>
                <c:pt idx="39827">
                  <c:v>0</c:v>
                </c:pt>
                <c:pt idx="39828">
                  <c:v>0</c:v>
                </c:pt>
                <c:pt idx="39829">
                  <c:v>0</c:v>
                </c:pt>
                <c:pt idx="39830">
                  <c:v>0.02</c:v>
                </c:pt>
                <c:pt idx="39831">
                  <c:v>0.1111111111111111</c:v>
                </c:pt>
                <c:pt idx="39832">
                  <c:v>0</c:v>
                </c:pt>
                <c:pt idx="39833">
                  <c:v>0</c:v>
                </c:pt>
                <c:pt idx="39834">
                  <c:v>0</c:v>
                </c:pt>
                <c:pt idx="39835">
                  <c:v>0</c:v>
                </c:pt>
                <c:pt idx="39836">
                  <c:v>0</c:v>
                </c:pt>
                <c:pt idx="39837">
                  <c:v>0</c:v>
                </c:pt>
                <c:pt idx="39838">
                  <c:v>0</c:v>
                </c:pt>
                <c:pt idx="39839">
                  <c:v>0</c:v>
                </c:pt>
                <c:pt idx="39840">
                  <c:v>0.23809523809523808</c:v>
                </c:pt>
                <c:pt idx="39841">
                  <c:v>5.5555555555555552E-2</c:v>
                </c:pt>
                <c:pt idx="39842">
                  <c:v>0</c:v>
                </c:pt>
                <c:pt idx="39843">
                  <c:v>0</c:v>
                </c:pt>
                <c:pt idx="39844">
                  <c:v>0</c:v>
                </c:pt>
                <c:pt idx="39845">
                  <c:v>0</c:v>
                </c:pt>
                <c:pt idx="39846">
                  <c:v>1</c:v>
                </c:pt>
                <c:pt idx="39847">
                  <c:v>0</c:v>
                </c:pt>
                <c:pt idx="39848">
                  <c:v>0</c:v>
                </c:pt>
                <c:pt idx="39849">
                  <c:v>0.1276595744680851</c:v>
                </c:pt>
                <c:pt idx="39850">
                  <c:v>0</c:v>
                </c:pt>
                <c:pt idx="39851">
                  <c:v>0</c:v>
                </c:pt>
                <c:pt idx="39852">
                  <c:v>0</c:v>
                </c:pt>
                <c:pt idx="39853">
                  <c:v>0</c:v>
                </c:pt>
                <c:pt idx="39854">
                  <c:v>0</c:v>
                </c:pt>
                <c:pt idx="39855">
                  <c:v>0</c:v>
                </c:pt>
                <c:pt idx="39856">
                  <c:v>0</c:v>
                </c:pt>
                <c:pt idx="39857">
                  <c:v>0.22500000000000001</c:v>
                </c:pt>
                <c:pt idx="39858">
                  <c:v>0.22916666666666666</c:v>
                </c:pt>
                <c:pt idx="39859">
                  <c:v>0</c:v>
                </c:pt>
                <c:pt idx="39860">
                  <c:v>0</c:v>
                </c:pt>
                <c:pt idx="39861">
                  <c:v>0.21739130434782608</c:v>
                </c:pt>
                <c:pt idx="39862">
                  <c:v>0</c:v>
                </c:pt>
                <c:pt idx="39863">
                  <c:v>0.13207547169811321</c:v>
                </c:pt>
                <c:pt idx="39864">
                  <c:v>0</c:v>
                </c:pt>
                <c:pt idx="39865">
                  <c:v>0</c:v>
                </c:pt>
                <c:pt idx="39866">
                  <c:v>9.4339622641509441E-2</c:v>
                </c:pt>
                <c:pt idx="39867">
                  <c:v>1.8867924528301886E-2</c:v>
                </c:pt>
                <c:pt idx="39868">
                  <c:v>0</c:v>
                </c:pt>
                <c:pt idx="39869">
                  <c:v>0</c:v>
                </c:pt>
                <c:pt idx="39870">
                  <c:v>0</c:v>
                </c:pt>
                <c:pt idx="39871">
                  <c:v>0</c:v>
                </c:pt>
                <c:pt idx="39872">
                  <c:v>0</c:v>
                </c:pt>
                <c:pt idx="39873">
                  <c:v>0</c:v>
                </c:pt>
                <c:pt idx="39874">
                  <c:v>0</c:v>
                </c:pt>
                <c:pt idx="39875">
                  <c:v>0.27272727272727271</c:v>
                </c:pt>
                <c:pt idx="39876">
                  <c:v>5.3571428571428568E-2</c:v>
                </c:pt>
                <c:pt idx="39877">
                  <c:v>0</c:v>
                </c:pt>
                <c:pt idx="39878">
                  <c:v>0</c:v>
                </c:pt>
                <c:pt idx="39879">
                  <c:v>1.9230769230769232E-2</c:v>
                </c:pt>
                <c:pt idx="39880">
                  <c:v>9.6153846153846159E-2</c:v>
                </c:pt>
                <c:pt idx="39881">
                  <c:v>0</c:v>
                </c:pt>
                <c:pt idx="39882">
                  <c:v>0</c:v>
                </c:pt>
                <c:pt idx="39883">
                  <c:v>0</c:v>
                </c:pt>
                <c:pt idx="39884">
                  <c:v>4.4444444444444446E-2</c:v>
                </c:pt>
                <c:pt idx="39885">
                  <c:v>0.12</c:v>
                </c:pt>
                <c:pt idx="39886">
                  <c:v>0</c:v>
                </c:pt>
                <c:pt idx="39887">
                  <c:v>0.74193548387096775</c:v>
                </c:pt>
                <c:pt idx="39888">
                  <c:v>0.13513513513513514</c:v>
                </c:pt>
                <c:pt idx="39889">
                  <c:v>0</c:v>
                </c:pt>
                <c:pt idx="39890">
                  <c:v>0.15686274509803921</c:v>
                </c:pt>
                <c:pt idx="39891">
                  <c:v>0</c:v>
                </c:pt>
                <c:pt idx="39892">
                  <c:v>0</c:v>
                </c:pt>
                <c:pt idx="39893">
                  <c:v>0.18</c:v>
                </c:pt>
                <c:pt idx="39894">
                  <c:v>0</c:v>
                </c:pt>
                <c:pt idx="39895">
                  <c:v>0</c:v>
                </c:pt>
                <c:pt idx="39896">
                  <c:v>0.14000000000000001</c:v>
                </c:pt>
                <c:pt idx="39897">
                  <c:v>0</c:v>
                </c:pt>
                <c:pt idx="39898">
                  <c:v>0</c:v>
                </c:pt>
                <c:pt idx="39899">
                  <c:v>0</c:v>
                </c:pt>
                <c:pt idx="39900">
                  <c:v>0</c:v>
                </c:pt>
                <c:pt idx="39901">
                  <c:v>0.28260869565217389</c:v>
                </c:pt>
                <c:pt idx="39902">
                  <c:v>0</c:v>
                </c:pt>
                <c:pt idx="39903">
                  <c:v>0</c:v>
                </c:pt>
                <c:pt idx="39904">
                  <c:v>0</c:v>
                </c:pt>
                <c:pt idx="39905">
                  <c:v>0</c:v>
                </c:pt>
                <c:pt idx="39906">
                  <c:v>0</c:v>
                </c:pt>
                <c:pt idx="39907">
                  <c:v>0</c:v>
                </c:pt>
                <c:pt idx="39908">
                  <c:v>0</c:v>
                </c:pt>
                <c:pt idx="39909">
                  <c:v>0</c:v>
                </c:pt>
                <c:pt idx="39910">
                  <c:v>0</c:v>
                </c:pt>
                <c:pt idx="39911">
                  <c:v>0</c:v>
                </c:pt>
                <c:pt idx="39912">
                  <c:v>0</c:v>
                </c:pt>
                <c:pt idx="39913">
                  <c:v>0</c:v>
                </c:pt>
                <c:pt idx="39914">
                  <c:v>0</c:v>
                </c:pt>
                <c:pt idx="39915">
                  <c:v>0</c:v>
                </c:pt>
                <c:pt idx="39916">
                  <c:v>0</c:v>
                </c:pt>
                <c:pt idx="39917">
                  <c:v>0</c:v>
                </c:pt>
                <c:pt idx="39918">
                  <c:v>0</c:v>
                </c:pt>
                <c:pt idx="39919">
                  <c:v>0</c:v>
                </c:pt>
                <c:pt idx="39920">
                  <c:v>0</c:v>
                </c:pt>
                <c:pt idx="39921">
                  <c:v>0</c:v>
                </c:pt>
                <c:pt idx="39922">
                  <c:v>0</c:v>
                </c:pt>
                <c:pt idx="39923">
                  <c:v>0</c:v>
                </c:pt>
                <c:pt idx="39924">
                  <c:v>0.1875</c:v>
                </c:pt>
                <c:pt idx="39925">
                  <c:v>0</c:v>
                </c:pt>
                <c:pt idx="39926">
                  <c:v>7.1428571428571425E-2</c:v>
                </c:pt>
                <c:pt idx="39927">
                  <c:v>0</c:v>
                </c:pt>
                <c:pt idx="39928">
                  <c:v>0</c:v>
                </c:pt>
                <c:pt idx="39929">
                  <c:v>0.43243243243243246</c:v>
                </c:pt>
                <c:pt idx="39930">
                  <c:v>0.21951219512195122</c:v>
                </c:pt>
                <c:pt idx="39931">
                  <c:v>0</c:v>
                </c:pt>
                <c:pt idx="39932">
                  <c:v>0</c:v>
                </c:pt>
                <c:pt idx="39933">
                  <c:v>6.9767441860465115E-2</c:v>
                </c:pt>
                <c:pt idx="39934">
                  <c:v>0</c:v>
                </c:pt>
                <c:pt idx="39935">
                  <c:v>0</c:v>
                </c:pt>
                <c:pt idx="39936">
                  <c:v>7.5471698113207544E-2</c:v>
                </c:pt>
                <c:pt idx="39937">
                  <c:v>0</c:v>
                </c:pt>
                <c:pt idx="39938">
                  <c:v>0</c:v>
                </c:pt>
                <c:pt idx="39939">
                  <c:v>0</c:v>
                </c:pt>
                <c:pt idx="39940">
                  <c:v>0</c:v>
                </c:pt>
                <c:pt idx="39941">
                  <c:v>0</c:v>
                </c:pt>
                <c:pt idx="39942">
                  <c:v>0</c:v>
                </c:pt>
                <c:pt idx="39943">
                  <c:v>0</c:v>
                </c:pt>
                <c:pt idx="39944">
                  <c:v>0</c:v>
                </c:pt>
                <c:pt idx="39945">
                  <c:v>0</c:v>
                </c:pt>
                <c:pt idx="39946">
                  <c:v>0.10714285714285714</c:v>
                </c:pt>
                <c:pt idx="39947">
                  <c:v>0.21276595744680851</c:v>
                </c:pt>
                <c:pt idx="39948">
                  <c:v>5.4545454545454543E-2</c:v>
                </c:pt>
                <c:pt idx="39949">
                  <c:v>0</c:v>
                </c:pt>
                <c:pt idx="39950">
                  <c:v>0</c:v>
                </c:pt>
                <c:pt idx="39951">
                  <c:v>0</c:v>
                </c:pt>
                <c:pt idx="39952">
                  <c:v>0</c:v>
                </c:pt>
                <c:pt idx="39953">
                  <c:v>0</c:v>
                </c:pt>
                <c:pt idx="39954">
                  <c:v>0</c:v>
                </c:pt>
                <c:pt idx="39955">
                  <c:v>0</c:v>
                </c:pt>
                <c:pt idx="39956">
                  <c:v>0</c:v>
                </c:pt>
                <c:pt idx="39957">
                  <c:v>0</c:v>
                </c:pt>
                <c:pt idx="39958">
                  <c:v>0</c:v>
                </c:pt>
                <c:pt idx="39959">
                  <c:v>0</c:v>
                </c:pt>
                <c:pt idx="39960">
                  <c:v>0</c:v>
                </c:pt>
                <c:pt idx="39961">
                  <c:v>0</c:v>
                </c:pt>
                <c:pt idx="39962">
                  <c:v>0</c:v>
                </c:pt>
                <c:pt idx="39963">
                  <c:v>0</c:v>
                </c:pt>
                <c:pt idx="39964">
                  <c:v>0</c:v>
                </c:pt>
                <c:pt idx="39965">
                  <c:v>0</c:v>
                </c:pt>
                <c:pt idx="39966">
                  <c:v>0</c:v>
                </c:pt>
                <c:pt idx="39967">
                  <c:v>4.878048780487805E-2</c:v>
                </c:pt>
                <c:pt idx="39968">
                  <c:v>0</c:v>
                </c:pt>
                <c:pt idx="39969">
                  <c:v>0</c:v>
                </c:pt>
                <c:pt idx="39970">
                  <c:v>0</c:v>
                </c:pt>
                <c:pt idx="39971">
                  <c:v>0</c:v>
                </c:pt>
                <c:pt idx="39972">
                  <c:v>0</c:v>
                </c:pt>
                <c:pt idx="39973">
                  <c:v>0</c:v>
                </c:pt>
                <c:pt idx="39974">
                  <c:v>0</c:v>
                </c:pt>
                <c:pt idx="39975">
                  <c:v>0</c:v>
                </c:pt>
                <c:pt idx="39976">
                  <c:v>3.3898305084745763E-2</c:v>
                </c:pt>
                <c:pt idx="39977">
                  <c:v>0</c:v>
                </c:pt>
                <c:pt idx="39978">
                  <c:v>0</c:v>
                </c:pt>
                <c:pt idx="39979">
                  <c:v>0</c:v>
                </c:pt>
                <c:pt idx="39980">
                  <c:v>0.20512820512820512</c:v>
                </c:pt>
                <c:pt idx="39981">
                  <c:v>0</c:v>
                </c:pt>
                <c:pt idx="39982">
                  <c:v>0</c:v>
                </c:pt>
                <c:pt idx="39983">
                  <c:v>0.35714285714285715</c:v>
                </c:pt>
                <c:pt idx="39984">
                  <c:v>0</c:v>
                </c:pt>
                <c:pt idx="39985">
                  <c:v>0</c:v>
                </c:pt>
                <c:pt idx="39986">
                  <c:v>0</c:v>
                </c:pt>
                <c:pt idx="39987">
                  <c:v>0.25</c:v>
                </c:pt>
                <c:pt idx="39988">
                  <c:v>1.6666666666666666E-2</c:v>
                </c:pt>
                <c:pt idx="39989">
                  <c:v>0</c:v>
                </c:pt>
                <c:pt idx="39990">
                  <c:v>0</c:v>
                </c:pt>
                <c:pt idx="39991">
                  <c:v>0.12</c:v>
                </c:pt>
                <c:pt idx="39992">
                  <c:v>3.9215686274509803E-2</c:v>
                </c:pt>
                <c:pt idx="39993">
                  <c:v>0</c:v>
                </c:pt>
                <c:pt idx="39994">
                  <c:v>0</c:v>
                </c:pt>
                <c:pt idx="39995">
                  <c:v>0</c:v>
                </c:pt>
                <c:pt idx="39996">
                  <c:v>0</c:v>
                </c:pt>
                <c:pt idx="39997">
                  <c:v>0</c:v>
                </c:pt>
                <c:pt idx="39998">
                  <c:v>0</c:v>
                </c:pt>
                <c:pt idx="39999">
                  <c:v>0</c:v>
                </c:pt>
                <c:pt idx="40000">
                  <c:v>0</c:v>
                </c:pt>
                <c:pt idx="40001">
                  <c:v>0</c:v>
                </c:pt>
                <c:pt idx="40002">
                  <c:v>3.6363636363636362E-2</c:v>
                </c:pt>
                <c:pt idx="40003">
                  <c:v>8.771929824561403E-2</c:v>
                </c:pt>
                <c:pt idx="40004">
                  <c:v>0</c:v>
                </c:pt>
                <c:pt idx="40005">
                  <c:v>0.14634146341463414</c:v>
                </c:pt>
                <c:pt idx="40006">
                  <c:v>0</c:v>
                </c:pt>
                <c:pt idx="40007">
                  <c:v>0</c:v>
                </c:pt>
                <c:pt idx="40008">
                  <c:v>0</c:v>
                </c:pt>
                <c:pt idx="40009">
                  <c:v>0</c:v>
                </c:pt>
                <c:pt idx="40010">
                  <c:v>0</c:v>
                </c:pt>
                <c:pt idx="40011">
                  <c:v>0</c:v>
                </c:pt>
                <c:pt idx="40012">
                  <c:v>7.407407407407407E-2</c:v>
                </c:pt>
                <c:pt idx="40013">
                  <c:v>0</c:v>
                </c:pt>
                <c:pt idx="40014">
                  <c:v>0.20833333333333334</c:v>
                </c:pt>
                <c:pt idx="40015">
                  <c:v>0</c:v>
                </c:pt>
                <c:pt idx="40016">
                  <c:v>0</c:v>
                </c:pt>
                <c:pt idx="40017">
                  <c:v>0</c:v>
                </c:pt>
                <c:pt idx="40018">
                  <c:v>0</c:v>
                </c:pt>
                <c:pt idx="40019">
                  <c:v>0</c:v>
                </c:pt>
                <c:pt idx="40020">
                  <c:v>0</c:v>
                </c:pt>
                <c:pt idx="40021">
                  <c:v>0.21428571428571427</c:v>
                </c:pt>
                <c:pt idx="40022">
                  <c:v>0</c:v>
                </c:pt>
                <c:pt idx="40023">
                  <c:v>0</c:v>
                </c:pt>
                <c:pt idx="40024">
                  <c:v>0</c:v>
                </c:pt>
                <c:pt idx="40025">
                  <c:v>0</c:v>
                </c:pt>
                <c:pt idx="40026">
                  <c:v>0</c:v>
                </c:pt>
                <c:pt idx="40027">
                  <c:v>0</c:v>
                </c:pt>
                <c:pt idx="40028">
                  <c:v>1.2</c:v>
                </c:pt>
                <c:pt idx="40029">
                  <c:v>3.7037037037037035E-2</c:v>
                </c:pt>
                <c:pt idx="40030">
                  <c:v>0</c:v>
                </c:pt>
                <c:pt idx="40031">
                  <c:v>0</c:v>
                </c:pt>
                <c:pt idx="40032">
                  <c:v>0.11538461538461539</c:v>
                </c:pt>
                <c:pt idx="40033">
                  <c:v>0</c:v>
                </c:pt>
                <c:pt idx="40034">
                  <c:v>0</c:v>
                </c:pt>
                <c:pt idx="40035">
                  <c:v>0</c:v>
                </c:pt>
                <c:pt idx="40036">
                  <c:v>0</c:v>
                </c:pt>
                <c:pt idx="40037">
                  <c:v>0</c:v>
                </c:pt>
                <c:pt idx="40038">
                  <c:v>0</c:v>
                </c:pt>
                <c:pt idx="40039">
                  <c:v>0</c:v>
                </c:pt>
                <c:pt idx="40040">
                  <c:v>0</c:v>
                </c:pt>
                <c:pt idx="40041">
                  <c:v>0</c:v>
                </c:pt>
                <c:pt idx="40042">
                  <c:v>0</c:v>
                </c:pt>
                <c:pt idx="40043">
                  <c:v>0</c:v>
                </c:pt>
                <c:pt idx="40044">
                  <c:v>0</c:v>
                </c:pt>
                <c:pt idx="40045">
                  <c:v>0</c:v>
                </c:pt>
                <c:pt idx="40046">
                  <c:v>0</c:v>
                </c:pt>
                <c:pt idx="40047">
                  <c:v>0</c:v>
                </c:pt>
                <c:pt idx="40048">
                  <c:v>0</c:v>
                </c:pt>
                <c:pt idx="40049">
                  <c:v>0</c:v>
                </c:pt>
                <c:pt idx="40050">
                  <c:v>0</c:v>
                </c:pt>
                <c:pt idx="40051">
                  <c:v>0</c:v>
                </c:pt>
                <c:pt idx="40052">
                  <c:v>0.1276595744680851</c:v>
                </c:pt>
                <c:pt idx="40053">
                  <c:v>0</c:v>
                </c:pt>
                <c:pt idx="40054">
                  <c:v>1.5151515151515152E-2</c:v>
                </c:pt>
                <c:pt idx="40055">
                  <c:v>0.14814814814814814</c:v>
                </c:pt>
                <c:pt idx="40056">
                  <c:v>0</c:v>
                </c:pt>
                <c:pt idx="40057">
                  <c:v>0</c:v>
                </c:pt>
                <c:pt idx="40058">
                  <c:v>0</c:v>
                </c:pt>
                <c:pt idx="40059">
                  <c:v>0.31818181818181818</c:v>
                </c:pt>
                <c:pt idx="40060">
                  <c:v>7.1428571428571425E-2</c:v>
                </c:pt>
                <c:pt idx="40061">
                  <c:v>0</c:v>
                </c:pt>
                <c:pt idx="40062">
                  <c:v>0</c:v>
                </c:pt>
                <c:pt idx="40063">
                  <c:v>0</c:v>
                </c:pt>
                <c:pt idx="40064">
                  <c:v>4.7619047619047616E-2</c:v>
                </c:pt>
                <c:pt idx="40065">
                  <c:v>0</c:v>
                </c:pt>
                <c:pt idx="40066">
                  <c:v>0</c:v>
                </c:pt>
                <c:pt idx="40067">
                  <c:v>0</c:v>
                </c:pt>
                <c:pt idx="40068">
                  <c:v>0</c:v>
                </c:pt>
                <c:pt idx="40069">
                  <c:v>0</c:v>
                </c:pt>
                <c:pt idx="40070">
                  <c:v>0</c:v>
                </c:pt>
                <c:pt idx="40071">
                  <c:v>0.2</c:v>
                </c:pt>
                <c:pt idx="40072">
                  <c:v>0</c:v>
                </c:pt>
                <c:pt idx="40073">
                  <c:v>0</c:v>
                </c:pt>
                <c:pt idx="40074">
                  <c:v>0</c:v>
                </c:pt>
                <c:pt idx="40075">
                  <c:v>7.4999999999999997E-2</c:v>
                </c:pt>
                <c:pt idx="40076">
                  <c:v>0.05</c:v>
                </c:pt>
                <c:pt idx="40077">
                  <c:v>0.34883720930232559</c:v>
                </c:pt>
                <c:pt idx="40078">
                  <c:v>0.14035087719298245</c:v>
                </c:pt>
                <c:pt idx="40079">
                  <c:v>0</c:v>
                </c:pt>
                <c:pt idx="40080">
                  <c:v>5.7692307692307696E-2</c:v>
                </c:pt>
                <c:pt idx="40081">
                  <c:v>0</c:v>
                </c:pt>
                <c:pt idx="40082">
                  <c:v>0</c:v>
                </c:pt>
                <c:pt idx="40083">
                  <c:v>0</c:v>
                </c:pt>
                <c:pt idx="40084">
                  <c:v>0</c:v>
                </c:pt>
                <c:pt idx="40085">
                  <c:v>0</c:v>
                </c:pt>
                <c:pt idx="40086">
                  <c:v>0</c:v>
                </c:pt>
                <c:pt idx="40087">
                  <c:v>0</c:v>
                </c:pt>
                <c:pt idx="40088">
                  <c:v>0</c:v>
                </c:pt>
                <c:pt idx="40089">
                  <c:v>0</c:v>
                </c:pt>
                <c:pt idx="40090">
                  <c:v>0</c:v>
                </c:pt>
                <c:pt idx="40091">
                  <c:v>7.8431372549019607E-2</c:v>
                </c:pt>
                <c:pt idx="40092">
                  <c:v>0</c:v>
                </c:pt>
                <c:pt idx="40093">
                  <c:v>0</c:v>
                </c:pt>
                <c:pt idx="40094">
                  <c:v>0</c:v>
                </c:pt>
                <c:pt idx="40095">
                  <c:v>0</c:v>
                </c:pt>
                <c:pt idx="40096">
                  <c:v>0</c:v>
                </c:pt>
                <c:pt idx="40097">
                  <c:v>0</c:v>
                </c:pt>
                <c:pt idx="40098">
                  <c:v>0.51515151515151514</c:v>
                </c:pt>
                <c:pt idx="40099">
                  <c:v>0</c:v>
                </c:pt>
                <c:pt idx="40100">
                  <c:v>7.407407407407407E-2</c:v>
                </c:pt>
                <c:pt idx="40101">
                  <c:v>0</c:v>
                </c:pt>
                <c:pt idx="40102">
                  <c:v>0</c:v>
                </c:pt>
                <c:pt idx="40103">
                  <c:v>0</c:v>
                </c:pt>
                <c:pt idx="40104">
                  <c:v>0</c:v>
                </c:pt>
                <c:pt idx="40105">
                  <c:v>0</c:v>
                </c:pt>
                <c:pt idx="40106">
                  <c:v>0</c:v>
                </c:pt>
                <c:pt idx="40107">
                  <c:v>0</c:v>
                </c:pt>
                <c:pt idx="40108">
                  <c:v>0</c:v>
                </c:pt>
                <c:pt idx="40109">
                  <c:v>0</c:v>
                </c:pt>
                <c:pt idx="40110">
                  <c:v>0.17647058823529413</c:v>
                </c:pt>
                <c:pt idx="40111">
                  <c:v>0</c:v>
                </c:pt>
                <c:pt idx="40112">
                  <c:v>8.6206896551724144E-2</c:v>
                </c:pt>
                <c:pt idx="40113">
                  <c:v>0</c:v>
                </c:pt>
                <c:pt idx="40114">
                  <c:v>0.20833333333333334</c:v>
                </c:pt>
                <c:pt idx="40115">
                  <c:v>0</c:v>
                </c:pt>
                <c:pt idx="40116">
                  <c:v>0</c:v>
                </c:pt>
                <c:pt idx="40117">
                  <c:v>0.25</c:v>
                </c:pt>
                <c:pt idx="40118">
                  <c:v>0</c:v>
                </c:pt>
                <c:pt idx="40119">
                  <c:v>5.1724137931034482E-2</c:v>
                </c:pt>
                <c:pt idx="40120">
                  <c:v>5.1724137931034482E-2</c:v>
                </c:pt>
                <c:pt idx="40121">
                  <c:v>0</c:v>
                </c:pt>
                <c:pt idx="40122">
                  <c:v>8.9285714285714288E-2</c:v>
                </c:pt>
                <c:pt idx="40123">
                  <c:v>7.6923076923076927E-2</c:v>
                </c:pt>
                <c:pt idx="40124">
                  <c:v>0.2978723404255319</c:v>
                </c:pt>
                <c:pt idx="40125">
                  <c:v>0.125</c:v>
                </c:pt>
                <c:pt idx="40126">
                  <c:v>0.23076923076923078</c:v>
                </c:pt>
                <c:pt idx="40127">
                  <c:v>0.13207547169811321</c:v>
                </c:pt>
                <c:pt idx="40128">
                  <c:v>0</c:v>
                </c:pt>
                <c:pt idx="40129">
                  <c:v>0.20408163265306123</c:v>
                </c:pt>
                <c:pt idx="40130">
                  <c:v>1.6949152542372881E-2</c:v>
                </c:pt>
                <c:pt idx="40131">
                  <c:v>0</c:v>
                </c:pt>
                <c:pt idx="40132">
                  <c:v>0</c:v>
                </c:pt>
                <c:pt idx="40133">
                  <c:v>0</c:v>
                </c:pt>
                <c:pt idx="40134">
                  <c:v>0</c:v>
                </c:pt>
                <c:pt idx="40135">
                  <c:v>0</c:v>
                </c:pt>
                <c:pt idx="40136">
                  <c:v>0</c:v>
                </c:pt>
                <c:pt idx="40137">
                  <c:v>0</c:v>
                </c:pt>
                <c:pt idx="40138">
                  <c:v>0</c:v>
                </c:pt>
                <c:pt idx="40139">
                  <c:v>0</c:v>
                </c:pt>
                <c:pt idx="40140">
                  <c:v>0</c:v>
                </c:pt>
                <c:pt idx="40141">
                  <c:v>0</c:v>
                </c:pt>
                <c:pt idx="40142">
                  <c:v>0</c:v>
                </c:pt>
                <c:pt idx="40143">
                  <c:v>0</c:v>
                </c:pt>
                <c:pt idx="40144">
                  <c:v>0</c:v>
                </c:pt>
                <c:pt idx="40145">
                  <c:v>0</c:v>
                </c:pt>
                <c:pt idx="40146">
                  <c:v>0.10714285714285714</c:v>
                </c:pt>
                <c:pt idx="40147">
                  <c:v>0</c:v>
                </c:pt>
                <c:pt idx="40148">
                  <c:v>0</c:v>
                </c:pt>
                <c:pt idx="40149">
                  <c:v>0</c:v>
                </c:pt>
                <c:pt idx="40150">
                  <c:v>0</c:v>
                </c:pt>
                <c:pt idx="40151">
                  <c:v>0</c:v>
                </c:pt>
                <c:pt idx="40152">
                  <c:v>0</c:v>
                </c:pt>
                <c:pt idx="40153">
                  <c:v>0.21568627450980393</c:v>
                </c:pt>
                <c:pt idx="40154">
                  <c:v>0</c:v>
                </c:pt>
                <c:pt idx="40155">
                  <c:v>0</c:v>
                </c:pt>
                <c:pt idx="40156">
                  <c:v>0</c:v>
                </c:pt>
                <c:pt idx="40157">
                  <c:v>0</c:v>
                </c:pt>
                <c:pt idx="40158">
                  <c:v>0</c:v>
                </c:pt>
                <c:pt idx="40159">
                  <c:v>0</c:v>
                </c:pt>
                <c:pt idx="40160">
                  <c:v>0</c:v>
                </c:pt>
                <c:pt idx="40161">
                  <c:v>3.6363636363636362E-2</c:v>
                </c:pt>
                <c:pt idx="40162">
                  <c:v>1.6666666666666666E-2</c:v>
                </c:pt>
                <c:pt idx="40163">
                  <c:v>0</c:v>
                </c:pt>
                <c:pt idx="40164">
                  <c:v>0</c:v>
                </c:pt>
                <c:pt idx="40165">
                  <c:v>0</c:v>
                </c:pt>
                <c:pt idx="40166">
                  <c:v>0.2558139534883721</c:v>
                </c:pt>
                <c:pt idx="40167">
                  <c:v>0</c:v>
                </c:pt>
                <c:pt idx="40168">
                  <c:v>0</c:v>
                </c:pt>
                <c:pt idx="40169">
                  <c:v>0</c:v>
                </c:pt>
                <c:pt idx="40170">
                  <c:v>0</c:v>
                </c:pt>
                <c:pt idx="40171">
                  <c:v>0</c:v>
                </c:pt>
                <c:pt idx="40172">
                  <c:v>0</c:v>
                </c:pt>
                <c:pt idx="40173">
                  <c:v>0.28888888888888886</c:v>
                </c:pt>
                <c:pt idx="40174">
                  <c:v>0</c:v>
                </c:pt>
                <c:pt idx="40175">
                  <c:v>0</c:v>
                </c:pt>
                <c:pt idx="40176">
                  <c:v>0.15094339622641509</c:v>
                </c:pt>
                <c:pt idx="40177">
                  <c:v>0.21568627450980393</c:v>
                </c:pt>
                <c:pt idx="40178">
                  <c:v>0</c:v>
                </c:pt>
                <c:pt idx="40179">
                  <c:v>7.6923076923076927E-2</c:v>
                </c:pt>
                <c:pt idx="40180">
                  <c:v>0</c:v>
                </c:pt>
                <c:pt idx="40181">
                  <c:v>5.1724137931034482E-2</c:v>
                </c:pt>
                <c:pt idx="40182">
                  <c:v>0.2</c:v>
                </c:pt>
                <c:pt idx="40183">
                  <c:v>5.4545454545454543E-2</c:v>
                </c:pt>
                <c:pt idx="40184">
                  <c:v>0.15384615384615385</c:v>
                </c:pt>
                <c:pt idx="40185">
                  <c:v>0.10526315789473684</c:v>
                </c:pt>
                <c:pt idx="40186">
                  <c:v>0</c:v>
                </c:pt>
                <c:pt idx="40187">
                  <c:v>0</c:v>
                </c:pt>
                <c:pt idx="40188">
                  <c:v>0</c:v>
                </c:pt>
                <c:pt idx="40189">
                  <c:v>0</c:v>
                </c:pt>
                <c:pt idx="40190">
                  <c:v>0</c:v>
                </c:pt>
                <c:pt idx="40191">
                  <c:v>0</c:v>
                </c:pt>
                <c:pt idx="40192">
                  <c:v>0</c:v>
                </c:pt>
                <c:pt idx="40193">
                  <c:v>4.8387096774193547E-2</c:v>
                </c:pt>
                <c:pt idx="40194">
                  <c:v>0.25531914893617019</c:v>
                </c:pt>
                <c:pt idx="40195">
                  <c:v>0</c:v>
                </c:pt>
                <c:pt idx="40196">
                  <c:v>0</c:v>
                </c:pt>
                <c:pt idx="40197">
                  <c:v>7.407407407407407E-2</c:v>
                </c:pt>
                <c:pt idx="40198">
                  <c:v>0</c:v>
                </c:pt>
                <c:pt idx="40199">
                  <c:v>0</c:v>
                </c:pt>
                <c:pt idx="40200">
                  <c:v>0</c:v>
                </c:pt>
                <c:pt idx="40201">
                  <c:v>3.3898305084745763E-2</c:v>
                </c:pt>
                <c:pt idx="40202">
                  <c:v>0.17647058823529413</c:v>
                </c:pt>
                <c:pt idx="40203">
                  <c:v>0.12727272727272726</c:v>
                </c:pt>
                <c:pt idx="40204">
                  <c:v>1.6129032258064516E-2</c:v>
                </c:pt>
                <c:pt idx="40205">
                  <c:v>0.11538461538461539</c:v>
                </c:pt>
                <c:pt idx="40206">
                  <c:v>0</c:v>
                </c:pt>
                <c:pt idx="40207">
                  <c:v>0</c:v>
                </c:pt>
                <c:pt idx="40208">
                  <c:v>0</c:v>
                </c:pt>
                <c:pt idx="40209">
                  <c:v>9.7560975609756101E-2</c:v>
                </c:pt>
                <c:pt idx="40210">
                  <c:v>0</c:v>
                </c:pt>
                <c:pt idx="40211">
                  <c:v>0</c:v>
                </c:pt>
                <c:pt idx="40212">
                  <c:v>0</c:v>
                </c:pt>
                <c:pt idx="40213">
                  <c:v>1.7543859649122806E-2</c:v>
                </c:pt>
                <c:pt idx="40214">
                  <c:v>0</c:v>
                </c:pt>
                <c:pt idx="40215">
                  <c:v>0.21153846153846154</c:v>
                </c:pt>
                <c:pt idx="40216">
                  <c:v>0</c:v>
                </c:pt>
                <c:pt idx="40217">
                  <c:v>0.1</c:v>
                </c:pt>
                <c:pt idx="40218">
                  <c:v>0</c:v>
                </c:pt>
                <c:pt idx="40219">
                  <c:v>0</c:v>
                </c:pt>
                <c:pt idx="40220">
                  <c:v>0</c:v>
                </c:pt>
                <c:pt idx="40221">
                  <c:v>0</c:v>
                </c:pt>
                <c:pt idx="40222">
                  <c:v>0</c:v>
                </c:pt>
                <c:pt idx="40223">
                  <c:v>0</c:v>
                </c:pt>
                <c:pt idx="40224">
                  <c:v>0</c:v>
                </c:pt>
                <c:pt idx="40225">
                  <c:v>1.6949152542372881E-2</c:v>
                </c:pt>
                <c:pt idx="40226">
                  <c:v>0</c:v>
                </c:pt>
                <c:pt idx="40227">
                  <c:v>0.21568627450980393</c:v>
                </c:pt>
                <c:pt idx="40228">
                  <c:v>7.6923076923076927E-2</c:v>
                </c:pt>
                <c:pt idx="40229">
                  <c:v>0</c:v>
                </c:pt>
                <c:pt idx="40230">
                  <c:v>0.11320754716981132</c:v>
                </c:pt>
                <c:pt idx="40231">
                  <c:v>0</c:v>
                </c:pt>
                <c:pt idx="40232">
                  <c:v>0</c:v>
                </c:pt>
                <c:pt idx="40233">
                  <c:v>0</c:v>
                </c:pt>
                <c:pt idx="40234">
                  <c:v>0</c:v>
                </c:pt>
                <c:pt idx="40235">
                  <c:v>0</c:v>
                </c:pt>
                <c:pt idx="40236">
                  <c:v>0</c:v>
                </c:pt>
                <c:pt idx="40237">
                  <c:v>0</c:v>
                </c:pt>
                <c:pt idx="40238">
                  <c:v>7.407407407407407E-2</c:v>
                </c:pt>
                <c:pt idx="40239">
                  <c:v>0</c:v>
                </c:pt>
                <c:pt idx="40240">
                  <c:v>0</c:v>
                </c:pt>
                <c:pt idx="40241">
                  <c:v>0</c:v>
                </c:pt>
                <c:pt idx="40242">
                  <c:v>3.6363636363636362E-2</c:v>
                </c:pt>
                <c:pt idx="40243">
                  <c:v>0</c:v>
                </c:pt>
                <c:pt idx="40244">
                  <c:v>3.3898305084745763E-2</c:v>
                </c:pt>
                <c:pt idx="40245">
                  <c:v>0</c:v>
                </c:pt>
                <c:pt idx="40246">
                  <c:v>0</c:v>
                </c:pt>
                <c:pt idx="40247">
                  <c:v>0</c:v>
                </c:pt>
                <c:pt idx="40248">
                  <c:v>0</c:v>
                </c:pt>
                <c:pt idx="40249">
                  <c:v>0</c:v>
                </c:pt>
                <c:pt idx="40250">
                  <c:v>0.30232558139534882</c:v>
                </c:pt>
                <c:pt idx="40251">
                  <c:v>0.19607843137254902</c:v>
                </c:pt>
                <c:pt idx="40252">
                  <c:v>0</c:v>
                </c:pt>
                <c:pt idx="40253">
                  <c:v>0</c:v>
                </c:pt>
                <c:pt idx="40254">
                  <c:v>1.6393442622950821E-2</c:v>
                </c:pt>
                <c:pt idx="40255">
                  <c:v>0</c:v>
                </c:pt>
                <c:pt idx="40256">
                  <c:v>0</c:v>
                </c:pt>
                <c:pt idx="40257">
                  <c:v>0</c:v>
                </c:pt>
                <c:pt idx="40258">
                  <c:v>0.16666666666666666</c:v>
                </c:pt>
                <c:pt idx="40259">
                  <c:v>0</c:v>
                </c:pt>
                <c:pt idx="40260">
                  <c:v>0</c:v>
                </c:pt>
                <c:pt idx="40261">
                  <c:v>0</c:v>
                </c:pt>
                <c:pt idx="40262">
                  <c:v>5.1724137931034482E-2</c:v>
                </c:pt>
                <c:pt idx="40263">
                  <c:v>0</c:v>
                </c:pt>
                <c:pt idx="40264">
                  <c:v>0</c:v>
                </c:pt>
                <c:pt idx="40265">
                  <c:v>0</c:v>
                </c:pt>
                <c:pt idx="40266">
                  <c:v>0</c:v>
                </c:pt>
                <c:pt idx="40267">
                  <c:v>0</c:v>
                </c:pt>
                <c:pt idx="40268">
                  <c:v>0.34146341463414637</c:v>
                </c:pt>
                <c:pt idx="40269">
                  <c:v>0.16981132075471697</c:v>
                </c:pt>
                <c:pt idx="40270">
                  <c:v>0</c:v>
                </c:pt>
                <c:pt idx="40271">
                  <c:v>0.14814814814814814</c:v>
                </c:pt>
                <c:pt idx="40272">
                  <c:v>0</c:v>
                </c:pt>
                <c:pt idx="40273">
                  <c:v>0</c:v>
                </c:pt>
                <c:pt idx="40274">
                  <c:v>0</c:v>
                </c:pt>
                <c:pt idx="40275">
                  <c:v>0.11538461538461539</c:v>
                </c:pt>
                <c:pt idx="40276">
                  <c:v>0</c:v>
                </c:pt>
                <c:pt idx="40277">
                  <c:v>0.12</c:v>
                </c:pt>
                <c:pt idx="40278">
                  <c:v>0</c:v>
                </c:pt>
                <c:pt idx="40279">
                  <c:v>0</c:v>
                </c:pt>
                <c:pt idx="40280">
                  <c:v>0</c:v>
                </c:pt>
                <c:pt idx="40281">
                  <c:v>0</c:v>
                </c:pt>
                <c:pt idx="40282">
                  <c:v>0</c:v>
                </c:pt>
                <c:pt idx="40283">
                  <c:v>0</c:v>
                </c:pt>
                <c:pt idx="40284">
                  <c:v>0</c:v>
                </c:pt>
                <c:pt idx="40285">
                  <c:v>0</c:v>
                </c:pt>
                <c:pt idx="40286">
                  <c:v>0</c:v>
                </c:pt>
                <c:pt idx="40287">
                  <c:v>0</c:v>
                </c:pt>
                <c:pt idx="40288">
                  <c:v>0</c:v>
                </c:pt>
                <c:pt idx="40289">
                  <c:v>0</c:v>
                </c:pt>
                <c:pt idx="40290">
                  <c:v>0</c:v>
                </c:pt>
                <c:pt idx="40291">
                  <c:v>0</c:v>
                </c:pt>
                <c:pt idx="40292">
                  <c:v>0</c:v>
                </c:pt>
                <c:pt idx="40293">
                  <c:v>0</c:v>
                </c:pt>
                <c:pt idx="40294">
                  <c:v>5.6603773584905662E-2</c:v>
                </c:pt>
                <c:pt idx="40295">
                  <c:v>0</c:v>
                </c:pt>
                <c:pt idx="40296">
                  <c:v>0</c:v>
                </c:pt>
                <c:pt idx="40297">
                  <c:v>0</c:v>
                </c:pt>
                <c:pt idx="40298">
                  <c:v>0</c:v>
                </c:pt>
                <c:pt idx="40299">
                  <c:v>0</c:v>
                </c:pt>
                <c:pt idx="40300">
                  <c:v>0</c:v>
                </c:pt>
                <c:pt idx="40301">
                  <c:v>0.28260869565217389</c:v>
                </c:pt>
                <c:pt idx="40302">
                  <c:v>0</c:v>
                </c:pt>
                <c:pt idx="40303">
                  <c:v>0</c:v>
                </c:pt>
                <c:pt idx="40304">
                  <c:v>0</c:v>
                </c:pt>
                <c:pt idx="40305">
                  <c:v>0</c:v>
                </c:pt>
                <c:pt idx="40306">
                  <c:v>0</c:v>
                </c:pt>
                <c:pt idx="40307">
                  <c:v>0</c:v>
                </c:pt>
                <c:pt idx="40308">
                  <c:v>3.3333333333333333E-2</c:v>
                </c:pt>
                <c:pt idx="40309">
                  <c:v>1.7241379310344827E-2</c:v>
                </c:pt>
                <c:pt idx="40310">
                  <c:v>0</c:v>
                </c:pt>
                <c:pt idx="40311">
                  <c:v>0</c:v>
                </c:pt>
                <c:pt idx="40312">
                  <c:v>0</c:v>
                </c:pt>
                <c:pt idx="40313">
                  <c:v>0</c:v>
                </c:pt>
                <c:pt idx="40314">
                  <c:v>6.3829787234042548E-2</c:v>
                </c:pt>
                <c:pt idx="40315">
                  <c:v>9.2592592592592587E-2</c:v>
                </c:pt>
                <c:pt idx="40316">
                  <c:v>0.14814814814814814</c:v>
                </c:pt>
                <c:pt idx="40317">
                  <c:v>0</c:v>
                </c:pt>
                <c:pt idx="40318">
                  <c:v>0</c:v>
                </c:pt>
                <c:pt idx="40319">
                  <c:v>0</c:v>
                </c:pt>
                <c:pt idx="40320">
                  <c:v>5.1724137931034482E-2</c:v>
                </c:pt>
                <c:pt idx="40321">
                  <c:v>0</c:v>
                </c:pt>
                <c:pt idx="40322">
                  <c:v>0</c:v>
                </c:pt>
                <c:pt idx="40323">
                  <c:v>0</c:v>
                </c:pt>
                <c:pt idx="40324">
                  <c:v>0</c:v>
                </c:pt>
                <c:pt idx="40325">
                  <c:v>1.5873015873015872E-2</c:v>
                </c:pt>
                <c:pt idx="40326">
                  <c:v>6.7796610169491525E-2</c:v>
                </c:pt>
                <c:pt idx="40327">
                  <c:v>0</c:v>
                </c:pt>
                <c:pt idx="40328">
                  <c:v>0</c:v>
                </c:pt>
                <c:pt idx="40329">
                  <c:v>0</c:v>
                </c:pt>
                <c:pt idx="40330">
                  <c:v>0</c:v>
                </c:pt>
                <c:pt idx="40331">
                  <c:v>0</c:v>
                </c:pt>
                <c:pt idx="40332">
                  <c:v>0</c:v>
                </c:pt>
                <c:pt idx="40333">
                  <c:v>0</c:v>
                </c:pt>
                <c:pt idx="40334">
                  <c:v>0.21153846153846154</c:v>
                </c:pt>
                <c:pt idx="40335">
                  <c:v>9.0909090909090912E-2</c:v>
                </c:pt>
                <c:pt idx="40336">
                  <c:v>0</c:v>
                </c:pt>
                <c:pt idx="40337">
                  <c:v>0</c:v>
                </c:pt>
                <c:pt idx="40338">
                  <c:v>0</c:v>
                </c:pt>
                <c:pt idx="40339">
                  <c:v>0</c:v>
                </c:pt>
                <c:pt idx="40340">
                  <c:v>0</c:v>
                </c:pt>
                <c:pt idx="40341">
                  <c:v>0</c:v>
                </c:pt>
                <c:pt idx="40342">
                  <c:v>0.22</c:v>
                </c:pt>
                <c:pt idx="40343">
                  <c:v>0</c:v>
                </c:pt>
                <c:pt idx="40344">
                  <c:v>0</c:v>
                </c:pt>
                <c:pt idx="40345">
                  <c:v>0</c:v>
                </c:pt>
                <c:pt idx="40346">
                  <c:v>0</c:v>
                </c:pt>
                <c:pt idx="40347">
                  <c:v>0</c:v>
                </c:pt>
                <c:pt idx="40348">
                  <c:v>0</c:v>
                </c:pt>
                <c:pt idx="40349">
                  <c:v>7.1428571428571425E-2</c:v>
                </c:pt>
                <c:pt idx="40350">
                  <c:v>0</c:v>
                </c:pt>
                <c:pt idx="40351">
                  <c:v>0</c:v>
                </c:pt>
                <c:pt idx="40352">
                  <c:v>0</c:v>
                </c:pt>
                <c:pt idx="40353">
                  <c:v>0</c:v>
                </c:pt>
                <c:pt idx="40354">
                  <c:v>0.24528301886792453</c:v>
                </c:pt>
                <c:pt idx="40355">
                  <c:v>1.6393442622950821E-2</c:v>
                </c:pt>
                <c:pt idx="40356">
                  <c:v>0</c:v>
                </c:pt>
                <c:pt idx="40357">
                  <c:v>0</c:v>
                </c:pt>
                <c:pt idx="40358">
                  <c:v>0</c:v>
                </c:pt>
                <c:pt idx="40359">
                  <c:v>0</c:v>
                </c:pt>
                <c:pt idx="40360">
                  <c:v>0</c:v>
                </c:pt>
                <c:pt idx="40361">
                  <c:v>3.5087719298245612E-2</c:v>
                </c:pt>
                <c:pt idx="40362">
                  <c:v>1.6129032258064516E-2</c:v>
                </c:pt>
                <c:pt idx="40363">
                  <c:v>0</c:v>
                </c:pt>
                <c:pt idx="40364">
                  <c:v>0</c:v>
                </c:pt>
                <c:pt idx="40365">
                  <c:v>0</c:v>
                </c:pt>
                <c:pt idx="40366">
                  <c:v>0</c:v>
                </c:pt>
                <c:pt idx="40367">
                  <c:v>0</c:v>
                </c:pt>
                <c:pt idx="40368">
                  <c:v>6.7796610169491525E-2</c:v>
                </c:pt>
                <c:pt idx="40369">
                  <c:v>0</c:v>
                </c:pt>
                <c:pt idx="40370">
                  <c:v>0</c:v>
                </c:pt>
                <c:pt idx="40371">
                  <c:v>0</c:v>
                </c:pt>
                <c:pt idx="40372">
                  <c:v>0</c:v>
                </c:pt>
                <c:pt idx="40373">
                  <c:v>0</c:v>
                </c:pt>
                <c:pt idx="40374">
                  <c:v>0</c:v>
                </c:pt>
                <c:pt idx="40375">
                  <c:v>0</c:v>
                </c:pt>
                <c:pt idx="40376">
                  <c:v>0</c:v>
                </c:pt>
                <c:pt idx="40377">
                  <c:v>0</c:v>
                </c:pt>
                <c:pt idx="40378">
                  <c:v>0</c:v>
                </c:pt>
                <c:pt idx="40379">
                  <c:v>0</c:v>
                </c:pt>
                <c:pt idx="40380">
                  <c:v>0.1</c:v>
                </c:pt>
                <c:pt idx="40381">
                  <c:v>0.1111111111111111</c:v>
                </c:pt>
                <c:pt idx="40382">
                  <c:v>0</c:v>
                </c:pt>
                <c:pt idx="40383">
                  <c:v>0</c:v>
                </c:pt>
                <c:pt idx="40384">
                  <c:v>0</c:v>
                </c:pt>
                <c:pt idx="40385">
                  <c:v>0</c:v>
                </c:pt>
                <c:pt idx="40386">
                  <c:v>0</c:v>
                </c:pt>
                <c:pt idx="40387">
                  <c:v>0</c:v>
                </c:pt>
                <c:pt idx="40388">
                  <c:v>0</c:v>
                </c:pt>
                <c:pt idx="40389">
                  <c:v>0</c:v>
                </c:pt>
                <c:pt idx="40390">
                  <c:v>0</c:v>
                </c:pt>
                <c:pt idx="40391">
                  <c:v>8.4745762711864403E-2</c:v>
                </c:pt>
                <c:pt idx="40392">
                  <c:v>7.1428571428571425E-2</c:v>
                </c:pt>
                <c:pt idx="40393">
                  <c:v>0</c:v>
                </c:pt>
                <c:pt idx="40394">
                  <c:v>0</c:v>
                </c:pt>
                <c:pt idx="40395">
                  <c:v>0</c:v>
                </c:pt>
                <c:pt idx="40396">
                  <c:v>0</c:v>
                </c:pt>
                <c:pt idx="40397">
                  <c:v>0.05</c:v>
                </c:pt>
                <c:pt idx="40398">
                  <c:v>0</c:v>
                </c:pt>
                <c:pt idx="40399">
                  <c:v>0</c:v>
                </c:pt>
                <c:pt idx="40400">
                  <c:v>0</c:v>
                </c:pt>
                <c:pt idx="40401">
                  <c:v>0</c:v>
                </c:pt>
                <c:pt idx="40402">
                  <c:v>0</c:v>
                </c:pt>
                <c:pt idx="40403">
                  <c:v>0.2978723404255319</c:v>
                </c:pt>
                <c:pt idx="40404">
                  <c:v>0.26530612244897961</c:v>
                </c:pt>
                <c:pt idx="40405">
                  <c:v>0</c:v>
                </c:pt>
                <c:pt idx="40406">
                  <c:v>0</c:v>
                </c:pt>
                <c:pt idx="40407">
                  <c:v>0</c:v>
                </c:pt>
                <c:pt idx="40408">
                  <c:v>0</c:v>
                </c:pt>
                <c:pt idx="40409">
                  <c:v>0</c:v>
                </c:pt>
                <c:pt idx="40410">
                  <c:v>0</c:v>
                </c:pt>
                <c:pt idx="40411">
                  <c:v>0</c:v>
                </c:pt>
                <c:pt idx="40412">
                  <c:v>0</c:v>
                </c:pt>
                <c:pt idx="40413">
                  <c:v>0</c:v>
                </c:pt>
                <c:pt idx="40414">
                  <c:v>0</c:v>
                </c:pt>
                <c:pt idx="40415">
                  <c:v>0</c:v>
                </c:pt>
                <c:pt idx="40416">
                  <c:v>0</c:v>
                </c:pt>
                <c:pt idx="40417">
                  <c:v>0</c:v>
                </c:pt>
                <c:pt idx="40418">
                  <c:v>0</c:v>
                </c:pt>
                <c:pt idx="40419">
                  <c:v>0</c:v>
                </c:pt>
                <c:pt idx="40420">
                  <c:v>0</c:v>
                </c:pt>
                <c:pt idx="40421">
                  <c:v>0</c:v>
                </c:pt>
                <c:pt idx="40422">
                  <c:v>0</c:v>
                </c:pt>
                <c:pt idx="40423">
                  <c:v>0.16363636363636364</c:v>
                </c:pt>
                <c:pt idx="40424">
                  <c:v>0</c:v>
                </c:pt>
                <c:pt idx="40425">
                  <c:v>0</c:v>
                </c:pt>
                <c:pt idx="40426">
                  <c:v>0</c:v>
                </c:pt>
                <c:pt idx="40427">
                  <c:v>0</c:v>
                </c:pt>
                <c:pt idx="40428">
                  <c:v>0</c:v>
                </c:pt>
                <c:pt idx="40429">
                  <c:v>0.28888888888888886</c:v>
                </c:pt>
                <c:pt idx="40430">
                  <c:v>0.35555555555555557</c:v>
                </c:pt>
                <c:pt idx="40431">
                  <c:v>0.12727272727272726</c:v>
                </c:pt>
                <c:pt idx="40432">
                  <c:v>3.0303030303030304E-2</c:v>
                </c:pt>
                <c:pt idx="40433">
                  <c:v>0.26</c:v>
                </c:pt>
                <c:pt idx="40434">
                  <c:v>0</c:v>
                </c:pt>
                <c:pt idx="40435">
                  <c:v>0</c:v>
                </c:pt>
                <c:pt idx="40436">
                  <c:v>0</c:v>
                </c:pt>
                <c:pt idx="40437">
                  <c:v>0</c:v>
                </c:pt>
                <c:pt idx="40438">
                  <c:v>0</c:v>
                </c:pt>
                <c:pt idx="40439">
                  <c:v>6.5573770491803282E-2</c:v>
                </c:pt>
                <c:pt idx="40440">
                  <c:v>0</c:v>
                </c:pt>
                <c:pt idx="40441">
                  <c:v>0</c:v>
                </c:pt>
                <c:pt idx="40442">
                  <c:v>0</c:v>
                </c:pt>
                <c:pt idx="40443">
                  <c:v>0.21276595744680851</c:v>
                </c:pt>
                <c:pt idx="40444">
                  <c:v>0</c:v>
                </c:pt>
                <c:pt idx="40445">
                  <c:v>0.16</c:v>
                </c:pt>
                <c:pt idx="40446">
                  <c:v>0.12</c:v>
                </c:pt>
                <c:pt idx="40447">
                  <c:v>0</c:v>
                </c:pt>
                <c:pt idx="40448">
                  <c:v>0</c:v>
                </c:pt>
                <c:pt idx="40449">
                  <c:v>0</c:v>
                </c:pt>
                <c:pt idx="40450">
                  <c:v>0</c:v>
                </c:pt>
                <c:pt idx="40451">
                  <c:v>0</c:v>
                </c:pt>
                <c:pt idx="40452">
                  <c:v>0</c:v>
                </c:pt>
                <c:pt idx="40453">
                  <c:v>0</c:v>
                </c:pt>
                <c:pt idx="40454">
                  <c:v>0.10169491525423729</c:v>
                </c:pt>
                <c:pt idx="40455">
                  <c:v>0</c:v>
                </c:pt>
                <c:pt idx="40456">
                  <c:v>0</c:v>
                </c:pt>
                <c:pt idx="40457">
                  <c:v>0.12962962962962962</c:v>
                </c:pt>
                <c:pt idx="40458">
                  <c:v>0</c:v>
                </c:pt>
                <c:pt idx="40459">
                  <c:v>0</c:v>
                </c:pt>
                <c:pt idx="40460">
                  <c:v>0</c:v>
                </c:pt>
                <c:pt idx="40461">
                  <c:v>0</c:v>
                </c:pt>
                <c:pt idx="40462">
                  <c:v>8.4745762711864403E-2</c:v>
                </c:pt>
                <c:pt idx="40463">
                  <c:v>0</c:v>
                </c:pt>
                <c:pt idx="40464">
                  <c:v>0</c:v>
                </c:pt>
                <c:pt idx="40465">
                  <c:v>0</c:v>
                </c:pt>
                <c:pt idx="40466">
                  <c:v>0</c:v>
                </c:pt>
                <c:pt idx="40467">
                  <c:v>9.0909090909090912E-2</c:v>
                </c:pt>
                <c:pt idx="40468">
                  <c:v>1.6949152542372881E-2</c:v>
                </c:pt>
                <c:pt idx="40469">
                  <c:v>5.2631578947368418E-2</c:v>
                </c:pt>
                <c:pt idx="40470">
                  <c:v>0</c:v>
                </c:pt>
                <c:pt idx="40471">
                  <c:v>6.1538461538461542E-2</c:v>
                </c:pt>
                <c:pt idx="40472">
                  <c:v>0</c:v>
                </c:pt>
                <c:pt idx="40473">
                  <c:v>0</c:v>
                </c:pt>
                <c:pt idx="40474">
                  <c:v>0</c:v>
                </c:pt>
                <c:pt idx="40475">
                  <c:v>0</c:v>
                </c:pt>
                <c:pt idx="40476">
                  <c:v>0.29166666666666669</c:v>
                </c:pt>
                <c:pt idx="40477">
                  <c:v>0</c:v>
                </c:pt>
                <c:pt idx="40478">
                  <c:v>0</c:v>
                </c:pt>
                <c:pt idx="40479">
                  <c:v>0</c:v>
                </c:pt>
                <c:pt idx="40480">
                  <c:v>0</c:v>
                </c:pt>
                <c:pt idx="40481">
                  <c:v>0</c:v>
                </c:pt>
                <c:pt idx="40482">
                  <c:v>0</c:v>
                </c:pt>
                <c:pt idx="40483">
                  <c:v>0</c:v>
                </c:pt>
                <c:pt idx="40484">
                  <c:v>0</c:v>
                </c:pt>
                <c:pt idx="40485">
                  <c:v>0</c:v>
                </c:pt>
                <c:pt idx="40486">
                  <c:v>0.17647058823529413</c:v>
                </c:pt>
                <c:pt idx="40487">
                  <c:v>0.12727272727272726</c:v>
                </c:pt>
                <c:pt idx="40488">
                  <c:v>0.16071428571428573</c:v>
                </c:pt>
                <c:pt idx="40489">
                  <c:v>4.7619047619047616E-2</c:v>
                </c:pt>
                <c:pt idx="40490">
                  <c:v>0.11320754716981132</c:v>
                </c:pt>
                <c:pt idx="40491">
                  <c:v>0</c:v>
                </c:pt>
                <c:pt idx="40492">
                  <c:v>0</c:v>
                </c:pt>
                <c:pt idx="40493">
                  <c:v>0</c:v>
                </c:pt>
                <c:pt idx="40494">
                  <c:v>0</c:v>
                </c:pt>
                <c:pt idx="40495">
                  <c:v>0</c:v>
                </c:pt>
                <c:pt idx="40496">
                  <c:v>0</c:v>
                </c:pt>
                <c:pt idx="40497">
                  <c:v>0</c:v>
                </c:pt>
                <c:pt idx="40498">
                  <c:v>0</c:v>
                </c:pt>
                <c:pt idx="40499">
                  <c:v>0</c:v>
                </c:pt>
                <c:pt idx="40500">
                  <c:v>0</c:v>
                </c:pt>
                <c:pt idx="40501">
                  <c:v>0</c:v>
                </c:pt>
                <c:pt idx="40502">
                  <c:v>0</c:v>
                </c:pt>
                <c:pt idx="40503">
                  <c:v>0</c:v>
                </c:pt>
                <c:pt idx="40504">
                  <c:v>0</c:v>
                </c:pt>
                <c:pt idx="40505">
                  <c:v>0</c:v>
                </c:pt>
                <c:pt idx="40506">
                  <c:v>0</c:v>
                </c:pt>
                <c:pt idx="40507">
                  <c:v>0</c:v>
                </c:pt>
                <c:pt idx="40508">
                  <c:v>0</c:v>
                </c:pt>
                <c:pt idx="40509">
                  <c:v>0</c:v>
                </c:pt>
                <c:pt idx="40510">
                  <c:v>0</c:v>
                </c:pt>
                <c:pt idx="40511">
                  <c:v>0</c:v>
                </c:pt>
                <c:pt idx="40512">
                  <c:v>0</c:v>
                </c:pt>
                <c:pt idx="40513">
                  <c:v>0</c:v>
                </c:pt>
                <c:pt idx="40514">
                  <c:v>0</c:v>
                </c:pt>
                <c:pt idx="40515">
                  <c:v>0</c:v>
                </c:pt>
                <c:pt idx="40516">
                  <c:v>0</c:v>
                </c:pt>
                <c:pt idx="40517">
                  <c:v>0</c:v>
                </c:pt>
                <c:pt idx="40518">
                  <c:v>3.125E-2</c:v>
                </c:pt>
                <c:pt idx="40519">
                  <c:v>0</c:v>
                </c:pt>
                <c:pt idx="40520">
                  <c:v>0</c:v>
                </c:pt>
                <c:pt idx="40521">
                  <c:v>0</c:v>
                </c:pt>
                <c:pt idx="40522">
                  <c:v>0</c:v>
                </c:pt>
                <c:pt idx="40523">
                  <c:v>0</c:v>
                </c:pt>
                <c:pt idx="40524">
                  <c:v>0</c:v>
                </c:pt>
                <c:pt idx="40525">
                  <c:v>0</c:v>
                </c:pt>
                <c:pt idx="40526">
                  <c:v>0</c:v>
                </c:pt>
                <c:pt idx="40527">
                  <c:v>0</c:v>
                </c:pt>
                <c:pt idx="40528">
                  <c:v>0</c:v>
                </c:pt>
                <c:pt idx="40529">
                  <c:v>0.45652173913043476</c:v>
                </c:pt>
                <c:pt idx="40530">
                  <c:v>0.31914893617021278</c:v>
                </c:pt>
                <c:pt idx="40531">
                  <c:v>0</c:v>
                </c:pt>
                <c:pt idx="40532">
                  <c:v>8.3333333333333329E-2</c:v>
                </c:pt>
                <c:pt idx="40533">
                  <c:v>6.5573770491803282E-2</c:v>
                </c:pt>
                <c:pt idx="40534">
                  <c:v>0</c:v>
                </c:pt>
                <c:pt idx="40535">
                  <c:v>0</c:v>
                </c:pt>
                <c:pt idx="40536">
                  <c:v>0</c:v>
                </c:pt>
                <c:pt idx="40537">
                  <c:v>0</c:v>
                </c:pt>
                <c:pt idx="40538">
                  <c:v>0</c:v>
                </c:pt>
                <c:pt idx="40539">
                  <c:v>0</c:v>
                </c:pt>
                <c:pt idx="40540">
                  <c:v>0</c:v>
                </c:pt>
                <c:pt idx="40541">
                  <c:v>0</c:v>
                </c:pt>
                <c:pt idx="40542">
                  <c:v>0</c:v>
                </c:pt>
                <c:pt idx="40543">
                  <c:v>0</c:v>
                </c:pt>
                <c:pt idx="40544">
                  <c:v>0</c:v>
                </c:pt>
                <c:pt idx="40545">
                  <c:v>0</c:v>
                </c:pt>
                <c:pt idx="40546">
                  <c:v>0</c:v>
                </c:pt>
                <c:pt idx="40547">
                  <c:v>0.18867924528301888</c:v>
                </c:pt>
                <c:pt idx="40548">
                  <c:v>0</c:v>
                </c:pt>
                <c:pt idx="40549">
                  <c:v>0.16363636363636364</c:v>
                </c:pt>
                <c:pt idx="40550">
                  <c:v>0</c:v>
                </c:pt>
                <c:pt idx="40551">
                  <c:v>0</c:v>
                </c:pt>
                <c:pt idx="40552">
                  <c:v>0.14545454545454545</c:v>
                </c:pt>
                <c:pt idx="40553">
                  <c:v>0.3</c:v>
                </c:pt>
                <c:pt idx="40554">
                  <c:v>0</c:v>
                </c:pt>
                <c:pt idx="40555">
                  <c:v>0</c:v>
                </c:pt>
                <c:pt idx="40556">
                  <c:v>0</c:v>
                </c:pt>
                <c:pt idx="40557">
                  <c:v>0</c:v>
                </c:pt>
                <c:pt idx="40558">
                  <c:v>0</c:v>
                </c:pt>
                <c:pt idx="40559">
                  <c:v>0</c:v>
                </c:pt>
                <c:pt idx="40560">
                  <c:v>0</c:v>
                </c:pt>
                <c:pt idx="40561">
                  <c:v>0</c:v>
                </c:pt>
                <c:pt idx="40562">
                  <c:v>0</c:v>
                </c:pt>
                <c:pt idx="40563">
                  <c:v>0</c:v>
                </c:pt>
                <c:pt idx="40564">
                  <c:v>3.0303030303030304E-2</c:v>
                </c:pt>
                <c:pt idx="40565">
                  <c:v>0</c:v>
                </c:pt>
                <c:pt idx="40566">
                  <c:v>0</c:v>
                </c:pt>
                <c:pt idx="40567">
                  <c:v>0</c:v>
                </c:pt>
                <c:pt idx="40568">
                  <c:v>0</c:v>
                </c:pt>
                <c:pt idx="40569">
                  <c:v>0</c:v>
                </c:pt>
                <c:pt idx="40570">
                  <c:v>0</c:v>
                </c:pt>
                <c:pt idx="40571">
                  <c:v>0</c:v>
                </c:pt>
                <c:pt idx="40572">
                  <c:v>0</c:v>
                </c:pt>
                <c:pt idx="40573">
                  <c:v>0</c:v>
                </c:pt>
                <c:pt idx="40574">
                  <c:v>0</c:v>
                </c:pt>
                <c:pt idx="40575">
                  <c:v>0</c:v>
                </c:pt>
                <c:pt idx="40576">
                  <c:v>0</c:v>
                </c:pt>
                <c:pt idx="40577">
                  <c:v>0</c:v>
                </c:pt>
                <c:pt idx="40578">
                  <c:v>0</c:v>
                </c:pt>
                <c:pt idx="40579">
                  <c:v>0</c:v>
                </c:pt>
                <c:pt idx="40580">
                  <c:v>0</c:v>
                </c:pt>
                <c:pt idx="40581">
                  <c:v>0</c:v>
                </c:pt>
                <c:pt idx="40582">
                  <c:v>0</c:v>
                </c:pt>
                <c:pt idx="40583">
                  <c:v>0</c:v>
                </c:pt>
                <c:pt idx="40584">
                  <c:v>0</c:v>
                </c:pt>
                <c:pt idx="40585">
                  <c:v>0</c:v>
                </c:pt>
                <c:pt idx="40586">
                  <c:v>3.9215686274509803E-2</c:v>
                </c:pt>
                <c:pt idx="40587">
                  <c:v>0.05</c:v>
                </c:pt>
                <c:pt idx="40588">
                  <c:v>0</c:v>
                </c:pt>
                <c:pt idx="40589">
                  <c:v>0</c:v>
                </c:pt>
                <c:pt idx="40590">
                  <c:v>0</c:v>
                </c:pt>
                <c:pt idx="40591">
                  <c:v>0</c:v>
                </c:pt>
                <c:pt idx="40592">
                  <c:v>0</c:v>
                </c:pt>
                <c:pt idx="40593">
                  <c:v>0</c:v>
                </c:pt>
                <c:pt idx="40594">
                  <c:v>0</c:v>
                </c:pt>
                <c:pt idx="40595">
                  <c:v>0</c:v>
                </c:pt>
                <c:pt idx="40596">
                  <c:v>0</c:v>
                </c:pt>
                <c:pt idx="40597">
                  <c:v>0</c:v>
                </c:pt>
                <c:pt idx="40598">
                  <c:v>0</c:v>
                </c:pt>
                <c:pt idx="40599">
                  <c:v>0</c:v>
                </c:pt>
                <c:pt idx="40600">
                  <c:v>0</c:v>
                </c:pt>
                <c:pt idx="40601">
                  <c:v>0</c:v>
                </c:pt>
                <c:pt idx="40602">
                  <c:v>3.0303030303030304E-2</c:v>
                </c:pt>
                <c:pt idx="40603">
                  <c:v>0</c:v>
                </c:pt>
                <c:pt idx="40604">
                  <c:v>0</c:v>
                </c:pt>
                <c:pt idx="40605">
                  <c:v>0</c:v>
                </c:pt>
                <c:pt idx="40606">
                  <c:v>0</c:v>
                </c:pt>
                <c:pt idx="40607">
                  <c:v>1.6666666666666666E-2</c:v>
                </c:pt>
                <c:pt idx="40608">
                  <c:v>0</c:v>
                </c:pt>
                <c:pt idx="40609">
                  <c:v>0.19607843137254902</c:v>
                </c:pt>
                <c:pt idx="40610">
                  <c:v>7.9365079365079361E-2</c:v>
                </c:pt>
                <c:pt idx="40611">
                  <c:v>0</c:v>
                </c:pt>
                <c:pt idx="40612">
                  <c:v>0</c:v>
                </c:pt>
                <c:pt idx="40613">
                  <c:v>0</c:v>
                </c:pt>
                <c:pt idx="40614">
                  <c:v>0</c:v>
                </c:pt>
                <c:pt idx="40615">
                  <c:v>0.26923076923076922</c:v>
                </c:pt>
                <c:pt idx="40616">
                  <c:v>0</c:v>
                </c:pt>
                <c:pt idx="40617">
                  <c:v>0</c:v>
                </c:pt>
                <c:pt idx="40618">
                  <c:v>0</c:v>
                </c:pt>
                <c:pt idx="40619">
                  <c:v>0</c:v>
                </c:pt>
                <c:pt idx="40620">
                  <c:v>0</c:v>
                </c:pt>
                <c:pt idx="40621">
                  <c:v>0</c:v>
                </c:pt>
                <c:pt idx="40622">
                  <c:v>0</c:v>
                </c:pt>
                <c:pt idx="40623">
                  <c:v>0</c:v>
                </c:pt>
                <c:pt idx="40624">
                  <c:v>0.10416666666666667</c:v>
                </c:pt>
                <c:pt idx="40625">
                  <c:v>0</c:v>
                </c:pt>
                <c:pt idx="40626">
                  <c:v>0.13333333333333333</c:v>
                </c:pt>
                <c:pt idx="40627">
                  <c:v>0.19230769230769232</c:v>
                </c:pt>
                <c:pt idx="40628">
                  <c:v>0</c:v>
                </c:pt>
                <c:pt idx="40629">
                  <c:v>6.5217391304347824E-2</c:v>
                </c:pt>
                <c:pt idx="40630">
                  <c:v>0</c:v>
                </c:pt>
                <c:pt idx="40631">
                  <c:v>0.27659574468085107</c:v>
                </c:pt>
                <c:pt idx="40632">
                  <c:v>0</c:v>
                </c:pt>
                <c:pt idx="40633">
                  <c:v>0.34042553191489361</c:v>
                </c:pt>
                <c:pt idx="40634">
                  <c:v>1.7857142857142856E-2</c:v>
                </c:pt>
                <c:pt idx="40635">
                  <c:v>0</c:v>
                </c:pt>
                <c:pt idx="40636">
                  <c:v>0</c:v>
                </c:pt>
                <c:pt idx="40637">
                  <c:v>0.34782608695652173</c:v>
                </c:pt>
                <c:pt idx="40638">
                  <c:v>0</c:v>
                </c:pt>
                <c:pt idx="40639">
                  <c:v>0</c:v>
                </c:pt>
                <c:pt idx="40640">
                  <c:v>0</c:v>
                </c:pt>
                <c:pt idx="40641">
                  <c:v>3.3898305084745763E-2</c:v>
                </c:pt>
                <c:pt idx="40642">
                  <c:v>0</c:v>
                </c:pt>
                <c:pt idx="40643">
                  <c:v>3.2258064516129031E-2</c:v>
                </c:pt>
                <c:pt idx="40644">
                  <c:v>0</c:v>
                </c:pt>
                <c:pt idx="40645">
                  <c:v>0</c:v>
                </c:pt>
                <c:pt idx="40646">
                  <c:v>0</c:v>
                </c:pt>
                <c:pt idx="40647">
                  <c:v>6.7796610169491525E-2</c:v>
                </c:pt>
                <c:pt idx="40648">
                  <c:v>0</c:v>
                </c:pt>
                <c:pt idx="40649">
                  <c:v>0</c:v>
                </c:pt>
                <c:pt idx="40650">
                  <c:v>0</c:v>
                </c:pt>
                <c:pt idx="40651">
                  <c:v>0</c:v>
                </c:pt>
                <c:pt idx="40652">
                  <c:v>4.9180327868852458E-2</c:v>
                </c:pt>
                <c:pt idx="40653">
                  <c:v>0</c:v>
                </c:pt>
                <c:pt idx="40654">
                  <c:v>0</c:v>
                </c:pt>
                <c:pt idx="40655">
                  <c:v>0</c:v>
                </c:pt>
                <c:pt idx="40656">
                  <c:v>0</c:v>
                </c:pt>
                <c:pt idx="40657">
                  <c:v>0.23529411764705882</c:v>
                </c:pt>
                <c:pt idx="40658">
                  <c:v>8.4745762711864403E-2</c:v>
                </c:pt>
                <c:pt idx="40659">
                  <c:v>0</c:v>
                </c:pt>
                <c:pt idx="40660">
                  <c:v>0</c:v>
                </c:pt>
                <c:pt idx="40661">
                  <c:v>0</c:v>
                </c:pt>
                <c:pt idx="40662">
                  <c:v>0</c:v>
                </c:pt>
                <c:pt idx="40663">
                  <c:v>0</c:v>
                </c:pt>
                <c:pt idx="40664">
                  <c:v>0</c:v>
                </c:pt>
                <c:pt idx="40665">
                  <c:v>0</c:v>
                </c:pt>
                <c:pt idx="40666">
                  <c:v>0</c:v>
                </c:pt>
                <c:pt idx="40667">
                  <c:v>0</c:v>
                </c:pt>
                <c:pt idx="40668">
                  <c:v>0.14814814814814814</c:v>
                </c:pt>
                <c:pt idx="40669">
                  <c:v>0</c:v>
                </c:pt>
                <c:pt idx="40670">
                  <c:v>0</c:v>
                </c:pt>
                <c:pt idx="40671">
                  <c:v>0</c:v>
                </c:pt>
                <c:pt idx="40672">
                  <c:v>1.4705882352941176E-2</c:v>
                </c:pt>
                <c:pt idx="40673">
                  <c:v>0</c:v>
                </c:pt>
                <c:pt idx="40674">
                  <c:v>0</c:v>
                </c:pt>
                <c:pt idx="40675">
                  <c:v>0</c:v>
                </c:pt>
                <c:pt idx="40676">
                  <c:v>0</c:v>
                </c:pt>
                <c:pt idx="40677">
                  <c:v>0</c:v>
                </c:pt>
                <c:pt idx="40678">
                  <c:v>0.18333333333333332</c:v>
                </c:pt>
                <c:pt idx="40679">
                  <c:v>6.6666666666666666E-2</c:v>
                </c:pt>
                <c:pt idx="40680">
                  <c:v>0</c:v>
                </c:pt>
                <c:pt idx="40681">
                  <c:v>0</c:v>
                </c:pt>
                <c:pt idx="40682">
                  <c:v>0</c:v>
                </c:pt>
                <c:pt idx="40683">
                  <c:v>0</c:v>
                </c:pt>
                <c:pt idx="40684">
                  <c:v>0</c:v>
                </c:pt>
                <c:pt idx="40685">
                  <c:v>0</c:v>
                </c:pt>
                <c:pt idx="40686">
                  <c:v>0</c:v>
                </c:pt>
                <c:pt idx="40687">
                  <c:v>0</c:v>
                </c:pt>
                <c:pt idx="40688">
                  <c:v>0</c:v>
                </c:pt>
                <c:pt idx="40689">
                  <c:v>0.14035087719298245</c:v>
                </c:pt>
                <c:pt idx="40690">
                  <c:v>0</c:v>
                </c:pt>
                <c:pt idx="40691">
                  <c:v>0</c:v>
                </c:pt>
                <c:pt idx="40692">
                  <c:v>0</c:v>
                </c:pt>
                <c:pt idx="40693">
                  <c:v>1.4925373134328358E-2</c:v>
                </c:pt>
                <c:pt idx="40694">
                  <c:v>0</c:v>
                </c:pt>
                <c:pt idx="40695">
                  <c:v>9.8360655737704916E-2</c:v>
                </c:pt>
                <c:pt idx="40696">
                  <c:v>0</c:v>
                </c:pt>
                <c:pt idx="40697">
                  <c:v>0</c:v>
                </c:pt>
                <c:pt idx="40698">
                  <c:v>0</c:v>
                </c:pt>
                <c:pt idx="40699">
                  <c:v>0</c:v>
                </c:pt>
                <c:pt idx="40700">
                  <c:v>0</c:v>
                </c:pt>
                <c:pt idx="40701">
                  <c:v>0</c:v>
                </c:pt>
                <c:pt idx="40702">
                  <c:v>0</c:v>
                </c:pt>
                <c:pt idx="40703">
                  <c:v>0</c:v>
                </c:pt>
                <c:pt idx="40704">
                  <c:v>0</c:v>
                </c:pt>
                <c:pt idx="40705">
                  <c:v>0</c:v>
                </c:pt>
                <c:pt idx="40706">
                  <c:v>1.5625E-2</c:v>
                </c:pt>
                <c:pt idx="40707">
                  <c:v>1.5151515151515152E-2</c:v>
                </c:pt>
                <c:pt idx="40708">
                  <c:v>0</c:v>
                </c:pt>
                <c:pt idx="40709">
                  <c:v>0</c:v>
                </c:pt>
                <c:pt idx="40710">
                  <c:v>0</c:v>
                </c:pt>
                <c:pt idx="40711">
                  <c:v>0</c:v>
                </c:pt>
                <c:pt idx="40712">
                  <c:v>0.27083333333333331</c:v>
                </c:pt>
                <c:pt idx="40713">
                  <c:v>0</c:v>
                </c:pt>
                <c:pt idx="40714">
                  <c:v>0</c:v>
                </c:pt>
                <c:pt idx="40715">
                  <c:v>0</c:v>
                </c:pt>
                <c:pt idx="40716">
                  <c:v>0</c:v>
                </c:pt>
                <c:pt idx="40717">
                  <c:v>0</c:v>
                </c:pt>
                <c:pt idx="40718">
                  <c:v>0.22222222222222221</c:v>
                </c:pt>
                <c:pt idx="40719">
                  <c:v>1.5151515151515152E-2</c:v>
                </c:pt>
                <c:pt idx="40720">
                  <c:v>0</c:v>
                </c:pt>
                <c:pt idx="40721">
                  <c:v>0</c:v>
                </c:pt>
                <c:pt idx="40722">
                  <c:v>4.6153846153846156E-2</c:v>
                </c:pt>
                <c:pt idx="40723">
                  <c:v>0</c:v>
                </c:pt>
                <c:pt idx="40724">
                  <c:v>0</c:v>
                </c:pt>
                <c:pt idx="40725">
                  <c:v>0</c:v>
                </c:pt>
                <c:pt idx="40726">
                  <c:v>0</c:v>
                </c:pt>
                <c:pt idx="40727">
                  <c:v>0</c:v>
                </c:pt>
                <c:pt idx="40728">
                  <c:v>3.4482758620689655E-2</c:v>
                </c:pt>
                <c:pt idx="40729">
                  <c:v>0</c:v>
                </c:pt>
                <c:pt idx="40730">
                  <c:v>0</c:v>
                </c:pt>
                <c:pt idx="40731">
                  <c:v>0</c:v>
                </c:pt>
                <c:pt idx="40732">
                  <c:v>0.21428571428571427</c:v>
                </c:pt>
                <c:pt idx="40733">
                  <c:v>0</c:v>
                </c:pt>
                <c:pt idx="40734">
                  <c:v>0</c:v>
                </c:pt>
                <c:pt idx="40735">
                  <c:v>0.14000000000000001</c:v>
                </c:pt>
                <c:pt idx="40736">
                  <c:v>0.19230769230769232</c:v>
                </c:pt>
                <c:pt idx="40737">
                  <c:v>0</c:v>
                </c:pt>
                <c:pt idx="40738">
                  <c:v>0.26</c:v>
                </c:pt>
                <c:pt idx="40739">
                  <c:v>6.7796610169491525E-2</c:v>
                </c:pt>
                <c:pt idx="40740">
                  <c:v>0</c:v>
                </c:pt>
                <c:pt idx="40741">
                  <c:v>0</c:v>
                </c:pt>
                <c:pt idx="40742">
                  <c:v>0</c:v>
                </c:pt>
                <c:pt idx="40743">
                  <c:v>0</c:v>
                </c:pt>
                <c:pt idx="40744">
                  <c:v>0</c:v>
                </c:pt>
                <c:pt idx="40745">
                  <c:v>0</c:v>
                </c:pt>
                <c:pt idx="40746">
                  <c:v>0.54285714285714282</c:v>
                </c:pt>
                <c:pt idx="40747">
                  <c:v>0.125</c:v>
                </c:pt>
                <c:pt idx="40748">
                  <c:v>0.52500000000000002</c:v>
                </c:pt>
                <c:pt idx="40749">
                  <c:v>7.8431372549019607E-2</c:v>
                </c:pt>
                <c:pt idx="40750">
                  <c:v>8.3333333333333329E-2</c:v>
                </c:pt>
                <c:pt idx="40751">
                  <c:v>0</c:v>
                </c:pt>
                <c:pt idx="40752">
                  <c:v>0</c:v>
                </c:pt>
                <c:pt idx="40753">
                  <c:v>0</c:v>
                </c:pt>
                <c:pt idx="40754">
                  <c:v>0.13793103448275862</c:v>
                </c:pt>
                <c:pt idx="40755">
                  <c:v>0</c:v>
                </c:pt>
                <c:pt idx="40756">
                  <c:v>0</c:v>
                </c:pt>
                <c:pt idx="40757">
                  <c:v>0</c:v>
                </c:pt>
                <c:pt idx="40758">
                  <c:v>0.14285714285714285</c:v>
                </c:pt>
                <c:pt idx="40759">
                  <c:v>1.5384615384615385E-2</c:v>
                </c:pt>
                <c:pt idx="40760">
                  <c:v>0</c:v>
                </c:pt>
                <c:pt idx="40761">
                  <c:v>0</c:v>
                </c:pt>
                <c:pt idx="40762">
                  <c:v>0</c:v>
                </c:pt>
                <c:pt idx="40763">
                  <c:v>0</c:v>
                </c:pt>
                <c:pt idx="40764">
                  <c:v>0</c:v>
                </c:pt>
                <c:pt idx="40765">
                  <c:v>4.6153846153846156E-2</c:v>
                </c:pt>
                <c:pt idx="40766">
                  <c:v>0</c:v>
                </c:pt>
                <c:pt idx="40767">
                  <c:v>0</c:v>
                </c:pt>
                <c:pt idx="40768">
                  <c:v>0</c:v>
                </c:pt>
                <c:pt idx="40769">
                  <c:v>6.25E-2</c:v>
                </c:pt>
                <c:pt idx="40770">
                  <c:v>0</c:v>
                </c:pt>
                <c:pt idx="40771">
                  <c:v>0</c:v>
                </c:pt>
                <c:pt idx="40772">
                  <c:v>8.0645161290322578E-2</c:v>
                </c:pt>
                <c:pt idx="40773">
                  <c:v>0</c:v>
                </c:pt>
                <c:pt idx="40774">
                  <c:v>0</c:v>
                </c:pt>
                <c:pt idx="40775">
                  <c:v>0</c:v>
                </c:pt>
                <c:pt idx="40776">
                  <c:v>0</c:v>
                </c:pt>
                <c:pt idx="40777">
                  <c:v>6.5573770491803282E-2</c:v>
                </c:pt>
                <c:pt idx="40778">
                  <c:v>0</c:v>
                </c:pt>
                <c:pt idx="40779">
                  <c:v>0</c:v>
                </c:pt>
                <c:pt idx="40780">
                  <c:v>0</c:v>
                </c:pt>
                <c:pt idx="40781">
                  <c:v>0</c:v>
                </c:pt>
                <c:pt idx="40782">
                  <c:v>0</c:v>
                </c:pt>
                <c:pt idx="40783">
                  <c:v>0</c:v>
                </c:pt>
                <c:pt idx="40784">
                  <c:v>0</c:v>
                </c:pt>
                <c:pt idx="40785">
                  <c:v>0</c:v>
                </c:pt>
                <c:pt idx="40786">
                  <c:v>0</c:v>
                </c:pt>
                <c:pt idx="40787">
                  <c:v>0</c:v>
                </c:pt>
                <c:pt idx="40788">
                  <c:v>0</c:v>
                </c:pt>
                <c:pt idx="40789">
                  <c:v>0</c:v>
                </c:pt>
                <c:pt idx="40790">
                  <c:v>0</c:v>
                </c:pt>
                <c:pt idx="40791">
                  <c:v>0</c:v>
                </c:pt>
                <c:pt idx="40792">
                  <c:v>0</c:v>
                </c:pt>
                <c:pt idx="40793">
                  <c:v>0</c:v>
                </c:pt>
                <c:pt idx="40794">
                  <c:v>0</c:v>
                </c:pt>
                <c:pt idx="40795">
                  <c:v>0</c:v>
                </c:pt>
                <c:pt idx="40796">
                  <c:v>0.42222222222222222</c:v>
                </c:pt>
                <c:pt idx="40797">
                  <c:v>0.43181818181818182</c:v>
                </c:pt>
                <c:pt idx="40798">
                  <c:v>0</c:v>
                </c:pt>
                <c:pt idx="40799">
                  <c:v>0</c:v>
                </c:pt>
                <c:pt idx="40800">
                  <c:v>0</c:v>
                </c:pt>
                <c:pt idx="40801">
                  <c:v>0.2</c:v>
                </c:pt>
                <c:pt idx="40802">
                  <c:v>0</c:v>
                </c:pt>
                <c:pt idx="40803">
                  <c:v>0.21818181818181817</c:v>
                </c:pt>
                <c:pt idx="40804">
                  <c:v>0</c:v>
                </c:pt>
                <c:pt idx="40805">
                  <c:v>0</c:v>
                </c:pt>
                <c:pt idx="40806">
                  <c:v>0</c:v>
                </c:pt>
                <c:pt idx="40807">
                  <c:v>0</c:v>
                </c:pt>
                <c:pt idx="40808">
                  <c:v>0</c:v>
                </c:pt>
                <c:pt idx="40809">
                  <c:v>0</c:v>
                </c:pt>
                <c:pt idx="40810">
                  <c:v>0</c:v>
                </c:pt>
                <c:pt idx="40811">
                  <c:v>0</c:v>
                </c:pt>
                <c:pt idx="40812">
                  <c:v>0</c:v>
                </c:pt>
                <c:pt idx="40813">
                  <c:v>0</c:v>
                </c:pt>
                <c:pt idx="40814">
                  <c:v>0</c:v>
                </c:pt>
                <c:pt idx="40815">
                  <c:v>0.13333333333333333</c:v>
                </c:pt>
                <c:pt idx="40816">
                  <c:v>0.12962962962962962</c:v>
                </c:pt>
                <c:pt idx="40817">
                  <c:v>0</c:v>
                </c:pt>
                <c:pt idx="40818">
                  <c:v>0</c:v>
                </c:pt>
                <c:pt idx="40819">
                  <c:v>0</c:v>
                </c:pt>
                <c:pt idx="40820">
                  <c:v>0</c:v>
                </c:pt>
                <c:pt idx="40821">
                  <c:v>0</c:v>
                </c:pt>
                <c:pt idx="40822">
                  <c:v>0</c:v>
                </c:pt>
                <c:pt idx="40823">
                  <c:v>0</c:v>
                </c:pt>
                <c:pt idx="40824">
                  <c:v>0</c:v>
                </c:pt>
                <c:pt idx="40825">
                  <c:v>0</c:v>
                </c:pt>
                <c:pt idx="40826">
                  <c:v>0</c:v>
                </c:pt>
                <c:pt idx="40827">
                  <c:v>0</c:v>
                </c:pt>
                <c:pt idx="40828">
                  <c:v>0</c:v>
                </c:pt>
                <c:pt idx="40829">
                  <c:v>0</c:v>
                </c:pt>
                <c:pt idx="40830">
                  <c:v>0</c:v>
                </c:pt>
                <c:pt idx="40831">
                  <c:v>0</c:v>
                </c:pt>
                <c:pt idx="40832">
                  <c:v>0</c:v>
                </c:pt>
                <c:pt idx="40833">
                  <c:v>0</c:v>
                </c:pt>
                <c:pt idx="40834">
                  <c:v>0</c:v>
                </c:pt>
                <c:pt idx="40835">
                  <c:v>6.8965517241379309E-2</c:v>
                </c:pt>
                <c:pt idx="40836">
                  <c:v>0.52777777777777779</c:v>
                </c:pt>
                <c:pt idx="40837">
                  <c:v>0</c:v>
                </c:pt>
                <c:pt idx="40838">
                  <c:v>3.125E-2</c:v>
                </c:pt>
                <c:pt idx="40839">
                  <c:v>0.23636363636363636</c:v>
                </c:pt>
                <c:pt idx="40840">
                  <c:v>0</c:v>
                </c:pt>
                <c:pt idx="40841">
                  <c:v>0</c:v>
                </c:pt>
                <c:pt idx="40842">
                  <c:v>0</c:v>
                </c:pt>
                <c:pt idx="40843">
                  <c:v>0</c:v>
                </c:pt>
                <c:pt idx="40844">
                  <c:v>4.6153846153846156E-2</c:v>
                </c:pt>
                <c:pt idx="40845">
                  <c:v>0.109375</c:v>
                </c:pt>
                <c:pt idx="40846">
                  <c:v>0</c:v>
                </c:pt>
                <c:pt idx="40847">
                  <c:v>0</c:v>
                </c:pt>
                <c:pt idx="40848">
                  <c:v>0</c:v>
                </c:pt>
                <c:pt idx="40849">
                  <c:v>0</c:v>
                </c:pt>
                <c:pt idx="40850">
                  <c:v>5.7692307692307696E-2</c:v>
                </c:pt>
                <c:pt idx="40851">
                  <c:v>0.14035087719298245</c:v>
                </c:pt>
                <c:pt idx="40852">
                  <c:v>0</c:v>
                </c:pt>
                <c:pt idx="40853">
                  <c:v>0</c:v>
                </c:pt>
                <c:pt idx="40854">
                  <c:v>0</c:v>
                </c:pt>
                <c:pt idx="40855">
                  <c:v>0.2</c:v>
                </c:pt>
                <c:pt idx="40856">
                  <c:v>0</c:v>
                </c:pt>
                <c:pt idx="40857">
                  <c:v>0</c:v>
                </c:pt>
                <c:pt idx="40858">
                  <c:v>0</c:v>
                </c:pt>
                <c:pt idx="40859">
                  <c:v>0</c:v>
                </c:pt>
                <c:pt idx="40860">
                  <c:v>0</c:v>
                </c:pt>
                <c:pt idx="40861">
                  <c:v>1.5625E-2</c:v>
                </c:pt>
                <c:pt idx="40862">
                  <c:v>0</c:v>
                </c:pt>
                <c:pt idx="40863">
                  <c:v>0</c:v>
                </c:pt>
                <c:pt idx="40864">
                  <c:v>0.13043478260869565</c:v>
                </c:pt>
                <c:pt idx="40865">
                  <c:v>0.22641509433962265</c:v>
                </c:pt>
                <c:pt idx="40866">
                  <c:v>0</c:v>
                </c:pt>
                <c:pt idx="40867">
                  <c:v>0.15789473684210525</c:v>
                </c:pt>
                <c:pt idx="40868">
                  <c:v>0</c:v>
                </c:pt>
                <c:pt idx="40869">
                  <c:v>0</c:v>
                </c:pt>
                <c:pt idx="40870">
                  <c:v>0</c:v>
                </c:pt>
                <c:pt idx="40871">
                  <c:v>0</c:v>
                </c:pt>
                <c:pt idx="40872">
                  <c:v>0</c:v>
                </c:pt>
                <c:pt idx="40873">
                  <c:v>0</c:v>
                </c:pt>
                <c:pt idx="40874">
                  <c:v>0</c:v>
                </c:pt>
                <c:pt idx="40875">
                  <c:v>0</c:v>
                </c:pt>
                <c:pt idx="40876">
                  <c:v>0</c:v>
                </c:pt>
                <c:pt idx="40877">
                  <c:v>0</c:v>
                </c:pt>
                <c:pt idx="40878">
                  <c:v>0</c:v>
                </c:pt>
                <c:pt idx="40879">
                  <c:v>0</c:v>
                </c:pt>
                <c:pt idx="40880">
                  <c:v>0</c:v>
                </c:pt>
                <c:pt idx="40881">
                  <c:v>0</c:v>
                </c:pt>
                <c:pt idx="40882">
                  <c:v>0</c:v>
                </c:pt>
                <c:pt idx="40883">
                  <c:v>0</c:v>
                </c:pt>
                <c:pt idx="40884">
                  <c:v>0</c:v>
                </c:pt>
                <c:pt idx="40885">
                  <c:v>0</c:v>
                </c:pt>
                <c:pt idx="40886">
                  <c:v>0</c:v>
                </c:pt>
                <c:pt idx="40887">
                  <c:v>0</c:v>
                </c:pt>
                <c:pt idx="40888">
                  <c:v>0</c:v>
                </c:pt>
                <c:pt idx="40889">
                  <c:v>0</c:v>
                </c:pt>
                <c:pt idx="40890">
                  <c:v>0</c:v>
                </c:pt>
                <c:pt idx="40891">
                  <c:v>0</c:v>
                </c:pt>
                <c:pt idx="40892">
                  <c:v>0</c:v>
                </c:pt>
                <c:pt idx="40893">
                  <c:v>0</c:v>
                </c:pt>
                <c:pt idx="40894">
                  <c:v>0</c:v>
                </c:pt>
                <c:pt idx="40895">
                  <c:v>0</c:v>
                </c:pt>
                <c:pt idx="40896">
                  <c:v>0</c:v>
                </c:pt>
                <c:pt idx="40897">
                  <c:v>0</c:v>
                </c:pt>
                <c:pt idx="40898">
                  <c:v>0</c:v>
                </c:pt>
                <c:pt idx="40899">
                  <c:v>0</c:v>
                </c:pt>
                <c:pt idx="40900">
                  <c:v>0</c:v>
                </c:pt>
                <c:pt idx="40901">
                  <c:v>0</c:v>
                </c:pt>
                <c:pt idx="40902">
                  <c:v>0</c:v>
                </c:pt>
                <c:pt idx="40903">
                  <c:v>0</c:v>
                </c:pt>
                <c:pt idx="40904">
                  <c:v>0</c:v>
                </c:pt>
                <c:pt idx="40905">
                  <c:v>0</c:v>
                </c:pt>
                <c:pt idx="40906">
                  <c:v>0</c:v>
                </c:pt>
                <c:pt idx="40907">
                  <c:v>0</c:v>
                </c:pt>
                <c:pt idx="40908">
                  <c:v>0</c:v>
                </c:pt>
                <c:pt idx="40909">
                  <c:v>0</c:v>
                </c:pt>
                <c:pt idx="40910">
                  <c:v>0</c:v>
                </c:pt>
                <c:pt idx="40911">
                  <c:v>1.6393442622950821E-2</c:v>
                </c:pt>
                <c:pt idx="40912">
                  <c:v>9.2307692307692313E-2</c:v>
                </c:pt>
                <c:pt idx="40913">
                  <c:v>0</c:v>
                </c:pt>
                <c:pt idx="40914">
                  <c:v>0</c:v>
                </c:pt>
                <c:pt idx="40915">
                  <c:v>0.11666666666666667</c:v>
                </c:pt>
                <c:pt idx="40916">
                  <c:v>0</c:v>
                </c:pt>
                <c:pt idx="40917">
                  <c:v>0</c:v>
                </c:pt>
                <c:pt idx="40918">
                  <c:v>0</c:v>
                </c:pt>
                <c:pt idx="40919">
                  <c:v>0</c:v>
                </c:pt>
                <c:pt idx="40920">
                  <c:v>0</c:v>
                </c:pt>
                <c:pt idx="40921">
                  <c:v>0</c:v>
                </c:pt>
                <c:pt idx="40922">
                  <c:v>0.18333333333333332</c:v>
                </c:pt>
                <c:pt idx="40923">
                  <c:v>0.15</c:v>
                </c:pt>
                <c:pt idx="40924">
                  <c:v>0</c:v>
                </c:pt>
                <c:pt idx="40925">
                  <c:v>0</c:v>
                </c:pt>
                <c:pt idx="40926">
                  <c:v>0</c:v>
                </c:pt>
                <c:pt idx="40927">
                  <c:v>0</c:v>
                </c:pt>
                <c:pt idx="40928">
                  <c:v>1.4285714285714285E-2</c:v>
                </c:pt>
                <c:pt idx="40929">
                  <c:v>0</c:v>
                </c:pt>
                <c:pt idx="40930">
                  <c:v>0</c:v>
                </c:pt>
                <c:pt idx="40931">
                  <c:v>0</c:v>
                </c:pt>
                <c:pt idx="40932">
                  <c:v>0</c:v>
                </c:pt>
                <c:pt idx="40933">
                  <c:v>0</c:v>
                </c:pt>
                <c:pt idx="40934">
                  <c:v>0.19230769230769232</c:v>
                </c:pt>
                <c:pt idx="40935">
                  <c:v>0</c:v>
                </c:pt>
                <c:pt idx="40936">
                  <c:v>0</c:v>
                </c:pt>
                <c:pt idx="40937">
                  <c:v>0</c:v>
                </c:pt>
                <c:pt idx="40938">
                  <c:v>0</c:v>
                </c:pt>
                <c:pt idx="40939">
                  <c:v>0</c:v>
                </c:pt>
                <c:pt idx="40940">
                  <c:v>1.6666666666666666E-2</c:v>
                </c:pt>
                <c:pt idx="40941">
                  <c:v>0</c:v>
                </c:pt>
                <c:pt idx="40942">
                  <c:v>0</c:v>
                </c:pt>
                <c:pt idx="40943">
                  <c:v>0</c:v>
                </c:pt>
                <c:pt idx="40944">
                  <c:v>0</c:v>
                </c:pt>
                <c:pt idx="40945">
                  <c:v>0</c:v>
                </c:pt>
                <c:pt idx="40946">
                  <c:v>0</c:v>
                </c:pt>
                <c:pt idx="40947">
                  <c:v>0.11475409836065574</c:v>
                </c:pt>
                <c:pt idx="40948">
                  <c:v>0</c:v>
                </c:pt>
                <c:pt idx="40949">
                  <c:v>0</c:v>
                </c:pt>
                <c:pt idx="40950">
                  <c:v>0</c:v>
                </c:pt>
                <c:pt idx="40951">
                  <c:v>7.9365079365079361E-2</c:v>
                </c:pt>
                <c:pt idx="40952">
                  <c:v>0</c:v>
                </c:pt>
                <c:pt idx="40953">
                  <c:v>0</c:v>
                </c:pt>
                <c:pt idx="40954">
                  <c:v>0</c:v>
                </c:pt>
                <c:pt idx="40955">
                  <c:v>9.8360655737704916E-2</c:v>
                </c:pt>
                <c:pt idx="40956">
                  <c:v>2.8985507246376812E-2</c:v>
                </c:pt>
                <c:pt idx="40957">
                  <c:v>7.4626865671641784E-2</c:v>
                </c:pt>
                <c:pt idx="40958">
                  <c:v>3.2258064516129031E-2</c:v>
                </c:pt>
                <c:pt idx="40959">
                  <c:v>8.1967213114754092E-2</c:v>
                </c:pt>
                <c:pt idx="40960">
                  <c:v>0</c:v>
                </c:pt>
                <c:pt idx="40961">
                  <c:v>0</c:v>
                </c:pt>
                <c:pt idx="40962">
                  <c:v>0</c:v>
                </c:pt>
                <c:pt idx="40963">
                  <c:v>0</c:v>
                </c:pt>
                <c:pt idx="40964">
                  <c:v>0</c:v>
                </c:pt>
                <c:pt idx="40965">
                  <c:v>2.8169014084507043E-2</c:v>
                </c:pt>
                <c:pt idx="40966">
                  <c:v>0</c:v>
                </c:pt>
                <c:pt idx="40967">
                  <c:v>0</c:v>
                </c:pt>
                <c:pt idx="40968">
                  <c:v>0</c:v>
                </c:pt>
                <c:pt idx="40969">
                  <c:v>0</c:v>
                </c:pt>
                <c:pt idx="40970">
                  <c:v>0</c:v>
                </c:pt>
                <c:pt idx="40971">
                  <c:v>0</c:v>
                </c:pt>
                <c:pt idx="40972">
                  <c:v>9.5238095238095233E-2</c:v>
                </c:pt>
                <c:pt idx="40973">
                  <c:v>0</c:v>
                </c:pt>
                <c:pt idx="40974">
                  <c:v>0</c:v>
                </c:pt>
                <c:pt idx="40975">
                  <c:v>6.6666666666666666E-2</c:v>
                </c:pt>
                <c:pt idx="40976">
                  <c:v>0</c:v>
                </c:pt>
                <c:pt idx="40977">
                  <c:v>0</c:v>
                </c:pt>
                <c:pt idx="40978">
                  <c:v>0</c:v>
                </c:pt>
                <c:pt idx="40979">
                  <c:v>0</c:v>
                </c:pt>
                <c:pt idx="40980">
                  <c:v>0</c:v>
                </c:pt>
                <c:pt idx="40981">
                  <c:v>0</c:v>
                </c:pt>
                <c:pt idx="40982">
                  <c:v>0</c:v>
                </c:pt>
                <c:pt idx="40983">
                  <c:v>0</c:v>
                </c:pt>
                <c:pt idx="40984">
                  <c:v>7.1428571428571425E-2</c:v>
                </c:pt>
                <c:pt idx="40985">
                  <c:v>0</c:v>
                </c:pt>
                <c:pt idx="40986">
                  <c:v>0</c:v>
                </c:pt>
                <c:pt idx="40987">
                  <c:v>0</c:v>
                </c:pt>
                <c:pt idx="40988">
                  <c:v>0</c:v>
                </c:pt>
                <c:pt idx="40989">
                  <c:v>0</c:v>
                </c:pt>
                <c:pt idx="40990">
                  <c:v>0</c:v>
                </c:pt>
                <c:pt idx="40991">
                  <c:v>0</c:v>
                </c:pt>
                <c:pt idx="40992">
                  <c:v>0</c:v>
                </c:pt>
                <c:pt idx="40993">
                  <c:v>0</c:v>
                </c:pt>
                <c:pt idx="40994">
                  <c:v>0</c:v>
                </c:pt>
                <c:pt idx="40995">
                  <c:v>0</c:v>
                </c:pt>
                <c:pt idx="40996">
                  <c:v>0</c:v>
                </c:pt>
                <c:pt idx="40997">
                  <c:v>0</c:v>
                </c:pt>
                <c:pt idx="40998">
                  <c:v>0</c:v>
                </c:pt>
                <c:pt idx="40999">
                  <c:v>9.2592592592592587E-2</c:v>
                </c:pt>
                <c:pt idx="41000">
                  <c:v>0</c:v>
                </c:pt>
                <c:pt idx="41001">
                  <c:v>0.17543859649122806</c:v>
                </c:pt>
                <c:pt idx="41002">
                  <c:v>0</c:v>
                </c:pt>
                <c:pt idx="41003">
                  <c:v>0.18518518518518517</c:v>
                </c:pt>
                <c:pt idx="41004">
                  <c:v>0.2413793103448276</c:v>
                </c:pt>
                <c:pt idx="41005">
                  <c:v>2.9411764705882353E-2</c:v>
                </c:pt>
                <c:pt idx="41006">
                  <c:v>0.109375</c:v>
                </c:pt>
                <c:pt idx="41007">
                  <c:v>0</c:v>
                </c:pt>
                <c:pt idx="41008">
                  <c:v>1.5151515151515152E-2</c:v>
                </c:pt>
                <c:pt idx="41009">
                  <c:v>5.2631578947368418E-2</c:v>
                </c:pt>
                <c:pt idx="41010">
                  <c:v>0</c:v>
                </c:pt>
                <c:pt idx="41011">
                  <c:v>0</c:v>
                </c:pt>
                <c:pt idx="41012">
                  <c:v>0</c:v>
                </c:pt>
                <c:pt idx="41013">
                  <c:v>0</c:v>
                </c:pt>
                <c:pt idx="41014">
                  <c:v>0.10169491525423729</c:v>
                </c:pt>
                <c:pt idx="41015">
                  <c:v>0</c:v>
                </c:pt>
                <c:pt idx="41016">
                  <c:v>0</c:v>
                </c:pt>
                <c:pt idx="41017">
                  <c:v>0</c:v>
                </c:pt>
                <c:pt idx="41018">
                  <c:v>0</c:v>
                </c:pt>
                <c:pt idx="41019">
                  <c:v>0</c:v>
                </c:pt>
                <c:pt idx="41020">
                  <c:v>0</c:v>
                </c:pt>
                <c:pt idx="41021">
                  <c:v>0</c:v>
                </c:pt>
                <c:pt idx="41022">
                  <c:v>0.30769230769230771</c:v>
                </c:pt>
                <c:pt idx="41023">
                  <c:v>0</c:v>
                </c:pt>
                <c:pt idx="41024">
                  <c:v>0</c:v>
                </c:pt>
                <c:pt idx="41025">
                  <c:v>0</c:v>
                </c:pt>
                <c:pt idx="41026">
                  <c:v>0</c:v>
                </c:pt>
                <c:pt idx="41027">
                  <c:v>0</c:v>
                </c:pt>
                <c:pt idx="41028">
                  <c:v>0</c:v>
                </c:pt>
                <c:pt idx="41029">
                  <c:v>0</c:v>
                </c:pt>
                <c:pt idx="41030">
                  <c:v>0</c:v>
                </c:pt>
                <c:pt idx="41031">
                  <c:v>0</c:v>
                </c:pt>
                <c:pt idx="41032">
                  <c:v>0</c:v>
                </c:pt>
                <c:pt idx="41033">
                  <c:v>0</c:v>
                </c:pt>
                <c:pt idx="41034">
                  <c:v>0.28000000000000003</c:v>
                </c:pt>
                <c:pt idx="41035">
                  <c:v>0</c:v>
                </c:pt>
                <c:pt idx="41036">
                  <c:v>0</c:v>
                </c:pt>
                <c:pt idx="41037">
                  <c:v>0</c:v>
                </c:pt>
                <c:pt idx="41038">
                  <c:v>0.12962962962962962</c:v>
                </c:pt>
                <c:pt idx="41039">
                  <c:v>1.8518518518518517E-2</c:v>
                </c:pt>
                <c:pt idx="41040">
                  <c:v>0.12</c:v>
                </c:pt>
                <c:pt idx="41041">
                  <c:v>0</c:v>
                </c:pt>
                <c:pt idx="41042">
                  <c:v>0</c:v>
                </c:pt>
                <c:pt idx="41043">
                  <c:v>0</c:v>
                </c:pt>
                <c:pt idx="41044">
                  <c:v>0</c:v>
                </c:pt>
                <c:pt idx="41045">
                  <c:v>7.6923076923076927E-2</c:v>
                </c:pt>
                <c:pt idx="41046">
                  <c:v>0</c:v>
                </c:pt>
                <c:pt idx="41047">
                  <c:v>0</c:v>
                </c:pt>
                <c:pt idx="41048">
                  <c:v>0</c:v>
                </c:pt>
                <c:pt idx="41049">
                  <c:v>0</c:v>
                </c:pt>
                <c:pt idx="41050">
                  <c:v>0.25</c:v>
                </c:pt>
                <c:pt idx="41051">
                  <c:v>0</c:v>
                </c:pt>
                <c:pt idx="41052">
                  <c:v>0</c:v>
                </c:pt>
                <c:pt idx="41053">
                  <c:v>0</c:v>
                </c:pt>
                <c:pt idx="41054">
                  <c:v>0.15384615384615385</c:v>
                </c:pt>
                <c:pt idx="41055">
                  <c:v>8.9285714285714288E-2</c:v>
                </c:pt>
                <c:pt idx="41056">
                  <c:v>0</c:v>
                </c:pt>
                <c:pt idx="41057">
                  <c:v>0</c:v>
                </c:pt>
                <c:pt idx="41058">
                  <c:v>0</c:v>
                </c:pt>
                <c:pt idx="41059">
                  <c:v>0</c:v>
                </c:pt>
                <c:pt idx="41060">
                  <c:v>0</c:v>
                </c:pt>
                <c:pt idx="41061">
                  <c:v>0</c:v>
                </c:pt>
                <c:pt idx="41062">
                  <c:v>0</c:v>
                </c:pt>
                <c:pt idx="41063">
                  <c:v>0</c:v>
                </c:pt>
                <c:pt idx="41064">
                  <c:v>0</c:v>
                </c:pt>
                <c:pt idx="41065">
                  <c:v>0</c:v>
                </c:pt>
                <c:pt idx="41066">
                  <c:v>0</c:v>
                </c:pt>
                <c:pt idx="41067">
                  <c:v>0</c:v>
                </c:pt>
                <c:pt idx="41068">
                  <c:v>0</c:v>
                </c:pt>
                <c:pt idx="41069">
                  <c:v>0</c:v>
                </c:pt>
                <c:pt idx="41070">
                  <c:v>0</c:v>
                </c:pt>
                <c:pt idx="41071">
                  <c:v>0</c:v>
                </c:pt>
                <c:pt idx="41072">
                  <c:v>0</c:v>
                </c:pt>
                <c:pt idx="41073">
                  <c:v>0</c:v>
                </c:pt>
                <c:pt idx="41074">
                  <c:v>0</c:v>
                </c:pt>
                <c:pt idx="41075">
                  <c:v>0</c:v>
                </c:pt>
                <c:pt idx="41076">
                  <c:v>0</c:v>
                </c:pt>
                <c:pt idx="41077">
                  <c:v>0</c:v>
                </c:pt>
                <c:pt idx="41078">
                  <c:v>0</c:v>
                </c:pt>
                <c:pt idx="41079">
                  <c:v>0</c:v>
                </c:pt>
                <c:pt idx="41080">
                  <c:v>0</c:v>
                </c:pt>
                <c:pt idx="41081">
                  <c:v>0</c:v>
                </c:pt>
                <c:pt idx="41082">
                  <c:v>0</c:v>
                </c:pt>
                <c:pt idx="41083">
                  <c:v>0</c:v>
                </c:pt>
                <c:pt idx="41084">
                  <c:v>0</c:v>
                </c:pt>
                <c:pt idx="41085">
                  <c:v>0</c:v>
                </c:pt>
                <c:pt idx="41086">
                  <c:v>0</c:v>
                </c:pt>
                <c:pt idx="41087">
                  <c:v>0</c:v>
                </c:pt>
                <c:pt idx="41088">
                  <c:v>0</c:v>
                </c:pt>
                <c:pt idx="41089">
                  <c:v>0</c:v>
                </c:pt>
                <c:pt idx="41090">
                  <c:v>0</c:v>
                </c:pt>
                <c:pt idx="41091">
                  <c:v>0.02</c:v>
                </c:pt>
                <c:pt idx="41092">
                  <c:v>0.19230769230769232</c:v>
                </c:pt>
                <c:pt idx="41093">
                  <c:v>0.18181818181818182</c:v>
                </c:pt>
                <c:pt idx="41094">
                  <c:v>0</c:v>
                </c:pt>
                <c:pt idx="41095">
                  <c:v>0</c:v>
                </c:pt>
                <c:pt idx="41096">
                  <c:v>0</c:v>
                </c:pt>
                <c:pt idx="41097">
                  <c:v>0</c:v>
                </c:pt>
                <c:pt idx="41098">
                  <c:v>0</c:v>
                </c:pt>
                <c:pt idx="41099">
                  <c:v>0</c:v>
                </c:pt>
                <c:pt idx="41100">
                  <c:v>0</c:v>
                </c:pt>
                <c:pt idx="41101">
                  <c:v>0</c:v>
                </c:pt>
                <c:pt idx="41102">
                  <c:v>0</c:v>
                </c:pt>
                <c:pt idx="41103">
                  <c:v>0</c:v>
                </c:pt>
                <c:pt idx="41104">
                  <c:v>0</c:v>
                </c:pt>
                <c:pt idx="41105">
                  <c:v>0</c:v>
                </c:pt>
                <c:pt idx="41106">
                  <c:v>0</c:v>
                </c:pt>
                <c:pt idx="41107">
                  <c:v>0</c:v>
                </c:pt>
                <c:pt idx="41108">
                  <c:v>0</c:v>
                </c:pt>
                <c:pt idx="41109">
                  <c:v>0</c:v>
                </c:pt>
                <c:pt idx="41110">
                  <c:v>0</c:v>
                </c:pt>
                <c:pt idx="41111">
                  <c:v>0</c:v>
                </c:pt>
                <c:pt idx="41112">
                  <c:v>0</c:v>
                </c:pt>
                <c:pt idx="41113">
                  <c:v>0</c:v>
                </c:pt>
                <c:pt idx="41114">
                  <c:v>0</c:v>
                </c:pt>
                <c:pt idx="41115">
                  <c:v>0</c:v>
                </c:pt>
                <c:pt idx="41116">
                  <c:v>0</c:v>
                </c:pt>
                <c:pt idx="41117">
                  <c:v>0</c:v>
                </c:pt>
                <c:pt idx="41118">
                  <c:v>0</c:v>
                </c:pt>
                <c:pt idx="41119">
                  <c:v>0</c:v>
                </c:pt>
                <c:pt idx="41120">
                  <c:v>0.20754716981132076</c:v>
                </c:pt>
                <c:pt idx="41121">
                  <c:v>0</c:v>
                </c:pt>
                <c:pt idx="41122">
                  <c:v>0</c:v>
                </c:pt>
                <c:pt idx="41123">
                  <c:v>0</c:v>
                </c:pt>
                <c:pt idx="41124">
                  <c:v>0</c:v>
                </c:pt>
                <c:pt idx="41125">
                  <c:v>0</c:v>
                </c:pt>
                <c:pt idx="41126">
                  <c:v>0</c:v>
                </c:pt>
                <c:pt idx="41127">
                  <c:v>0</c:v>
                </c:pt>
                <c:pt idx="41128">
                  <c:v>0</c:v>
                </c:pt>
                <c:pt idx="41129">
                  <c:v>0</c:v>
                </c:pt>
                <c:pt idx="41130">
                  <c:v>1.0625</c:v>
                </c:pt>
                <c:pt idx="41131">
                  <c:v>0</c:v>
                </c:pt>
                <c:pt idx="41132">
                  <c:v>0</c:v>
                </c:pt>
                <c:pt idx="41133">
                  <c:v>0</c:v>
                </c:pt>
                <c:pt idx="41134">
                  <c:v>0</c:v>
                </c:pt>
                <c:pt idx="41135">
                  <c:v>0</c:v>
                </c:pt>
                <c:pt idx="41136">
                  <c:v>0</c:v>
                </c:pt>
                <c:pt idx="41137">
                  <c:v>0</c:v>
                </c:pt>
                <c:pt idx="41138">
                  <c:v>0</c:v>
                </c:pt>
                <c:pt idx="41139">
                  <c:v>0</c:v>
                </c:pt>
                <c:pt idx="41140">
                  <c:v>0</c:v>
                </c:pt>
                <c:pt idx="41141">
                  <c:v>0</c:v>
                </c:pt>
                <c:pt idx="41142">
                  <c:v>0</c:v>
                </c:pt>
                <c:pt idx="41143">
                  <c:v>0</c:v>
                </c:pt>
                <c:pt idx="41144">
                  <c:v>0</c:v>
                </c:pt>
                <c:pt idx="41145">
                  <c:v>0</c:v>
                </c:pt>
                <c:pt idx="41146">
                  <c:v>0</c:v>
                </c:pt>
                <c:pt idx="41147">
                  <c:v>0</c:v>
                </c:pt>
                <c:pt idx="41148">
                  <c:v>0</c:v>
                </c:pt>
                <c:pt idx="41149">
                  <c:v>0</c:v>
                </c:pt>
                <c:pt idx="41150">
                  <c:v>0</c:v>
                </c:pt>
                <c:pt idx="41151">
                  <c:v>0</c:v>
                </c:pt>
                <c:pt idx="41152">
                  <c:v>0</c:v>
                </c:pt>
                <c:pt idx="41153">
                  <c:v>0</c:v>
                </c:pt>
                <c:pt idx="41154">
                  <c:v>0</c:v>
                </c:pt>
                <c:pt idx="41155">
                  <c:v>0</c:v>
                </c:pt>
                <c:pt idx="41156">
                  <c:v>0</c:v>
                </c:pt>
                <c:pt idx="41157">
                  <c:v>0</c:v>
                </c:pt>
                <c:pt idx="41158">
                  <c:v>0</c:v>
                </c:pt>
                <c:pt idx="41159">
                  <c:v>0</c:v>
                </c:pt>
                <c:pt idx="41160">
                  <c:v>0</c:v>
                </c:pt>
                <c:pt idx="41161">
                  <c:v>0</c:v>
                </c:pt>
                <c:pt idx="41162">
                  <c:v>0</c:v>
                </c:pt>
                <c:pt idx="41163">
                  <c:v>0</c:v>
                </c:pt>
                <c:pt idx="41164">
                  <c:v>0</c:v>
                </c:pt>
                <c:pt idx="41165">
                  <c:v>0</c:v>
                </c:pt>
                <c:pt idx="41166">
                  <c:v>0</c:v>
                </c:pt>
                <c:pt idx="41167">
                  <c:v>0</c:v>
                </c:pt>
                <c:pt idx="41168">
                  <c:v>0</c:v>
                </c:pt>
                <c:pt idx="41169">
                  <c:v>0</c:v>
                </c:pt>
                <c:pt idx="41170">
                  <c:v>0</c:v>
                </c:pt>
                <c:pt idx="41171">
                  <c:v>0</c:v>
                </c:pt>
                <c:pt idx="41172">
                  <c:v>0</c:v>
                </c:pt>
                <c:pt idx="41173">
                  <c:v>0</c:v>
                </c:pt>
                <c:pt idx="41174">
                  <c:v>0</c:v>
                </c:pt>
                <c:pt idx="41175">
                  <c:v>0</c:v>
                </c:pt>
                <c:pt idx="41176">
                  <c:v>0</c:v>
                </c:pt>
                <c:pt idx="41177">
                  <c:v>2.7777777777777776E-2</c:v>
                </c:pt>
                <c:pt idx="41178">
                  <c:v>0</c:v>
                </c:pt>
                <c:pt idx="41179">
                  <c:v>0</c:v>
                </c:pt>
                <c:pt idx="41180">
                  <c:v>0</c:v>
                </c:pt>
                <c:pt idx="41181">
                  <c:v>0</c:v>
                </c:pt>
                <c:pt idx="41182">
                  <c:v>0</c:v>
                </c:pt>
                <c:pt idx="41183">
                  <c:v>0</c:v>
                </c:pt>
                <c:pt idx="41184">
                  <c:v>0</c:v>
                </c:pt>
                <c:pt idx="41185">
                  <c:v>0</c:v>
                </c:pt>
                <c:pt idx="41186">
                  <c:v>0</c:v>
                </c:pt>
                <c:pt idx="41187">
                  <c:v>0</c:v>
                </c:pt>
                <c:pt idx="41188">
                  <c:v>0</c:v>
                </c:pt>
                <c:pt idx="41189">
                  <c:v>0</c:v>
                </c:pt>
                <c:pt idx="41190">
                  <c:v>0</c:v>
                </c:pt>
                <c:pt idx="41191">
                  <c:v>0</c:v>
                </c:pt>
                <c:pt idx="41192">
                  <c:v>0</c:v>
                </c:pt>
                <c:pt idx="41193">
                  <c:v>0</c:v>
                </c:pt>
                <c:pt idx="41194">
                  <c:v>0</c:v>
                </c:pt>
                <c:pt idx="41195">
                  <c:v>0</c:v>
                </c:pt>
                <c:pt idx="41196">
                  <c:v>0</c:v>
                </c:pt>
                <c:pt idx="41197">
                  <c:v>0</c:v>
                </c:pt>
                <c:pt idx="41198">
                  <c:v>0</c:v>
                </c:pt>
                <c:pt idx="41199">
                  <c:v>0</c:v>
                </c:pt>
                <c:pt idx="41200">
                  <c:v>0</c:v>
                </c:pt>
                <c:pt idx="41201">
                  <c:v>0</c:v>
                </c:pt>
                <c:pt idx="41202">
                  <c:v>0</c:v>
                </c:pt>
                <c:pt idx="41203">
                  <c:v>0</c:v>
                </c:pt>
                <c:pt idx="41204">
                  <c:v>0.14516129032258066</c:v>
                </c:pt>
                <c:pt idx="41205">
                  <c:v>0</c:v>
                </c:pt>
                <c:pt idx="41206">
                  <c:v>0</c:v>
                </c:pt>
                <c:pt idx="41207">
                  <c:v>0</c:v>
                </c:pt>
                <c:pt idx="41208">
                  <c:v>0</c:v>
                </c:pt>
                <c:pt idx="41209">
                  <c:v>0</c:v>
                </c:pt>
                <c:pt idx="41210">
                  <c:v>0</c:v>
                </c:pt>
                <c:pt idx="41211">
                  <c:v>0</c:v>
                </c:pt>
                <c:pt idx="41212">
                  <c:v>0</c:v>
                </c:pt>
                <c:pt idx="41213">
                  <c:v>0</c:v>
                </c:pt>
                <c:pt idx="41214">
                  <c:v>0</c:v>
                </c:pt>
                <c:pt idx="41215">
                  <c:v>0</c:v>
                </c:pt>
                <c:pt idx="41216">
                  <c:v>0</c:v>
                </c:pt>
                <c:pt idx="41217">
                  <c:v>0</c:v>
                </c:pt>
                <c:pt idx="41218">
                  <c:v>0</c:v>
                </c:pt>
                <c:pt idx="41219">
                  <c:v>4.6875E-2</c:v>
                </c:pt>
                <c:pt idx="41220">
                  <c:v>0</c:v>
                </c:pt>
                <c:pt idx="41221">
                  <c:v>0</c:v>
                </c:pt>
                <c:pt idx="41222">
                  <c:v>0</c:v>
                </c:pt>
                <c:pt idx="41223">
                  <c:v>0</c:v>
                </c:pt>
                <c:pt idx="41224">
                  <c:v>0</c:v>
                </c:pt>
                <c:pt idx="41225">
                  <c:v>0</c:v>
                </c:pt>
                <c:pt idx="41226">
                  <c:v>0</c:v>
                </c:pt>
                <c:pt idx="41227">
                  <c:v>0</c:v>
                </c:pt>
                <c:pt idx="41228">
                  <c:v>0</c:v>
                </c:pt>
                <c:pt idx="41229">
                  <c:v>0</c:v>
                </c:pt>
                <c:pt idx="41230">
                  <c:v>2.7777777777777776E-2</c:v>
                </c:pt>
                <c:pt idx="41231">
                  <c:v>0</c:v>
                </c:pt>
                <c:pt idx="41232">
                  <c:v>0</c:v>
                </c:pt>
                <c:pt idx="41233">
                  <c:v>0</c:v>
                </c:pt>
                <c:pt idx="41234">
                  <c:v>0</c:v>
                </c:pt>
                <c:pt idx="41235">
                  <c:v>0</c:v>
                </c:pt>
                <c:pt idx="41236">
                  <c:v>0</c:v>
                </c:pt>
                <c:pt idx="41237">
                  <c:v>0</c:v>
                </c:pt>
                <c:pt idx="41238">
                  <c:v>0</c:v>
                </c:pt>
                <c:pt idx="41239">
                  <c:v>0</c:v>
                </c:pt>
                <c:pt idx="41240">
                  <c:v>0</c:v>
                </c:pt>
                <c:pt idx="41241">
                  <c:v>0</c:v>
                </c:pt>
                <c:pt idx="41242">
                  <c:v>0</c:v>
                </c:pt>
                <c:pt idx="41243">
                  <c:v>0</c:v>
                </c:pt>
                <c:pt idx="41244">
                  <c:v>0</c:v>
                </c:pt>
                <c:pt idx="41245">
                  <c:v>0</c:v>
                </c:pt>
                <c:pt idx="41246">
                  <c:v>0.109375</c:v>
                </c:pt>
                <c:pt idx="41247">
                  <c:v>0</c:v>
                </c:pt>
                <c:pt idx="41248">
                  <c:v>0</c:v>
                </c:pt>
                <c:pt idx="41249">
                  <c:v>0</c:v>
                </c:pt>
                <c:pt idx="41250">
                  <c:v>0</c:v>
                </c:pt>
                <c:pt idx="41251">
                  <c:v>0</c:v>
                </c:pt>
                <c:pt idx="41252">
                  <c:v>0</c:v>
                </c:pt>
                <c:pt idx="41253">
                  <c:v>0</c:v>
                </c:pt>
                <c:pt idx="41254">
                  <c:v>0</c:v>
                </c:pt>
                <c:pt idx="41255">
                  <c:v>0</c:v>
                </c:pt>
                <c:pt idx="41256">
                  <c:v>0</c:v>
                </c:pt>
                <c:pt idx="41257">
                  <c:v>0</c:v>
                </c:pt>
                <c:pt idx="41258">
                  <c:v>0</c:v>
                </c:pt>
                <c:pt idx="41259">
                  <c:v>0</c:v>
                </c:pt>
                <c:pt idx="41260">
                  <c:v>2.9850746268656716E-2</c:v>
                </c:pt>
                <c:pt idx="41261">
                  <c:v>0</c:v>
                </c:pt>
                <c:pt idx="41262">
                  <c:v>0</c:v>
                </c:pt>
                <c:pt idx="41263">
                  <c:v>0</c:v>
                </c:pt>
                <c:pt idx="41264">
                  <c:v>0</c:v>
                </c:pt>
                <c:pt idx="41265">
                  <c:v>0</c:v>
                </c:pt>
                <c:pt idx="41266">
                  <c:v>0</c:v>
                </c:pt>
                <c:pt idx="41267">
                  <c:v>0</c:v>
                </c:pt>
                <c:pt idx="41268">
                  <c:v>0</c:v>
                </c:pt>
                <c:pt idx="41269">
                  <c:v>0</c:v>
                </c:pt>
                <c:pt idx="41270">
                  <c:v>0</c:v>
                </c:pt>
                <c:pt idx="41271">
                  <c:v>0.1111111111111111</c:v>
                </c:pt>
                <c:pt idx="41272">
                  <c:v>8.8235294117647065E-2</c:v>
                </c:pt>
                <c:pt idx="41273">
                  <c:v>2.8571428571428571E-2</c:v>
                </c:pt>
                <c:pt idx="41274">
                  <c:v>0</c:v>
                </c:pt>
                <c:pt idx="41275">
                  <c:v>0.12698412698412698</c:v>
                </c:pt>
                <c:pt idx="41276">
                  <c:v>0</c:v>
                </c:pt>
                <c:pt idx="41277">
                  <c:v>0</c:v>
                </c:pt>
                <c:pt idx="41278">
                  <c:v>0</c:v>
                </c:pt>
                <c:pt idx="41279">
                  <c:v>0</c:v>
                </c:pt>
                <c:pt idx="41280">
                  <c:v>0</c:v>
                </c:pt>
                <c:pt idx="41281">
                  <c:v>1.0571428571428572</c:v>
                </c:pt>
                <c:pt idx="41282">
                  <c:v>0</c:v>
                </c:pt>
                <c:pt idx="41283">
                  <c:v>0</c:v>
                </c:pt>
                <c:pt idx="41284">
                  <c:v>1.3698630136986301E-2</c:v>
                </c:pt>
                <c:pt idx="41285">
                  <c:v>0</c:v>
                </c:pt>
                <c:pt idx="41286">
                  <c:v>0</c:v>
                </c:pt>
                <c:pt idx="41287">
                  <c:v>5.7971014492753624E-2</c:v>
                </c:pt>
                <c:pt idx="41288">
                  <c:v>0</c:v>
                </c:pt>
                <c:pt idx="41289">
                  <c:v>0</c:v>
                </c:pt>
                <c:pt idx="41290">
                  <c:v>0</c:v>
                </c:pt>
                <c:pt idx="41291">
                  <c:v>4.4117647058823532E-2</c:v>
                </c:pt>
                <c:pt idx="41292">
                  <c:v>0</c:v>
                </c:pt>
                <c:pt idx="41293">
                  <c:v>0</c:v>
                </c:pt>
                <c:pt idx="41294">
                  <c:v>0</c:v>
                </c:pt>
                <c:pt idx="41295">
                  <c:v>0</c:v>
                </c:pt>
                <c:pt idx="41296">
                  <c:v>0</c:v>
                </c:pt>
                <c:pt idx="41297">
                  <c:v>0</c:v>
                </c:pt>
                <c:pt idx="41298">
                  <c:v>0</c:v>
                </c:pt>
                <c:pt idx="41299">
                  <c:v>0</c:v>
                </c:pt>
                <c:pt idx="41300">
                  <c:v>1.3333333333333334E-2</c:v>
                </c:pt>
                <c:pt idx="41301">
                  <c:v>0</c:v>
                </c:pt>
                <c:pt idx="41302">
                  <c:v>0</c:v>
                </c:pt>
                <c:pt idx="41303">
                  <c:v>0</c:v>
                </c:pt>
                <c:pt idx="41304">
                  <c:v>0</c:v>
                </c:pt>
                <c:pt idx="41305">
                  <c:v>0</c:v>
                </c:pt>
                <c:pt idx="41306">
                  <c:v>0</c:v>
                </c:pt>
                <c:pt idx="41307">
                  <c:v>0</c:v>
                </c:pt>
                <c:pt idx="41308">
                  <c:v>0</c:v>
                </c:pt>
                <c:pt idx="41309">
                  <c:v>0</c:v>
                </c:pt>
                <c:pt idx="41310">
                  <c:v>0</c:v>
                </c:pt>
                <c:pt idx="41311">
                  <c:v>0</c:v>
                </c:pt>
                <c:pt idx="41312">
                  <c:v>0</c:v>
                </c:pt>
                <c:pt idx="41313">
                  <c:v>0</c:v>
                </c:pt>
                <c:pt idx="41314">
                  <c:v>0</c:v>
                </c:pt>
                <c:pt idx="41315">
                  <c:v>0</c:v>
                </c:pt>
                <c:pt idx="41316">
                  <c:v>0</c:v>
                </c:pt>
                <c:pt idx="41317">
                  <c:v>0</c:v>
                </c:pt>
                <c:pt idx="41318">
                  <c:v>0</c:v>
                </c:pt>
                <c:pt idx="41319">
                  <c:v>0</c:v>
                </c:pt>
                <c:pt idx="41320">
                  <c:v>0</c:v>
                </c:pt>
                <c:pt idx="41321">
                  <c:v>0</c:v>
                </c:pt>
                <c:pt idx="41322">
                  <c:v>0</c:v>
                </c:pt>
                <c:pt idx="41323">
                  <c:v>0</c:v>
                </c:pt>
                <c:pt idx="41324">
                  <c:v>0</c:v>
                </c:pt>
                <c:pt idx="41325">
                  <c:v>0</c:v>
                </c:pt>
                <c:pt idx="41326">
                  <c:v>0</c:v>
                </c:pt>
                <c:pt idx="41327">
                  <c:v>0</c:v>
                </c:pt>
                <c:pt idx="41328">
                  <c:v>0</c:v>
                </c:pt>
                <c:pt idx="41329">
                  <c:v>0</c:v>
                </c:pt>
                <c:pt idx="41330">
                  <c:v>1.3698630136986301E-2</c:v>
                </c:pt>
                <c:pt idx="41331">
                  <c:v>0</c:v>
                </c:pt>
                <c:pt idx="41332">
                  <c:v>0</c:v>
                </c:pt>
                <c:pt idx="41333">
                  <c:v>0</c:v>
                </c:pt>
                <c:pt idx="41334">
                  <c:v>0</c:v>
                </c:pt>
                <c:pt idx="41335">
                  <c:v>0</c:v>
                </c:pt>
                <c:pt idx="41336">
                  <c:v>0</c:v>
                </c:pt>
                <c:pt idx="41337">
                  <c:v>0</c:v>
                </c:pt>
                <c:pt idx="41338">
                  <c:v>0</c:v>
                </c:pt>
                <c:pt idx="41339">
                  <c:v>0</c:v>
                </c:pt>
                <c:pt idx="41340">
                  <c:v>0</c:v>
                </c:pt>
                <c:pt idx="41341">
                  <c:v>0</c:v>
                </c:pt>
                <c:pt idx="41342">
                  <c:v>0</c:v>
                </c:pt>
                <c:pt idx="41343">
                  <c:v>0</c:v>
                </c:pt>
                <c:pt idx="41344">
                  <c:v>0</c:v>
                </c:pt>
                <c:pt idx="41345">
                  <c:v>0</c:v>
                </c:pt>
                <c:pt idx="41346">
                  <c:v>0</c:v>
                </c:pt>
                <c:pt idx="41347">
                  <c:v>0</c:v>
                </c:pt>
                <c:pt idx="41348">
                  <c:v>0</c:v>
                </c:pt>
                <c:pt idx="41349">
                  <c:v>0</c:v>
                </c:pt>
                <c:pt idx="41350">
                  <c:v>0</c:v>
                </c:pt>
                <c:pt idx="41351">
                  <c:v>0</c:v>
                </c:pt>
                <c:pt idx="41352">
                  <c:v>0</c:v>
                </c:pt>
                <c:pt idx="41353">
                  <c:v>0</c:v>
                </c:pt>
                <c:pt idx="41354">
                  <c:v>0</c:v>
                </c:pt>
                <c:pt idx="41355">
                  <c:v>0</c:v>
                </c:pt>
                <c:pt idx="41356">
                  <c:v>0</c:v>
                </c:pt>
                <c:pt idx="41357">
                  <c:v>0</c:v>
                </c:pt>
                <c:pt idx="41358">
                  <c:v>0</c:v>
                </c:pt>
                <c:pt idx="41359">
                  <c:v>0</c:v>
                </c:pt>
                <c:pt idx="41360">
                  <c:v>0</c:v>
                </c:pt>
                <c:pt idx="41361">
                  <c:v>0</c:v>
                </c:pt>
                <c:pt idx="41362">
                  <c:v>0</c:v>
                </c:pt>
                <c:pt idx="41363">
                  <c:v>0</c:v>
                </c:pt>
                <c:pt idx="41364">
                  <c:v>0</c:v>
                </c:pt>
                <c:pt idx="41365">
                  <c:v>0</c:v>
                </c:pt>
                <c:pt idx="41366">
                  <c:v>0</c:v>
                </c:pt>
                <c:pt idx="41367">
                  <c:v>0</c:v>
                </c:pt>
                <c:pt idx="41368">
                  <c:v>3.6363636363636362E-2</c:v>
                </c:pt>
                <c:pt idx="41369">
                  <c:v>0</c:v>
                </c:pt>
                <c:pt idx="41370">
                  <c:v>0</c:v>
                </c:pt>
                <c:pt idx="41371">
                  <c:v>0</c:v>
                </c:pt>
                <c:pt idx="41372">
                  <c:v>0</c:v>
                </c:pt>
                <c:pt idx="41373">
                  <c:v>0</c:v>
                </c:pt>
                <c:pt idx="41374">
                  <c:v>0</c:v>
                </c:pt>
                <c:pt idx="41375">
                  <c:v>0</c:v>
                </c:pt>
                <c:pt idx="41376">
                  <c:v>0</c:v>
                </c:pt>
                <c:pt idx="41377">
                  <c:v>0</c:v>
                </c:pt>
                <c:pt idx="41378">
                  <c:v>0</c:v>
                </c:pt>
                <c:pt idx="41379">
                  <c:v>0</c:v>
                </c:pt>
                <c:pt idx="41380">
                  <c:v>0</c:v>
                </c:pt>
                <c:pt idx="41381">
                  <c:v>0</c:v>
                </c:pt>
                <c:pt idx="41382">
                  <c:v>0</c:v>
                </c:pt>
                <c:pt idx="41383">
                  <c:v>0</c:v>
                </c:pt>
                <c:pt idx="41384">
                  <c:v>0</c:v>
                </c:pt>
                <c:pt idx="41385">
                  <c:v>0</c:v>
                </c:pt>
                <c:pt idx="41386">
                  <c:v>0</c:v>
                </c:pt>
                <c:pt idx="41387">
                  <c:v>0</c:v>
                </c:pt>
                <c:pt idx="41388">
                  <c:v>0</c:v>
                </c:pt>
                <c:pt idx="41389">
                  <c:v>0</c:v>
                </c:pt>
                <c:pt idx="41390">
                  <c:v>0</c:v>
                </c:pt>
                <c:pt idx="41391">
                  <c:v>0</c:v>
                </c:pt>
                <c:pt idx="41392">
                  <c:v>0</c:v>
                </c:pt>
                <c:pt idx="41393">
                  <c:v>0</c:v>
                </c:pt>
                <c:pt idx="41394">
                  <c:v>0</c:v>
                </c:pt>
                <c:pt idx="41395">
                  <c:v>0</c:v>
                </c:pt>
                <c:pt idx="41396">
                  <c:v>0</c:v>
                </c:pt>
                <c:pt idx="41397">
                  <c:v>0</c:v>
                </c:pt>
                <c:pt idx="41398">
                  <c:v>0</c:v>
                </c:pt>
                <c:pt idx="41399">
                  <c:v>0</c:v>
                </c:pt>
                <c:pt idx="41400">
                  <c:v>0</c:v>
                </c:pt>
                <c:pt idx="41401">
                  <c:v>0</c:v>
                </c:pt>
                <c:pt idx="41402">
                  <c:v>0</c:v>
                </c:pt>
                <c:pt idx="41403">
                  <c:v>0</c:v>
                </c:pt>
                <c:pt idx="41404">
                  <c:v>0.10344827586206896</c:v>
                </c:pt>
                <c:pt idx="41405">
                  <c:v>1.6949152542372881E-2</c:v>
                </c:pt>
                <c:pt idx="41406">
                  <c:v>0</c:v>
                </c:pt>
                <c:pt idx="41407">
                  <c:v>0</c:v>
                </c:pt>
                <c:pt idx="41408">
                  <c:v>0</c:v>
                </c:pt>
                <c:pt idx="41409">
                  <c:v>0</c:v>
                </c:pt>
                <c:pt idx="41410">
                  <c:v>0</c:v>
                </c:pt>
                <c:pt idx="41411">
                  <c:v>0</c:v>
                </c:pt>
                <c:pt idx="41412">
                  <c:v>0</c:v>
                </c:pt>
                <c:pt idx="41413">
                  <c:v>0</c:v>
                </c:pt>
                <c:pt idx="41414">
                  <c:v>6.3492063492063489E-2</c:v>
                </c:pt>
                <c:pt idx="41415">
                  <c:v>0</c:v>
                </c:pt>
                <c:pt idx="41416">
                  <c:v>0</c:v>
                </c:pt>
                <c:pt idx="41417">
                  <c:v>0</c:v>
                </c:pt>
                <c:pt idx="41418">
                  <c:v>0</c:v>
                </c:pt>
                <c:pt idx="41419">
                  <c:v>0</c:v>
                </c:pt>
                <c:pt idx="41420">
                  <c:v>0</c:v>
                </c:pt>
                <c:pt idx="41421">
                  <c:v>0</c:v>
                </c:pt>
                <c:pt idx="41422">
                  <c:v>0</c:v>
                </c:pt>
                <c:pt idx="41423">
                  <c:v>0</c:v>
                </c:pt>
                <c:pt idx="41424">
                  <c:v>0</c:v>
                </c:pt>
                <c:pt idx="41425">
                  <c:v>0</c:v>
                </c:pt>
                <c:pt idx="41426">
                  <c:v>0</c:v>
                </c:pt>
                <c:pt idx="41427">
                  <c:v>0</c:v>
                </c:pt>
                <c:pt idx="41428">
                  <c:v>7.8125E-2</c:v>
                </c:pt>
                <c:pt idx="41429">
                  <c:v>0</c:v>
                </c:pt>
                <c:pt idx="41430">
                  <c:v>0.16666666666666666</c:v>
                </c:pt>
                <c:pt idx="41431">
                  <c:v>8.8235294117647065E-2</c:v>
                </c:pt>
                <c:pt idx="41432">
                  <c:v>0.203125</c:v>
                </c:pt>
                <c:pt idx="41433">
                  <c:v>2.8571428571428571E-2</c:v>
                </c:pt>
                <c:pt idx="41434">
                  <c:v>0.18032786885245902</c:v>
                </c:pt>
                <c:pt idx="41435">
                  <c:v>0.1044776119402985</c:v>
                </c:pt>
                <c:pt idx="41436">
                  <c:v>0</c:v>
                </c:pt>
                <c:pt idx="41437">
                  <c:v>0.16393442622950818</c:v>
                </c:pt>
                <c:pt idx="41438">
                  <c:v>0</c:v>
                </c:pt>
                <c:pt idx="41439">
                  <c:v>0</c:v>
                </c:pt>
                <c:pt idx="41440">
                  <c:v>1.1515151515151516</c:v>
                </c:pt>
                <c:pt idx="41441">
                  <c:v>2.8169014084507043E-2</c:v>
                </c:pt>
                <c:pt idx="41442">
                  <c:v>0</c:v>
                </c:pt>
                <c:pt idx="41443">
                  <c:v>0</c:v>
                </c:pt>
                <c:pt idx="41444">
                  <c:v>5.6338028169014086E-2</c:v>
                </c:pt>
                <c:pt idx="41445">
                  <c:v>0</c:v>
                </c:pt>
                <c:pt idx="41446">
                  <c:v>0</c:v>
                </c:pt>
                <c:pt idx="41447">
                  <c:v>0.10606060606060606</c:v>
                </c:pt>
                <c:pt idx="41448">
                  <c:v>3.1746031746031744E-2</c:v>
                </c:pt>
                <c:pt idx="41449">
                  <c:v>0</c:v>
                </c:pt>
                <c:pt idx="41450">
                  <c:v>0.19047619047619047</c:v>
                </c:pt>
                <c:pt idx="41451">
                  <c:v>7.8125E-2</c:v>
                </c:pt>
                <c:pt idx="41452">
                  <c:v>0.2</c:v>
                </c:pt>
                <c:pt idx="41453">
                  <c:v>0</c:v>
                </c:pt>
                <c:pt idx="41454">
                  <c:v>0.22807017543859648</c:v>
                </c:pt>
                <c:pt idx="41455">
                  <c:v>0</c:v>
                </c:pt>
                <c:pt idx="41456">
                  <c:v>0</c:v>
                </c:pt>
                <c:pt idx="41457">
                  <c:v>0.12903225806451613</c:v>
                </c:pt>
                <c:pt idx="41458">
                  <c:v>2.6666666666666668E-2</c:v>
                </c:pt>
                <c:pt idx="41459">
                  <c:v>0.13432835820895522</c:v>
                </c:pt>
                <c:pt idx="41460">
                  <c:v>0</c:v>
                </c:pt>
                <c:pt idx="41461">
                  <c:v>0</c:v>
                </c:pt>
                <c:pt idx="41462">
                  <c:v>0</c:v>
                </c:pt>
                <c:pt idx="41463">
                  <c:v>0</c:v>
                </c:pt>
                <c:pt idx="41464">
                  <c:v>0</c:v>
                </c:pt>
                <c:pt idx="41465">
                  <c:v>8.9552238805970144E-2</c:v>
                </c:pt>
                <c:pt idx="41466">
                  <c:v>2.8571428571428571E-2</c:v>
                </c:pt>
                <c:pt idx="41467">
                  <c:v>3.125E-2</c:v>
                </c:pt>
                <c:pt idx="41468">
                  <c:v>9.375E-2</c:v>
                </c:pt>
                <c:pt idx="41469">
                  <c:v>3.2258064516129031E-2</c:v>
                </c:pt>
                <c:pt idx="41470">
                  <c:v>0</c:v>
                </c:pt>
                <c:pt idx="41471">
                  <c:v>0</c:v>
                </c:pt>
                <c:pt idx="41472">
                  <c:v>0</c:v>
                </c:pt>
                <c:pt idx="41473">
                  <c:v>0</c:v>
                </c:pt>
                <c:pt idx="41474">
                  <c:v>4.4776119402985072E-2</c:v>
                </c:pt>
                <c:pt idx="41475">
                  <c:v>0</c:v>
                </c:pt>
                <c:pt idx="41476">
                  <c:v>0</c:v>
                </c:pt>
                <c:pt idx="41477">
                  <c:v>9.375E-2</c:v>
                </c:pt>
                <c:pt idx="41478">
                  <c:v>0.18333333333333332</c:v>
                </c:pt>
                <c:pt idx="41479">
                  <c:v>2.8571428571428571E-2</c:v>
                </c:pt>
                <c:pt idx="41480">
                  <c:v>0</c:v>
                </c:pt>
                <c:pt idx="41481">
                  <c:v>6.7567567567567571E-2</c:v>
                </c:pt>
                <c:pt idx="41482">
                  <c:v>0.19354838709677419</c:v>
                </c:pt>
                <c:pt idx="41483">
                  <c:v>7.4626865671641784E-2</c:v>
                </c:pt>
                <c:pt idx="41484">
                  <c:v>1.5625E-2</c:v>
                </c:pt>
                <c:pt idx="41485">
                  <c:v>0.15873015873015872</c:v>
                </c:pt>
                <c:pt idx="41486">
                  <c:v>4.4117647058823532E-2</c:v>
                </c:pt>
                <c:pt idx="41487">
                  <c:v>0</c:v>
                </c:pt>
                <c:pt idx="41488">
                  <c:v>0</c:v>
                </c:pt>
                <c:pt idx="41489">
                  <c:v>0.109375</c:v>
                </c:pt>
                <c:pt idx="41490">
                  <c:v>5.5555555555555552E-2</c:v>
                </c:pt>
                <c:pt idx="41491">
                  <c:v>0.17241379310344829</c:v>
                </c:pt>
                <c:pt idx="41492">
                  <c:v>8.3333333333333329E-2</c:v>
                </c:pt>
                <c:pt idx="41493">
                  <c:v>0</c:v>
                </c:pt>
                <c:pt idx="41494">
                  <c:v>0</c:v>
                </c:pt>
                <c:pt idx="41495">
                  <c:v>0</c:v>
                </c:pt>
                <c:pt idx="41496">
                  <c:v>0</c:v>
                </c:pt>
                <c:pt idx="41497">
                  <c:v>0.15151515151515152</c:v>
                </c:pt>
                <c:pt idx="41498">
                  <c:v>2.9411764705882353E-2</c:v>
                </c:pt>
                <c:pt idx="41499">
                  <c:v>0.17241379310344829</c:v>
                </c:pt>
                <c:pt idx="41500">
                  <c:v>0.22033898305084745</c:v>
                </c:pt>
                <c:pt idx="41501">
                  <c:v>0.14754098360655737</c:v>
                </c:pt>
                <c:pt idx="41502">
                  <c:v>6.3492063492063489E-2</c:v>
                </c:pt>
                <c:pt idx="41503">
                  <c:v>0</c:v>
                </c:pt>
                <c:pt idx="41504">
                  <c:v>0</c:v>
                </c:pt>
                <c:pt idx="41505">
                  <c:v>0</c:v>
                </c:pt>
                <c:pt idx="41506">
                  <c:v>0</c:v>
                </c:pt>
                <c:pt idx="41507">
                  <c:v>5.3571428571428568E-2</c:v>
                </c:pt>
                <c:pt idx="41508">
                  <c:v>0.15384615384615385</c:v>
                </c:pt>
                <c:pt idx="41509">
                  <c:v>0</c:v>
                </c:pt>
                <c:pt idx="41510">
                  <c:v>0</c:v>
                </c:pt>
                <c:pt idx="41511">
                  <c:v>0</c:v>
                </c:pt>
                <c:pt idx="41512">
                  <c:v>0</c:v>
                </c:pt>
                <c:pt idx="41513">
                  <c:v>0</c:v>
                </c:pt>
                <c:pt idx="41514">
                  <c:v>0</c:v>
                </c:pt>
                <c:pt idx="41515">
                  <c:v>0</c:v>
                </c:pt>
                <c:pt idx="41516">
                  <c:v>0</c:v>
                </c:pt>
                <c:pt idx="41517">
                  <c:v>0</c:v>
                </c:pt>
                <c:pt idx="41518">
                  <c:v>0</c:v>
                </c:pt>
                <c:pt idx="41519">
                  <c:v>0</c:v>
                </c:pt>
                <c:pt idx="41520">
                  <c:v>0</c:v>
                </c:pt>
                <c:pt idx="41521">
                  <c:v>0</c:v>
                </c:pt>
                <c:pt idx="41522">
                  <c:v>0</c:v>
                </c:pt>
                <c:pt idx="41523">
                  <c:v>0</c:v>
                </c:pt>
                <c:pt idx="41524">
                  <c:v>0</c:v>
                </c:pt>
                <c:pt idx="41525">
                  <c:v>0</c:v>
                </c:pt>
                <c:pt idx="41526">
                  <c:v>0</c:v>
                </c:pt>
                <c:pt idx="41527">
                  <c:v>0.11475409836065574</c:v>
                </c:pt>
                <c:pt idx="41528">
                  <c:v>0</c:v>
                </c:pt>
                <c:pt idx="41529">
                  <c:v>0</c:v>
                </c:pt>
                <c:pt idx="41530">
                  <c:v>0.109375</c:v>
                </c:pt>
                <c:pt idx="41531">
                  <c:v>0.22033898305084745</c:v>
                </c:pt>
                <c:pt idx="41532">
                  <c:v>0</c:v>
                </c:pt>
                <c:pt idx="41533">
                  <c:v>0.18461538461538463</c:v>
                </c:pt>
                <c:pt idx="41534">
                  <c:v>2.7027027027027029E-2</c:v>
                </c:pt>
                <c:pt idx="41535">
                  <c:v>0</c:v>
                </c:pt>
                <c:pt idx="41536">
                  <c:v>1.2658227848101266E-2</c:v>
                </c:pt>
                <c:pt idx="41537">
                  <c:v>4.4117647058823532E-2</c:v>
                </c:pt>
                <c:pt idx="41538">
                  <c:v>6.8493150684931503E-2</c:v>
                </c:pt>
                <c:pt idx="41539">
                  <c:v>0</c:v>
                </c:pt>
                <c:pt idx="41540">
                  <c:v>0</c:v>
                </c:pt>
                <c:pt idx="41541">
                  <c:v>0</c:v>
                </c:pt>
                <c:pt idx="41542">
                  <c:v>0</c:v>
                </c:pt>
                <c:pt idx="41543">
                  <c:v>0</c:v>
                </c:pt>
                <c:pt idx="41544">
                  <c:v>0</c:v>
                </c:pt>
                <c:pt idx="41545">
                  <c:v>0</c:v>
                </c:pt>
                <c:pt idx="41546">
                  <c:v>0</c:v>
                </c:pt>
                <c:pt idx="41547">
                  <c:v>0</c:v>
                </c:pt>
                <c:pt idx="41548">
                  <c:v>0</c:v>
                </c:pt>
                <c:pt idx="41549">
                  <c:v>0</c:v>
                </c:pt>
                <c:pt idx="41550">
                  <c:v>0</c:v>
                </c:pt>
                <c:pt idx="41551">
                  <c:v>0</c:v>
                </c:pt>
                <c:pt idx="41552">
                  <c:v>0</c:v>
                </c:pt>
                <c:pt idx="41553">
                  <c:v>0</c:v>
                </c:pt>
                <c:pt idx="41554">
                  <c:v>0</c:v>
                </c:pt>
                <c:pt idx="41555">
                  <c:v>0</c:v>
                </c:pt>
                <c:pt idx="41556">
                  <c:v>0</c:v>
                </c:pt>
                <c:pt idx="41557">
                  <c:v>0</c:v>
                </c:pt>
                <c:pt idx="41558">
                  <c:v>0</c:v>
                </c:pt>
                <c:pt idx="41559">
                  <c:v>0</c:v>
                </c:pt>
                <c:pt idx="41560">
                  <c:v>0</c:v>
                </c:pt>
                <c:pt idx="41561">
                  <c:v>0</c:v>
                </c:pt>
                <c:pt idx="41562">
                  <c:v>0</c:v>
                </c:pt>
                <c:pt idx="41563">
                  <c:v>0</c:v>
                </c:pt>
                <c:pt idx="41564">
                  <c:v>0</c:v>
                </c:pt>
                <c:pt idx="41565">
                  <c:v>0</c:v>
                </c:pt>
                <c:pt idx="41566">
                  <c:v>0</c:v>
                </c:pt>
                <c:pt idx="41567">
                  <c:v>0</c:v>
                </c:pt>
                <c:pt idx="41568">
                  <c:v>0</c:v>
                </c:pt>
                <c:pt idx="41569">
                  <c:v>0</c:v>
                </c:pt>
                <c:pt idx="41570">
                  <c:v>0</c:v>
                </c:pt>
                <c:pt idx="41571">
                  <c:v>0</c:v>
                </c:pt>
                <c:pt idx="41572">
                  <c:v>0</c:v>
                </c:pt>
                <c:pt idx="41573">
                  <c:v>0</c:v>
                </c:pt>
                <c:pt idx="41574">
                  <c:v>0</c:v>
                </c:pt>
                <c:pt idx="41575">
                  <c:v>0.19047619047619047</c:v>
                </c:pt>
                <c:pt idx="41576">
                  <c:v>0</c:v>
                </c:pt>
                <c:pt idx="41577">
                  <c:v>0</c:v>
                </c:pt>
                <c:pt idx="41578">
                  <c:v>0</c:v>
                </c:pt>
                <c:pt idx="41579">
                  <c:v>0</c:v>
                </c:pt>
                <c:pt idx="41580">
                  <c:v>0</c:v>
                </c:pt>
                <c:pt idx="41581">
                  <c:v>0</c:v>
                </c:pt>
                <c:pt idx="41582">
                  <c:v>0</c:v>
                </c:pt>
                <c:pt idx="41583">
                  <c:v>0</c:v>
                </c:pt>
                <c:pt idx="41584">
                  <c:v>0</c:v>
                </c:pt>
                <c:pt idx="41585">
                  <c:v>0</c:v>
                </c:pt>
                <c:pt idx="41586">
                  <c:v>0</c:v>
                </c:pt>
                <c:pt idx="41587">
                  <c:v>0</c:v>
                </c:pt>
                <c:pt idx="41588">
                  <c:v>0</c:v>
                </c:pt>
                <c:pt idx="41589">
                  <c:v>0</c:v>
                </c:pt>
                <c:pt idx="41590">
                  <c:v>0</c:v>
                </c:pt>
                <c:pt idx="41591">
                  <c:v>7.4626865671641784E-2</c:v>
                </c:pt>
                <c:pt idx="41592">
                  <c:v>0.13636363636363635</c:v>
                </c:pt>
                <c:pt idx="41593">
                  <c:v>0</c:v>
                </c:pt>
                <c:pt idx="41594">
                  <c:v>0</c:v>
                </c:pt>
                <c:pt idx="41595">
                  <c:v>0</c:v>
                </c:pt>
                <c:pt idx="41596">
                  <c:v>0</c:v>
                </c:pt>
                <c:pt idx="41597">
                  <c:v>0</c:v>
                </c:pt>
                <c:pt idx="41598">
                  <c:v>0.12903225806451613</c:v>
                </c:pt>
                <c:pt idx="41599">
                  <c:v>4.1666666666666664E-2</c:v>
                </c:pt>
                <c:pt idx="41600">
                  <c:v>0</c:v>
                </c:pt>
                <c:pt idx="41601">
                  <c:v>2.6666666666666668E-2</c:v>
                </c:pt>
                <c:pt idx="41602">
                  <c:v>0</c:v>
                </c:pt>
                <c:pt idx="41603">
                  <c:v>0</c:v>
                </c:pt>
                <c:pt idx="41604">
                  <c:v>0</c:v>
                </c:pt>
                <c:pt idx="41605">
                  <c:v>0</c:v>
                </c:pt>
                <c:pt idx="41606">
                  <c:v>0</c:v>
                </c:pt>
                <c:pt idx="41607">
                  <c:v>0</c:v>
                </c:pt>
                <c:pt idx="41608">
                  <c:v>0</c:v>
                </c:pt>
                <c:pt idx="41609">
                  <c:v>0</c:v>
                </c:pt>
                <c:pt idx="41610">
                  <c:v>0.23214285714285715</c:v>
                </c:pt>
                <c:pt idx="41611">
                  <c:v>0.13043478260869565</c:v>
                </c:pt>
                <c:pt idx="41612">
                  <c:v>0</c:v>
                </c:pt>
                <c:pt idx="41613">
                  <c:v>0</c:v>
                </c:pt>
                <c:pt idx="41614">
                  <c:v>0.14925373134328357</c:v>
                </c:pt>
                <c:pt idx="41615">
                  <c:v>2.564102564102564E-2</c:v>
                </c:pt>
                <c:pt idx="41616">
                  <c:v>0.13235294117647059</c:v>
                </c:pt>
                <c:pt idx="41617">
                  <c:v>5.7142857142857141E-2</c:v>
                </c:pt>
                <c:pt idx="41618">
                  <c:v>4.4117647058823532E-2</c:v>
                </c:pt>
                <c:pt idx="41619">
                  <c:v>1.4492753623188406E-2</c:v>
                </c:pt>
                <c:pt idx="41620">
                  <c:v>1.3513513513513514E-2</c:v>
                </c:pt>
                <c:pt idx="41621">
                  <c:v>1.4084507042253521E-2</c:v>
                </c:pt>
                <c:pt idx="41622">
                  <c:v>0</c:v>
                </c:pt>
                <c:pt idx="41623">
                  <c:v>0</c:v>
                </c:pt>
                <c:pt idx="41624">
                  <c:v>4.2857142857142858E-2</c:v>
                </c:pt>
                <c:pt idx="41625">
                  <c:v>0.17741935483870969</c:v>
                </c:pt>
                <c:pt idx="41626">
                  <c:v>0</c:v>
                </c:pt>
                <c:pt idx="41627">
                  <c:v>0</c:v>
                </c:pt>
                <c:pt idx="41628">
                  <c:v>0</c:v>
                </c:pt>
                <c:pt idx="41629">
                  <c:v>0</c:v>
                </c:pt>
                <c:pt idx="41630">
                  <c:v>0</c:v>
                </c:pt>
                <c:pt idx="41631">
                  <c:v>0</c:v>
                </c:pt>
                <c:pt idx="41632">
                  <c:v>0</c:v>
                </c:pt>
                <c:pt idx="41633">
                  <c:v>0</c:v>
                </c:pt>
                <c:pt idx="41634">
                  <c:v>0</c:v>
                </c:pt>
                <c:pt idx="41635">
                  <c:v>0</c:v>
                </c:pt>
                <c:pt idx="41636">
                  <c:v>0</c:v>
                </c:pt>
                <c:pt idx="41637">
                  <c:v>0</c:v>
                </c:pt>
                <c:pt idx="41638">
                  <c:v>0</c:v>
                </c:pt>
                <c:pt idx="41639">
                  <c:v>0</c:v>
                </c:pt>
                <c:pt idx="41640">
                  <c:v>0</c:v>
                </c:pt>
                <c:pt idx="41641">
                  <c:v>0</c:v>
                </c:pt>
                <c:pt idx="41642">
                  <c:v>0</c:v>
                </c:pt>
                <c:pt idx="41643">
                  <c:v>0</c:v>
                </c:pt>
                <c:pt idx="41644">
                  <c:v>0</c:v>
                </c:pt>
                <c:pt idx="41645">
                  <c:v>0</c:v>
                </c:pt>
                <c:pt idx="41646">
                  <c:v>0</c:v>
                </c:pt>
                <c:pt idx="41647">
                  <c:v>0</c:v>
                </c:pt>
                <c:pt idx="41648">
                  <c:v>0</c:v>
                </c:pt>
                <c:pt idx="41649">
                  <c:v>0</c:v>
                </c:pt>
                <c:pt idx="41650">
                  <c:v>0</c:v>
                </c:pt>
                <c:pt idx="41651">
                  <c:v>0</c:v>
                </c:pt>
                <c:pt idx="41652">
                  <c:v>0</c:v>
                </c:pt>
                <c:pt idx="41653">
                  <c:v>0</c:v>
                </c:pt>
                <c:pt idx="41654">
                  <c:v>0</c:v>
                </c:pt>
                <c:pt idx="41655">
                  <c:v>0</c:v>
                </c:pt>
                <c:pt idx="41656">
                  <c:v>0</c:v>
                </c:pt>
                <c:pt idx="41657">
                  <c:v>0</c:v>
                </c:pt>
                <c:pt idx="41658">
                  <c:v>0</c:v>
                </c:pt>
                <c:pt idx="41659">
                  <c:v>0</c:v>
                </c:pt>
                <c:pt idx="41660">
                  <c:v>0</c:v>
                </c:pt>
                <c:pt idx="41661">
                  <c:v>0</c:v>
                </c:pt>
                <c:pt idx="41662">
                  <c:v>0</c:v>
                </c:pt>
                <c:pt idx="41663">
                  <c:v>0</c:v>
                </c:pt>
                <c:pt idx="41664">
                  <c:v>0</c:v>
                </c:pt>
                <c:pt idx="41665">
                  <c:v>0</c:v>
                </c:pt>
                <c:pt idx="41666">
                  <c:v>0</c:v>
                </c:pt>
                <c:pt idx="41667">
                  <c:v>0</c:v>
                </c:pt>
                <c:pt idx="41668">
                  <c:v>0</c:v>
                </c:pt>
                <c:pt idx="41669">
                  <c:v>0</c:v>
                </c:pt>
                <c:pt idx="41670">
                  <c:v>0</c:v>
                </c:pt>
                <c:pt idx="41671">
                  <c:v>0</c:v>
                </c:pt>
                <c:pt idx="41672">
                  <c:v>9.0909090909090912E-2</c:v>
                </c:pt>
                <c:pt idx="41673">
                  <c:v>0</c:v>
                </c:pt>
                <c:pt idx="41674">
                  <c:v>1.3333333333333334E-2</c:v>
                </c:pt>
                <c:pt idx="41675">
                  <c:v>0</c:v>
                </c:pt>
                <c:pt idx="41676">
                  <c:v>0</c:v>
                </c:pt>
                <c:pt idx="41677">
                  <c:v>0</c:v>
                </c:pt>
                <c:pt idx="41678">
                  <c:v>0</c:v>
                </c:pt>
                <c:pt idx="41679">
                  <c:v>0</c:v>
                </c:pt>
                <c:pt idx="41680">
                  <c:v>0</c:v>
                </c:pt>
                <c:pt idx="41681">
                  <c:v>0</c:v>
                </c:pt>
                <c:pt idx="41682">
                  <c:v>0</c:v>
                </c:pt>
                <c:pt idx="41683">
                  <c:v>0</c:v>
                </c:pt>
                <c:pt idx="41684">
                  <c:v>0</c:v>
                </c:pt>
                <c:pt idx="41685">
                  <c:v>0</c:v>
                </c:pt>
                <c:pt idx="41686">
                  <c:v>0</c:v>
                </c:pt>
                <c:pt idx="41687">
                  <c:v>0</c:v>
                </c:pt>
                <c:pt idx="41688">
                  <c:v>0</c:v>
                </c:pt>
                <c:pt idx="41689">
                  <c:v>0</c:v>
                </c:pt>
                <c:pt idx="41690">
                  <c:v>0.22033898305084745</c:v>
                </c:pt>
                <c:pt idx="41691">
                  <c:v>0</c:v>
                </c:pt>
                <c:pt idx="41692">
                  <c:v>0</c:v>
                </c:pt>
                <c:pt idx="41693">
                  <c:v>0.15625</c:v>
                </c:pt>
                <c:pt idx="41694">
                  <c:v>0</c:v>
                </c:pt>
                <c:pt idx="41695">
                  <c:v>0.25806451612903225</c:v>
                </c:pt>
                <c:pt idx="41696">
                  <c:v>0</c:v>
                </c:pt>
                <c:pt idx="41697">
                  <c:v>0</c:v>
                </c:pt>
                <c:pt idx="41698">
                  <c:v>0</c:v>
                </c:pt>
                <c:pt idx="41699">
                  <c:v>0</c:v>
                </c:pt>
                <c:pt idx="41700">
                  <c:v>0</c:v>
                </c:pt>
                <c:pt idx="41701">
                  <c:v>0</c:v>
                </c:pt>
                <c:pt idx="41702">
                  <c:v>0</c:v>
                </c:pt>
                <c:pt idx="41703">
                  <c:v>0</c:v>
                </c:pt>
                <c:pt idx="41704">
                  <c:v>0</c:v>
                </c:pt>
                <c:pt idx="41705">
                  <c:v>0.109375</c:v>
                </c:pt>
                <c:pt idx="41706">
                  <c:v>0</c:v>
                </c:pt>
                <c:pt idx="41707">
                  <c:v>0</c:v>
                </c:pt>
                <c:pt idx="41708">
                  <c:v>0</c:v>
                </c:pt>
                <c:pt idx="41709">
                  <c:v>0</c:v>
                </c:pt>
                <c:pt idx="41710">
                  <c:v>0</c:v>
                </c:pt>
                <c:pt idx="41711">
                  <c:v>0</c:v>
                </c:pt>
                <c:pt idx="41712">
                  <c:v>9.0909090909090912E-2</c:v>
                </c:pt>
                <c:pt idx="41713">
                  <c:v>0</c:v>
                </c:pt>
                <c:pt idx="41714">
                  <c:v>0.12903225806451613</c:v>
                </c:pt>
                <c:pt idx="41715">
                  <c:v>0</c:v>
                </c:pt>
                <c:pt idx="41716">
                  <c:v>0</c:v>
                </c:pt>
                <c:pt idx="41717">
                  <c:v>0</c:v>
                </c:pt>
                <c:pt idx="41718">
                  <c:v>0</c:v>
                </c:pt>
                <c:pt idx="41719">
                  <c:v>0</c:v>
                </c:pt>
                <c:pt idx="41720">
                  <c:v>0</c:v>
                </c:pt>
                <c:pt idx="41721">
                  <c:v>0</c:v>
                </c:pt>
                <c:pt idx="41722">
                  <c:v>0</c:v>
                </c:pt>
                <c:pt idx="41723">
                  <c:v>0</c:v>
                </c:pt>
                <c:pt idx="41724">
                  <c:v>0</c:v>
                </c:pt>
                <c:pt idx="41725">
                  <c:v>0</c:v>
                </c:pt>
                <c:pt idx="41726">
                  <c:v>0</c:v>
                </c:pt>
                <c:pt idx="41727">
                  <c:v>0</c:v>
                </c:pt>
                <c:pt idx="41728">
                  <c:v>0</c:v>
                </c:pt>
                <c:pt idx="41729">
                  <c:v>0</c:v>
                </c:pt>
                <c:pt idx="41730">
                  <c:v>0</c:v>
                </c:pt>
                <c:pt idx="41731">
                  <c:v>0</c:v>
                </c:pt>
                <c:pt idx="41732">
                  <c:v>0</c:v>
                </c:pt>
                <c:pt idx="41733">
                  <c:v>0</c:v>
                </c:pt>
                <c:pt idx="41734">
                  <c:v>0</c:v>
                </c:pt>
                <c:pt idx="41735">
                  <c:v>0</c:v>
                </c:pt>
                <c:pt idx="41736">
                  <c:v>0</c:v>
                </c:pt>
                <c:pt idx="41737">
                  <c:v>0</c:v>
                </c:pt>
                <c:pt idx="41738">
                  <c:v>0</c:v>
                </c:pt>
                <c:pt idx="41739">
                  <c:v>0</c:v>
                </c:pt>
                <c:pt idx="41740">
                  <c:v>0</c:v>
                </c:pt>
                <c:pt idx="41741">
                  <c:v>0</c:v>
                </c:pt>
                <c:pt idx="41742">
                  <c:v>0</c:v>
                </c:pt>
                <c:pt idx="41743">
                  <c:v>0</c:v>
                </c:pt>
                <c:pt idx="41744">
                  <c:v>0</c:v>
                </c:pt>
                <c:pt idx="41745">
                  <c:v>0.15151515151515152</c:v>
                </c:pt>
                <c:pt idx="41746">
                  <c:v>0.24193548387096775</c:v>
                </c:pt>
                <c:pt idx="41747">
                  <c:v>0</c:v>
                </c:pt>
                <c:pt idx="41748">
                  <c:v>0</c:v>
                </c:pt>
                <c:pt idx="41749">
                  <c:v>0</c:v>
                </c:pt>
                <c:pt idx="41750">
                  <c:v>0</c:v>
                </c:pt>
                <c:pt idx="41751">
                  <c:v>7.4626865671641784E-2</c:v>
                </c:pt>
                <c:pt idx="41752">
                  <c:v>3.0303030303030304E-2</c:v>
                </c:pt>
                <c:pt idx="41753">
                  <c:v>0.15384615384615385</c:v>
                </c:pt>
                <c:pt idx="41754">
                  <c:v>0</c:v>
                </c:pt>
                <c:pt idx="41755">
                  <c:v>0</c:v>
                </c:pt>
                <c:pt idx="41756">
                  <c:v>0</c:v>
                </c:pt>
                <c:pt idx="41757">
                  <c:v>0</c:v>
                </c:pt>
                <c:pt idx="41758">
                  <c:v>0</c:v>
                </c:pt>
                <c:pt idx="41759">
                  <c:v>0</c:v>
                </c:pt>
                <c:pt idx="41760">
                  <c:v>0</c:v>
                </c:pt>
                <c:pt idx="41761">
                  <c:v>0</c:v>
                </c:pt>
                <c:pt idx="41762">
                  <c:v>0</c:v>
                </c:pt>
                <c:pt idx="41763">
                  <c:v>0</c:v>
                </c:pt>
                <c:pt idx="41764">
                  <c:v>0</c:v>
                </c:pt>
                <c:pt idx="41765">
                  <c:v>0</c:v>
                </c:pt>
                <c:pt idx="41766">
                  <c:v>4.5454545454545456E-2</c:v>
                </c:pt>
                <c:pt idx="41767">
                  <c:v>0.15873015873015872</c:v>
                </c:pt>
                <c:pt idx="41768">
                  <c:v>0.21666666666666667</c:v>
                </c:pt>
                <c:pt idx="41769">
                  <c:v>0</c:v>
                </c:pt>
                <c:pt idx="41770">
                  <c:v>0</c:v>
                </c:pt>
                <c:pt idx="41771">
                  <c:v>0</c:v>
                </c:pt>
                <c:pt idx="41772">
                  <c:v>0</c:v>
                </c:pt>
                <c:pt idx="41773">
                  <c:v>0</c:v>
                </c:pt>
                <c:pt idx="41774">
                  <c:v>0</c:v>
                </c:pt>
                <c:pt idx="41775">
                  <c:v>0</c:v>
                </c:pt>
                <c:pt idx="41776">
                  <c:v>0</c:v>
                </c:pt>
                <c:pt idx="41777">
                  <c:v>0</c:v>
                </c:pt>
                <c:pt idx="41778">
                  <c:v>0</c:v>
                </c:pt>
                <c:pt idx="41779">
                  <c:v>0</c:v>
                </c:pt>
                <c:pt idx="41780">
                  <c:v>0</c:v>
                </c:pt>
                <c:pt idx="41781">
                  <c:v>0</c:v>
                </c:pt>
                <c:pt idx="41782">
                  <c:v>0</c:v>
                </c:pt>
                <c:pt idx="41783">
                  <c:v>0</c:v>
                </c:pt>
                <c:pt idx="41784">
                  <c:v>0</c:v>
                </c:pt>
                <c:pt idx="41785">
                  <c:v>0</c:v>
                </c:pt>
                <c:pt idx="41786">
                  <c:v>0</c:v>
                </c:pt>
                <c:pt idx="41787">
                  <c:v>0</c:v>
                </c:pt>
                <c:pt idx="41788">
                  <c:v>0</c:v>
                </c:pt>
                <c:pt idx="41789">
                  <c:v>0</c:v>
                </c:pt>
                <c:pt idx="41790">
                  <c:v>0</c:v>
                </c:pt>
                <c:pt idx="41791">
                  <c:v>0</c:v>
                </c:pt>
                <c:pt idx="41792">
                  <c:v>1.4285714285714285E-2</c:v>
                </c:pt>
                <c:pt idx="41793">
                  <c:v>0</c:v>
                </c:pt>
                <c:pt idx="41794">
                  <c:v>7.4626865671641784E-2</c:v>
                </c:pt>
                <c:pt idx="41795">
                  <c:v>0</c:v>
                </c:pt>
                <c:pt idx="41796">
                  <c:v>0</c:v>
                </c:pt>
                <c:pt idx="41797">
                  <c:v>0</c:v>
                </c:pt>
                <c:pt idx="41798">
                  <c:v>0</c:v>
                </c:pt>
                <c:pt idx="41799">
                  <c:v>0</c:v>
                </c:pt>
                <c:pt idx="41800">
                  <c:v>0</c:v>
                </c:pt>
                <c:pt idx="41801">
                  <c:v>0</c:v>
                </c:pt>
                <c:pt idx="41802">
                  <c:v>0</c:v>
                </c:pt>
                <c:pt idx="41803">
                  <c:v>0</c:v>
                </c:pt>
                <c:pt idx="41804">
                  <c:v>9.6774193548387094E-2</c:v>
                </c:pt>
                <c:pt idx="41805">
                  <c:v>4.8387096774193547E-2</c:v>
                </c:pt>
                <c:pt idx="41806">
                  <c:v>0</c:v>
                </c:pt>
                <c:pt idx="41807">
                  <c:v>0.2</c:v>
                </c:pt>
                <c:pt idx="41808">
                  <c:v>0.20634920634920634</c:v>
                </c:pt>
                <c:pt idx="41809">
                  <c:v>0.19047619047619047</c:v>
                </c:pt>
                <c:pt idx="41810">
                  <c:v>0</c:v>
                </c:pt>
                <c:pt idx="41811">
                  <c:v>4.0540540540540543E-2</c:v>
                </c:pt>
                <c:pt idx="41812">
                  <c:v>1.3513513513513514E-2</c:v>
                </c:pt>
                <c:pt idx="41813">
                  <c:v>2.4691358024691357E-2</c:v>
                </c:pt>
                <c:pt idx="41814">
                  <c:v>9.8591549295774641E-2</c:v>
                </c:pt>
                <c:pt idx="41815">
                  <c:v>0.12676056338028169</c:v>
                </c:pt>
                <c:pt idx="41816">
                  <c:v>0</c:v>
                </c:pt>
                <c:pt idx="41817">
                  <c:v>0</c:v>
                </c:pt>
                <c:pt idx="41818">
                  <c:v>0</c:v>
                </c:pt>
                <c:pt idx="41819">
                  <c:v>0</c:v>
                </c:pt>
                <c:pt idx="41820">
                  <c:v>0</c:v>
                </c:pt>
                <c:pt idx="41821">
                  <c:v>0</c:v>
                </c:pt>
                <c:pt idx="41822">
                  <c:v>0</c:v>
                </c:pt>
                <c:pt idx="41823">
                  <c:v>0</c:v>
                </c:pt>
                <c:pt idx="41824">
                  <c:v>0</c:v>
                </c:pt>
                <c:pt idx="41825">
                  <c:v>0</c:v>
                </c:pt>
                <c:pt idx="41826">
                  <c:v>0</c:v>
                </c:pt>
                <c:pt idx="41827">
                  <c:v>0</c:v>
                </c:pt>
                <c:pt idx="41828">
                  <c:v>0</c:v>
                </c:pt>
                <c:pt idx="41829">
                  <c:v>0</c:v>
                </c:pt>
                <c:pt idx="41830">
                  <c:v>0</c:v>
                </c:pt>
                <c:pt idx="41831">
                  <c:v>1.7543859649122806E-2</c:v>
                </c:pt>
                <c:pt idx="41832">
                  <c:v>0</c:v>
                </c:pt>
                <c:pt idx="41833">
                  <c:v>0</c:v>
                </c:pt>
                <c:pt idx="41834">
                  <c:v>0</c:v>
                </c:pt>
                <c:pt idx="41835">
                  <c:v>0</c:v>
                </c:pt>
                <c:pt idx="41836">
                  <c:v>0</c:v>
                </c:pt>
                <c:pt idx="41837">
                  <c:v>0</c:v>
                </c:pt>
                <c:pt idx="41838">
                  <c:v>0</c:v>
                </c:pt>
                <c:pt idx="41839">
                  <c:v>8.9552238805970144E-2</c:v>
                </c:pt>
                <c:pt idx="41840">
                  <c:v>0</c:v>
                </c:pt>
                <c:pt idx="41841">
                  <c:v>0</c:v>
                </c:pt>
                <c:pt idx="41842">
                  <c:v>0</c:v>
                </c:pt>
                <c:pt idx="41843">
                  <c:v>0</c:v>
                </c:pt>
                <c:pt idx="41844">
                  <c:v>0</c:v>
                </c:pt>
                <c:pt idx="41845">
                  <c:v>6.0606060606060608E-2</c:v>
                </c:pt>
                <c:pt idx="41846">
                  <c:v>0</c:v>
                </c:pt>
                <c:pt idx="41847">
                  <c:v>0</c:v>
                </c:pt>
                <c:pt idx="41848">
                  <c:v>4.2857142857142858E-2</c:v>
                </c:pt>
                <c:pt idx="41849">
                  <c:v>0</c:v>
                </c:pt>
                <c:pt idx="41850">
                  <c:v>0</c:v>
                </c:pt>
                <c:pt idx="41851">
                  <c:v>0</c:v>
                </c:pt>
                <c:pt idx="41852">
                  <c:v>0</c:v>
                </c:pt>
                <c:pt idx="41853">
                  <c:v>0</c:v>
                </c:pt>
                <c:pt idx="41854">
                  <c:v>0</c:v>
                </c:pt>
                <c:pt idx="41855">
                  <c:v>0</c:v>
                </c:pt>
                <c:pt idx="41856">
                  <c:v>0</c:v>
                </c:pt>
                <c:pt idx="41857">
                  <c:v>0</c:v>
                </c:pt>
                <c:pt idx="41858">
                  <c:v>0</c:v>
                </c:pt>
                <c:pt idx="41859">
                  <c:v>0</c:v>
                </c:pt>
                <c:pt idx="41860">
                  <c:v>0</c:v>
                </c:pt>
                <c:pt idx="41861">
                  <c:v>0</c:v>
                </c:pt>
                <c:pt idx="41862">
                  <c:v>0</c:v>
                </c:pt>
                <c:pt idx="41863">
                  <c:v>0</c:v>
                </c:pt>
                <c:pt idx="41864">
                  <c:v>0</c:v>
                </c:pt>
                <c:pt idx="41865">
                  <c:v>0</c:v>
                </c:pt>
                <c:pt idx="41866">
                  <c:v>0</c:v>
                </c:pt>
                <c:pt idx="41867">
                  <c:v>5.9701492537313432E-2</c:v>
                </c:pt>
                <c:pt idx="41868">
                  <c:v>0</c:v>
                </c:pt>
                <c:pt idx="41869">
                  <c:v>0.16176470588235295</c:v>
                </c:pt>
                <c:pt idx="41870">
                  <c:v>0.19047619047619047</c:v>
                </c:pt>
                <c:pt idx="41871">
                  <c:v>0</c:v>
                </c:pt>
                <c:pt idx="41872">
                  <c:v>8.4507042253521125E-2</c:v>
                </c:pt>
                <c:pt idx="41873">
                  <c:v>0.11764705882352941</c:v>
                </c:pt>
                <c:pt idx="41874">
                  <c:v>8.1081081081081086E-2</c:v>
                </c:pt>
                <c:pt idx="41875">
                  <c:v>5.7971014492753624E-2</c:v>
                </c:pt>
                <c:pt idx="41876">
                  <c:v>1.2987012987012988E-2</c:v>
                </c:pt>
                <c:pt idx="41877">
                  <c:v>0</c:v>
                </c:pt>
                <c:pt idx="41878">
                  <c:v>0</c:v>
                </c:pt>
                <c:pt idx="41879">
                  <c:v>0</c:v>
                </c:pt>
                <c:pt idx="41880">
                  <c:v>2.564102564102564E-2</c:v>
                </c:pt>
                <c:pt idx="41881">
                  <c:v>1.2658227848101266E-2</c:v>
                </c:pt>
                <c:pt idx="41882">
                  <c:v>0</c:v>
                </c:pt>
                <c:pt idx="41883">
                  <c:v>0</c:v>
                </c:pt>
                <c:pt idx="41884">
                  <c:v>0</c:v>
                </c:pt>
                <c:pt idx="41885">
                  <c:v>0</c:v>
                </c:pt>
                <c:pt idx="41886">
                  <c:v>0</c:v>
                </c:pt>
                <c:pt idx="41887">
                  <c:v>0</c:v>
                </c:pt>
                <c:pt idx="41888">
                  <c:v>0</c:v>
                </c:pt>
                <c:pt idx="41889">
                  <c:v>0</c:v>
                </c:pt>
                <c:pt idx="41890">
                  <c:v>0</c:v>
                </c:pt>
                <c:pt idx="41891">
                  <c:v>0</c:v>
                </c:pt>
                <c:pt idx="41892">
                  <c:v>0</c:v>
                </c:pt>
                <c:pt idx="41893">
                  <c:v>0</c:v>
                </c:pt>
                <c:pt idx="41894">
                  <c:v>0</c:v>
                </c:pt>
                <c:pt idx="41895">
                  <c:v>0</c:v>
                </c:pt>
                <c:pt idx="41896">
                  <c:v>0</c:v>
                </c:pt>
                <c:pt idx="41897">
                  <c:v>0</c:v>
                </c:pt>
                <c:pt idx="41898">
                  <c:v>0</c:v>
                </c:pt>
                <c:pt idx="41899">
                  <c:v>0</c:v>
                </c:pt>
                <c:pt idx="41900">
                  <c:v>0</c:v>
                </c:pt>
                <c:pt idx="41901">
                  <c:v>0</c:v>
                </c:pt>
                <c:pt idx="41902">
                  <c:v>0</c:v>
                </c:pt>
                <c:pt idx="41903">
                  <c:v>0</c:v>
                </c:pt>
                <c:pt idx="41904">
                  <c:v>0</c:v>
                </c:pt>
                <c:pt idx="41905">
                  <c:v>0</c:v>
                </c:pt>
                <c:pt idx="41906">
                  <c:v>0</c:v>
                </c:pt>
                <c:pt idx="41907">
                  <c:v>0</c:v>
                </c:pt>
                <c:pt idx="41908">
                  <c:v>0</c:v>
                </c:pt>
                <c:pt idx="41909">
                  <c:v>0</c:v>
                </c:pt>
                <c:pt idx="41910">
                  <c:v>0</c:v>
                </c:pt>
                <c:pt idx="41911">
                  <c:v>0</c:v>
                </c:pt>
                <c:pt idx="41912">
                  <c:v>0</c:v>
                </c:pt>
                <c:pt idx="41913">
                  <c:v>0</c:v>
                </c:pt>
                <c:pt idx="41914">
                  <c:v>0</c:v>
                </c:pt>
                <c:pt idx="41915">
                  <c:v>0</c:v>
                </c:pt>
                <c:pt idx="41916">
                  <c:v>0</c:v>
                </c:pt>
                <c:pt idx="41917">
                  <c:v>0</c:v>
                </c:pt>
                <c:pt idx="41918">
                  <c:v>0</c:v>
                </c:pt>
                <c:pt idx="41919">
                  <c:v>0</c:v>
                </c:pt>
                <c:pt idx="41920">
                  <c:v>0</c:v>
                </c:pt>
                <c:pt idx="41921">
                  <c:v>0</c:v>
                </c:pt>
                <c:pt idx="41922">
                  <c:v>0</c:v>
                </c:pt>
                <c:pt idx="41923">
                  <c:v>0</c:v>
                </c:pt>
                <c:pt idx="41924">
                  <c:v>0</c:v>
                </c:pt>
                <c:pt idx="41925">
                  <c:v>0</c:v>
                </c:pt>
                <c:pt idx="41926">
                  <c:v>0</c:v>
                </c:pt>
                <c:pt idx="41927">
                  <c:v>0</c:v>
                </c:pt>
                <c:pt idx="41928">
                  <c:v>0</c:v>
                </c:pt>
                <c:pt idx="41929">
                  <c:v>0</c:v>
                </c:pt>
                <c:pt idx="41930">
                  <c:v>0</c:v>
                </c:pt>
                <c:pt idx="41931">
                  <c:v>0</c:v>
                </c:pt>
                <c:pt idx="41932">
                  <c:v>0.10144927536231885</c:v>
                </c:pt>
                <c:pt idx="41933">
                  <c:v>0</c:v>
                </c:pt>
                <c:pt idx="41934">
                  <c:v>0</c:v>
                </c:pt>
                <c:pt idx="41935">
                  <c:v>7.2463768115942032E-2</c:v>
                </c:pt>
                <c:pt idx="41936">
                  <c:v>0</c:v>
                </c:pt>
                <c:pt idx="41937">
                  <c:v>0.18461538461538463</c:v>
                </c:pt>
                <c:pt idx="41938">
                  <c:v>0</c:v>
                </c:pt>
                <c:pt idx="41939">
                  <c:v>0.1875</c:v>
                </c:pt>
                <c:pt idx="41940">
                  <c:v>0</c:v>
                </c:pt>
                <c:pt idx="41941">
                  <c:v>0</c:v>
                </c:pt>
                <c:pt idx="41942">
                  <c:v>1.3333333333333334E-2</c:v>
                </c:pt>
                <c:pt idx="41943">
                  <c:v>8.5714285714285715E-2</c:v>
                </c:pt>
                <c:pt idx="41944">
                  <c:v>0</c:v>
                </c:pt>
                <c:pt idx="41945">
                  <c:v>0</c:v>
                </c:pt>
                <c:pt idx="41946">
                  <c:v>0</c:v>
                </c:pt>
                <c:pt idx="41947">
                  <c:v>0</c:v>
                </c:pt>
                <c:pt idx="41948">
                  <c:v>8.3333333333333329E-2</c:v>
                </c:pt>
                <c:pt idx="41949">
                  <c:v>0.1111111111111111</c:v>
                </c:pt>
                <c:pt idx="41950">
                  <c:v>0</c:v>
                </c:pt>
                <c:pt idx="41951">
                  <c:v>0</c:v>
                </c:pt>
                <c:pt idx="41952">
                  <c:v>4.2857142857142858E-2</c:v>
                </c:pt>
                <c:pt idx="41953">
                  <c:v>0</c:v>
                </c:pt>
                <c:pt idx="41954">
                  <c:v>0</c:v>
                </c:pt>
                <c:pt idx="41955">
                  <c:v>0</c:v>
                </c:pt>
                <c:pt idx="41956">
                  <c:v>0</c:v>
                </c:pt>
                <c:pt idx="41957">
                  <c:v>0</c:v>
                </c:pt>
                <c:pt idx="41958">
                  <c:v>0</c:v>
                </c:pt>
                <c:pt idx="41959">
                  <c:v>0</c:v>
                </c:pt>
                <c:pt idx="41960">
                  <c:v>0</c:v>
                </c:pt>
                <c:pt idx="41961">
                  <c:v>0</c:v>
                </c:pt>
                <c:pt idx="41962">
                  <c:v>0</c:v>
                </c:pt>
                <c:pt idx="41963">
                  <c:v>0</c:v>
                </c:pt>
                <c:pt idx="41964">
                  <c:v>0</c:v>
                </c:pt>
                <c:pt idx="41965">
                  <c:v>0</c:v>
                </c:pt>
                <c:pt idx="41966">
                  <c:v>0</c:v>
                </c:pt>
                <c:pt idx="41967">
                  <c:v>0</c:v>
                </c:pt>
                <c:pt idx="41968">
                  <c:v>0</c:v>
                </c:pt>
                <c:pt idx="41969">
                  <c:v>0</c:v>
                </c:pt>
                <c:pt idx="41970">
                  <c:v>0</c:v>
                </c:pt>
                <c:pt idx="41971">
                  <c:v>0</c:v>
                </c:pt>
                <c:pt idx="41972">
                  <c:v>0</c:v>
                </c:pt>
                <c:pt idx="41973">
                  <c:v>0</c:v>
                </c:pt>
                <c:pt idx="41974">
                  <c:v>0</c:v>
                </c:pt>
                <c:pt idx="41975">
                  <c:v>0</c:v>
                </c:pt>
                <c:pt idx="41976">
                  <c:v>0</c:v>
                </c:pt>
                <c:pt idx="41977">
                  <c:v>0</c:v>
                </c:pt>
                <c:pt idx="41978">
                  <c:v>0</c:v>
                </c:pt>
                <c:pt idx="41979">
                  <c:v>0</c:v>
                </c:pt>
                <c:pt idx="41980">
                  <c:v>7.2727272727272724E-2</c:v>
                </c:pt>
                <c:pt idx="41981">
                  <c:v>0</c:v>
                </c:pt>
                <c:pt idx="41982">
                  <c:v>0</c:v>
                </c:pt>
                <c:pt idx="41983">
                  <c:v>0</c:v>
                </c:pt>
                <c:pt idx="41984">
                  <c:v>0</c:v>
                </c:pt>
                <c:pt idx="41985">
                  <c:v>0.10169491525423729</c:v>
                </c:pt>
                <c:pt idx="41986">
                  <c:v>0</c:v>
                </c:pt>
                <c:pt idx="41987">
                  <c:v>0</c:v>
                </c:pt>
                <c:pt idx="41988">
                  <c:v>0.21311475409836064</c:v>
                </c:pt>
                <c:pt idx="41989">
                  <c:v>0.10526315789473684</c:v>
                </c:pt>
                <c:pt idx="41990">
                  <c:v>0</c:v>
                </c:pt>
                <c:pt idx="41991">
                  <c:v>0</c:v>
                </c:pt>
                <c:pt idx="41992">
                  <c:v>9.8360655737704916E-2</c:v>
                </c:pt>
                <c:pt idx="41993">
                  <c:v>0.16666666666666666</c:v>
                </c:pt>
                <c:pt idx="41994">
                  <c:v>0.23809523809523808</c:v>
                </c:pt>
                <c:pt idx="41995">
                  <c:v>0.11428571428571428</c:v>
                </c:pt>
                <c:pt idx="41996">
                  <c:v>0</c:v>
                </c:pt>
                <c:pt idx="41997">
                  <c:v>0.16923076923076924</c:v>
                </c:pt>
                <c:pt idx="41998">
                  <c:v>7.3529411764705885E-2</c:v>
                </c:pt>
                <c:pt idx="41999">
                  <c:v>0.11594202898550725</c:v>
                </c:pt>
                <c:pt idx="42000">
                  <c:v>5.3333333333333337E-2</c:v>
                </c:pt>
                <c:pt idx="42001">
                  <c:v>7.4626865671641784E-2</c:v>
                </c:pt>
                <c:pt idx="42002">
                  <c:v>0</c:v>
                </c:pt>
                <c:pt idx="42003">
                  <c:v>0</c:v>
                </c:pt>
                <c:pt idx="42004">
                  <c:v>1.1904761904761904E-2</c:v>
                </c:pt>
                <c:pt idx="42005">
                  <c:v>0.20967741935483872</c:v>
                </c:pt>
                <c:pt idx="42006">
                  <c:v>0.17460317460317459</c:v>
                </c:pt>
                <c:pt idx="42007">
                  <c:v>1.282051282051282E-2</c:v>
                </c:pt>
                <c:pt idx="42008">
                  <c:v>9.5890410958904104E-2</c:v>
                </c:pt>
                <c:pt idx="42009">
                  <c:v>8.5714285714285715E-2</c:v>
                </c:pt>
                <c:pt idx="42010">
                  <c:v>0</c:v>
                </c:pt>
                <c:pt idx="42011">
                  <c:v>0.1095890410958904</c:v>
                </c:pt>
                <c:pt idx="42012">
                  <c:v>5.5555555555555552E-2</c:v>
                </c:pt>
                <c:pt idx="42013">
                  <c:v>1.2195121951219513E-2</c:v>
                </c:pt>
                <c:pt idx="42014">
                  <c:v>8.4507042253521125E-2</c:v>
                </c:pt>
                <c:pt idx="42015">
                  <c:v>6.5789473684210523E-2</c:v>
                </c:pt>
                <c:pt idx="42016">
                  <c:v>1.4492753623188406E-2</c:v>
                </c:pt>
                <c:pt idx="42017">
                  <c:v>0</c:v>
                </c:pt>
                <c:pt idx="42018">
                  <c:v>8.5714285714285715E-2</c:v>
                </c:pt>
                <c:pt idx="42019">
                  <c:v>0</c:v>
                </c:pt>
                <c:pt idx="42020">
                  <c:v>0</c:v>
                </c:pt>
                <c:pt idx="42021">
                  <c:v>0</c:v>
                </c:pt>
                <c:pt idx="42022">
                  <c:v>0</c:v>
                </c:pt>
                <c:pt idx="42023">
                  <c:v>0</c:v>
                </c:pt>
                <c:pt idx="42024">
                  <c:v>0</c:v>
                </c:pt>
                <c:pt idx="42025">
                  <c:v>2.5974025974025976E-2</c:v>
                </c:pt>
                <c:pt idx="42026">
                  <c:v>0</c:v>
                </c:pt>
                <c:pt idx="42027">
                  <c:v>0</c:v>
                </c:pt>
                <c:pt idx="42028">
                  <c:v>0</c:v>
                </c:pt>
                <c:pt idx="42029">
                  <c:v>0</c:v>
                </c:pt>
                <c:pt idx="42030">
                  <c:v>2.5316455696202531E-2</c:v>
                </c:pt>
                <c:pt idx="42031">
                  <c:v>0</c:v>
                </c:pt>
                <c:pt idx="42032">
                  <c:v>0</c:v>
                </c:pt>
                <c:pt idx="42033">
                  <c:v>0</c:v>
                </c:pt>
                <c:pt idx="42034">
                  <c:v>0</c:v>
                </c:pt>
                <c:pt idx="42035">
                  <c:v>1.3698630136986301E-2</c:v>
                </c:pt>
                <c:pt idx="42036">
                  <c:v>0</c:v>
                </c:pt>
                <c:pt idx="42037">
                  <c:v>0</c:v>
                </c:pt>
                <c:pt idx="42038">
                  <c:v>0</c:v>
                </c:pt>
                <c:pt idx="42039">
                  <c:v>0</c:v>
                </c:pt>
                <c:pt idx="42040">
                  <c:v>0</c:v>
                </c:pt>
                <c:pt idx="42041">
                  <c:v>0</c:v>
                </c:pt>
                <c:pt idx="42042">
                  <c:v>0</c:v>
                </c:pt>
                <c:pt idx="42043">
                  <c:v>0</c:v>
                </c:pt>
                <c:pt idx="42044">
                  <c:v>0</c:v>
                </c:pt>
                <c:pt idx="42045">
                  <c:v>0</c:v>
                </c:pt>
                <c:pt idx="42046">
                  <c:v>0</c:v>
                </c:pt>
                <c:pt idx="42047">
                  <c:v>0</c:v>
                </c:pt>
                <c:pt idx="42048">
                  <c:v>0</c:v>
                </c:pt>
                <c:pt idx="42049">
                  <c:v>0</c:v>
                </c:pt>
                <c:pt idx="42050">
                  <c:v>0</c:v>
                </c:pt>
                <c:pt idx="42051">
                  <c:v>0</c:v>
                </c:pt>
                <c:pt idx="42052">
                  <c:v>0</c:v>
                </c:pt>
                <c:pt idx="42053">
                  <c:v>0</c:v>
                </c:pt>
                <c:pt idx="42054">
                  <c:v>0</c:v>
                </c:pt>
                <c:pt idx="42055">
                  <c:v>0</c:v>
                </c:pt>
                <c:pt idx="42056">
                  <c:v>3.1746031746031744E-2</c:v>
                </c:pt>
                <c:pt idx="42057">
                  <c:v>0</c:v>
                </c:pt>
                <c:pt idx="42058">
                  <c:v>0</c:v>
                </c:pt>
                <c:pt idx="42059">
                  <c:v>0</c:v>
                </c:pt>
                <c:pt idx="42060">
                  <c:v>0</c:v>
                </c:pt>
                <c:pt idx="42061">
                  <c:v>0</c:v>
                </c:pt>
                <c:pt idx="42062">
                  <c:v>0</c:v>
                </c:pt>
                <c:pt idx="42063">
                  <c:v>0</c:v>
                </c:pt>
                <c:pt idx="42064">
                  <c:v>0</c:v>
                </c:pt>
                <c:pt idx="42065">
                  <c:v>0</c:v>
                </c:pt>
                <c:pt idx="42066">
                  <c:v>5.6338028169014086E-2</c:v>
                </c:pt>
                <c:pt idx="42067">
                  <c:v>0</c:v>
                </c:pt>
                <c:pt idx="42068">
                  <c:v>0</c:v>
                </c:pt>
                <c:pt idx="42069">
                  <c:v>0.23809523809523808</c:v>
                </c:pt>
                <c:pt idx="42070">
                  <c:v>0</c:v>
                </c:pt>
                <c:pt idx="42071">
                  <c:v>0</c:v>
                </c:pt>
                <c:pt idx="42072">
                  <c:v>0</c:v>
                </c:pt>
                <c:pt idx="42073">
                  <c:v>2.5000000000000001E-2</c:v>
                </c:pt>
                <c:pt idx="42074">
                  <c:v>0.16129032258064516</c:v>
                </c:pt>
                <c:pt idx="42075">
                  <c:v>0</c:v>
                </c:pt>
                <c:pt idx="42076">
                  <c:v>0</c:v>
                </c:pt>
                <c:pt idx="42077">
                  <c:v>0</c:v>
                </c:pt>
                <c:pt idx="42078">
                  <c:v>2.9850746268656716E-2</c:v>
                </c:pt>
                <c:pt idx="42079">
                  <c:v>5.6338028169014086E-2</c:v>
                </c:pt>
                <c:pt idx="42080">
                  <c:v>0</c:v>
                </c:pt>
                <c:pt idx="42081">
                  <c:v>0</c:v>
                </c:pt>
                <c:pt idx="42082">
                  <c:v>2.5316455696202531E-2</c:v>
                </c:pt>
                <c:pt idx="42083">
                  <c:v>0</c:v>
                </c:pt>
                <c:pt idx="42084">
                  <c:v>0</c:v>
                </c:pt>
                <c:pt idx="42085">
                  <c:v>0</c:v>
                </c:pt>
                <c:pt idx="42086">
                  <c:v>0</c:v>
                </c:pt>
                <c:pt idx="42087">
                  <c:v>0</c:v>
                </c:pt>
                <c:pt idx="42088">
                  <c:v>2.564102564102564E-2</c:v>
                </c:pt>
                <c:pt idx="42089">
                  <c:v>0</c:v>
                </c:pt>
                <c:pt idx="42090">
                  <c:v>0</c:v>
                </c:pt>
                <c:pt idx="42091">
                  <c:v>0</c:v>
                </c:pt>
                <c:pt idx="42092">
                  <c:v>0</c:v>
                </c:pt>
                <c:pt idx="42093">
                  <c:v>0</c:v>
                </c:pt>
                <c:pt idx="42094">
                  <c:v>0</c:v>
                </c:pt>
                <c:pt idx="42095">
                  <c:v>0</c:v>
                </c:pt>
                <c:pt idx="42096">
                  <c:v>0</c:v>
                </c:pt>
                <c:pt idx="42097">
                  <c:v>0</c:v>
                </c:pt>
                <c:pt idx="42098">
                  <c:v>0</c:v>
                </c:pt>
                <c:pt idx="42099">
                  <c:v>0</c:v>
                </c:pt>
                <c:pt idx="42100">
                  <c:v>0</c:v>
                </c:pt>
                <c:pt idx="42101">
                  <c:v>0</c:v>
                </c:pt>
                <c:pt idx="42102">
                  <c:v>0</c:v>
                </c:pt>
                <c:pt idx="42103">
                  <c:v>0</c:v>
                </c:pt>
                <c:pt idx="42104">
                  <c:v>0</c:v>
                </c:pt>
                <c:pt idx="42105">
                  <c:v>0.25</c:v>
                </c:pt>
                <c:pt idx="42106">
                  <c:v>0</c:v>
                </c:pt>
                <c:pt idx="42107">
                  <c:v>0</c:v>
                </c:pt>
                <c:pt idx="42108">
                  <c:v>0</c:v>
                </c:pt>
                <c:pt idx="42109">
                  <c:v>3.1746031746031744E-2</c:v>
                </c:pt>
                <c:pt idx="42110">
                  <c:v>5.3333333333333337E-2</c:v>
                </c:pt>
                <c:pt idx="42111">
                  <c:v>0</c:v>
                </c:pt>
                <c:pt idx="42112">
                  <c:v>0.19354838709677419</c:v>
                </c:pt>
                <c:pt idx="42113">
                  <c:v>3.9473684210526314E-2</c:v>
                </c:pt>
                <c:pt idx="42114">
                  <c:v>3.9473684210526314E-2</c:v>
                </c:pt>
                <c:pt idx="42115">
                  <c:v>4.1095890410958902E-2</c:v>
                </c:pt>
                <c:pt idx="42116">
                  <c:v>0</c:v>
                </c:pt>
                <c:pt idx="42117">
                  <c:v>0</c:v>
                </c:pt>
                <c:pt idx="42118">
                  <c:v>0.1076923076923077</c:v>
                </c:pt>
                <c:pt idx="42119">
                  <c:v>0</c:v>
                </c:pt>
                <c:pt idx="42120">
                  <c:v>0.20634920634920634</c:v>
                </c:pt>
                <c:pt idx="42121">
                  <c:v>0.15873015873015872</c:v>
                </c:pt>
                <c:pt idx="42122">
                  <c:v>0</c:v>
                </c:pt>
                <c:pt idx="42123">
                  <c:v>0</c:v>
                </c:pt>
                <c:pt idx="42124">
                  <c:v>0</c:v>
                </c:pt>
                <c:pt idx="42125">
                  <c:v>0</c:v>
                </c:pt>
                <c:pt idx="42126">
                  <c:v>0</c:v>
                </c:pt>
                <c:pt idx="42127">
                  <c:v>0</c:v>
                </c:pt>
                <c:pt idx="42128">
                  <c:v>0</c:v>
                </c:pt>
                <c:pt idx="42129">
                  <c:v>0</c:v>
                </c:pt>
                <c:pt idx="42130">
                  <c:v>0</c:v>
                </c:pt>
                <c:pt idx="42131">
                  <c:v>0</c:v>
                </c:pt>
                <c:pt idx="42132">
                  <c:v>0</c:v>
                </c:pt>
                <c:pt idx="42133">
                  <c:v>0</c:v>
                </c:pt>
                <c:pt idx="42134">
                  <c:v>0</c:v>
                </c:pt>
                <c:pt idx="42135">
                  <c:v>0</c:v>
                </c:pt>
                <c:pt idx="42136">
                  <c:v>0</c:v>
                </c:pt>
                <c:pt idx="42137">
                  <c:v>0</c:v>
                </c:pt>
                <c:pt idx="42138">
                  <c:v>0</c:v>
                </c:pt>
                <c:pt idx="42139">
                  <c:v>0</c:v>
                </c:pt>
                <c:pt idx="42140">
                  <c:v>0</c:v>
                </c:pt>
                <c:pt idx="42141">
                  <c:v>0.140625</c:v>
                </c:pt>
                <c:pt idx="42142">
                  <c:v>0</c:v>
                </c:pt>
                <c:pt idx="42143">
                  <c:v>0</c:v>
                </c:pt>
                <c:pt idx="42144">
                  <c:v>1.3513513513513514E-2</c:v>
                </c:pt>
                <c:pt idx="42145">
                  <c:v>0</c:v>
                </c:pt>
                <c:pt idx="42146">
                  <c:v>0</c:v>
                </c:pt>
                <c:pt idx="42147">
                  <c:v>0</c:v>
                </c:pt>
                <c:pt idx="42148">
                  <c:v>0</c:v>
                </c:pt>
                <c:pt idx="42149">
                  <c:v>0</c:v>
                </c:pt>
                <c:pt idx="42150">
                  <c:v>0</c:v>
                </c:pt>
                <c:pt idx="42151">
                  <c:v>0</c:v>
                </c:pt>
                <c:pt idx="42152">
                  <c:v>0</c:v>
                </c:pt>
                <c:pt idx="42153">
                  <c:v>0</c:v>
                </c:pt>
                <c:pt idx="42154">
                  <c:v>0</c:v>
                </c:pt>
                <c:pt idx="42155">
                  <c:v>0</c:v>
                </c:pt>
                <c:pt idx="42156">
                  <c:v>0</c:v>
                </c:pt>
                <c:pt idx="42157">
                  <c:v>0</c:v>
                </c:pt>
                <c:pt idx="42158">
                  <c:v>0</c:v>
                </c:pt>
                <c:pt idx="42159">
                  <c:v>0</c:v>
                </c:pt>
                <c:pt idx="42160">
                  <c:v>0</c:v>
                </c:pt>
                <c:pt idx="42161">
                  <c:v>0</c:v>
                </c:pt>
                <c:pt idx="42162">
                  <c:v>0</c:v>
                </c:pt>
                <c:pt idx="42163">
                  <c:v>0.16393442622950818</c:v>
                </c:pt>
                <c:pt idx="42164">
                  <c:v>0.23809523809523808</c:v>
                </c:pt>
                <c:pt idx="42165">
                  <c:v>0.1388888888888889</c:v>
                </c:pt>
                <c:pt idx="42166">
                  <c:v>0.21311475409836064</c:v>
                </c:pt>
                <c:pt idx="42167">
                  <c:v>0</c:v>
                </c:pt>
                <c:pt idx="42168">
                  <c:v>0</c:v>
                </c:pt>
                <c:pt idx="42169">
                  <c:v>0.14492753623188406</c:v>
                </c:pt>
                <c:pt idx="42170">
                  <c:v>0.15151515151515152</c:v>
                </c:pt>
                <c:pt idx="42171">
                  <c:v>0</c:v>
                </c:pt>
                <c:pt idx="42172">
                  <c:v>0</c:v>
                </c:pt>
                <c:pt idx="42173">
                  <c:v>9.3333333333333338E-2</c:v>
                </c:pt>
                <c:pt idx="42174">
                  <c:v>0</c:v>
                </c:pt>
                <c:pt idx="42175">
                  <c:v>0.15873015873015872</c:v>
                </c:pt>
                <c:pt idx="42176">
                  <c:v>0</c:v>
                </c:pt>
                <c:pt idx="42177">
                  <c:v>6.6666666666666666E-2</c:v>
                </c:pt>
                <c:pt idx="42178">
                  <c:v>0.15873015873015872</c:v>
                </c:pt>
                <c:pt idx="42179">
                  <c:v>0</c:v>
                </c:pt>
                <c:pt idx="42180">
                  <c:v>0</c:v>
                </c:pt>
                <c:pt idx="42181">
                  <c:v>1.4084507042253521E-2</c:v>
                </c:pt>
                <c:pt idx="42182">
                  <c:v>0</c:v>
                </c:pt>
                <c:pt idx="42183">
                  <c:v>0</c:v>
                </c:pt>
                <c:pt idx="42184">
                  <c:v>0</c:v>
                </c:pt>
                <c:pt idx="42185">
                  <c:v>0</c:v>
                </c:pt>
                <c:pt idx="42186">
                  <c:v>0</c:v>
                </c:pt>
                <c:pt idx="42187">
                  <c:v>0</c:v>
                </c:pt>
                <c:pt idx="42188">
                  <c:v>0</c:v>
                </c:pt>
                <c:pt idx="42189">
                  <c:v>0</c:v>
                </c:pt>
                <c:pt idx="42190">
                  <c:v>0</c:v>
                </c:pt>
                <c:pt idx="42191">
                  <c:v>0</c:v>
                </c:pt>
                <c:pt idx="42192">
                  <c:v>0</c:v>
                </c:pt>
                <c:pt idx="42193">
                  <c:v>0</c:v>
                </c:pt>
                <c:pt idx="42194">
                  <c:v>0</c:v>
                </c:pt>
                <c:pt idx="42195">
                  <c:v>3.896103896103896E-2</c:v>
                </c:pt>
                <c:pt idx="42196">
                  <c:v>0</c:v>
                </c:pt>
                <c:pt idx="42197">
                  <c:v>3.0769230769230771E-2</c:v>
                </c:pt>
                <c:pt idx="42198">
                  <c:v>0</c:v>
                </c:pt>
                <c:pt idx="42199">
                  <c:v>5.5555555555555552E-2</c:v>
                </c:pt>
                <c:pt idx="42200">
                  <c:v>0</c:v>
                </c:pt>
                <c:pt idx="42201">
                  <c:v>0</c:v>
                </c:pt>
                <c:pt idx="42202">
                  <c:v>0</c:v>
                </c:pt>
                <c:pt idx="42203">
                  <c:v>0</c:v>
                </c:pt>
                <c:pt idx="42204">
                  <c:v>0</c:v>
                </c:pt>
                <c:pt idx="42205">
                  <c:v>0</c:v>
                </c:pt>
                <c:pt idx="42206">
                  <c:v>0</c:v>
                </c:pt>
                <c:pt idx="42207">
                  <c:v>0</c:v>
                </c:pt>
                <c:pt idx="42208">
                  <c:v>0.16176470588235295</c:v>
                </c:pt>
                <c:pt idx="42209">
                  <c:v>0.2</c:v>
                </c:pt>
                <c:pt idx="42210">
                  <c:v>0.15151515151515152</c:v>
                </c:pt>
                <c:pt idx="42211">
                  <c:v>0</c:v>
                </c:pt>
                <c:pt idx="42212">
                  <c:v>0.10144927536231885</c:v>
                </c:pt>
                <c:pt idx="42213">
                  <c:v>0</c:v>
                </c:pt>
                <c:pt idx="42214">
                  <c:v>5.6338028169014086E-2</c:v>
                </c:pt>
                <c:pt idx="42215">
                  <c:v>0</c:v>
                </c:pt>
                <c:pt idx="42216">
                  <c:v>0</c:v>
                </c:pt>
                <c:pt idx="42217">
                  <c:v>0</c:v>
                </c:pt>
                <c:pt idx="42218">
                  <c:v>0</c:v>
                </c:pt>
                <c:pt idx="42219">
                  <c:v>5.1948051948051951E-2</c:v>
                </c:pt>
                <c:pt idx="42220">
                  <c:v>0</c:v>
                </c:pt>
                <c:pt idx="42221">
                  <c:v>0.3888888888888889</c:v>
                </c:pt>
                <c:pt idx="42222">
                  <c:v>0</c:v>
                </c:pt>
                <c:pt idx="42223">
                  <c:v>0</c:v>
                </c:pt>
                <c:pt idx="42224">
                  <c:v>0</c:v>
                </c:pt>
                <c:pt idx="42225">
                  <c:v>0.10144927536231885</c:v>
                </c:pt>
                <c:pt idx="42226">
                  <c:v>5.5555555555555552E-2</c:v>
                </c:pt>
                <c:pt idx="42227">
                  <c:v>0</c:v>
                </c:pt>
                <c:pt idx="42228">
                  <c:v>0</c:v>
                </c:pt>
                <c:pt idx="42229">
                  <c:v>0</c:v>
                </c:pt>
                <c:pt idx="42230">
                  <c:v>0</c:v>
                </c:pt>
                <c:pt idx="42231">
                  <c:v>0</c:v>
                </c:pt>
                <c:pt idx="42232">
                  <c:v>0.08</c:v>
                </c:pt>
                <c:pt idx="42233">
                  <c:v>0</c:v>
                </c:pt>
                <c:pt idx="42234">
                  <c:v>0</c:v>
                </c:pt>
                <c:pt idx="42235">
                  <c:v>0</c:v>
                </c:pt>
                <c:pt idx="42236">
                  <c:v>9.375E-2</c:v>
                </c:pt>
                <c:pt idx="42237">
                  <c:v>0</c:v>
                </c:pt>
                <c:pt idx="42238">
                  <c:v>0.3</c:v>
                </c:pt>
                <c:pt idx="42239">
                  <c:v>0.20634920634920634</c:v>
                </c:pt>
                <c:pt idx="42240">
                  <c:v>0</c:v>
                </c:pt>
                <c:pt idx="42241">
                  <c:v>0</c:v>
                </c:pt>
                <c:pt idx="42242">
                  <c:v>0</c:v>
                </c:pt>
                <c:pt idx="42243">
                  <c:v>0</c:v>
                </c:pt>
                <c:pt idx="42244">
                  <c:v>0</c:v>
                </c:pt>
                <c:pt idx="42245">
                  <c:v>8.4507042253521125E-2</c:v>
                </c:pt>
                <c:pt idx="42246">
                  <c:v>0</c:v>
                </c:pt>
                <c:pt idx="42247">
                  <c:v>0</c:v>
                </c:pt>
                <c:pt idx="42248">
                  <c:v>0</c:v>
                </c:pt>
                <c:pt idx="42249">
                  <c:v>0</c:v>
                </c:pt>
                <c:pt idx="42250">
                  <c:v>0</c:v>
                </c:pt>
                <c:pt idx="42251">
                  <c:v>0</c:v>
                </c:pt>
                <c:pt idx="42252">
                  <c:v>0</c:v>
                </c:pt>
                <c:pt idx="42253">
                  <c:v>0</c:v>
                </c:pt>
                <c:pt idx="42254">
                  <c:v>0</c:v>
                </c:pt>
                <c:pt idx="42255">
                  <c:v>0</c:v>
                </c:pt>
                <c:pt idx="42256">
                  <c:v>0</c:v>
                </c:pt>
                <c:pt idx="42257">
                  <c:v>0</c:v>
                </c:pt>
                <c:pt idx="42258">
                  <c:v>0</c:v>
                </c:pt>
                <c:pt idx="42259">
                  <c:v>0</c:v>
                </c:pt>
                <c:pt idx="42260">
                  <c:v>0</c:v>
                </c:pt>
                <c:pt idx="42261">
                  <c:v>0</c:v>
                </c:pt>
                <c:pt idx="42262">
                  <c:v>0</c:v>
                </c:pt>
                <c:pt idx="42263">
                  <c:v>0</c:v>
                </c:pt>
                <c:pt idx="42264">
                  <c:v>9.5238095238095233E-2</c:v>
                </c:pt>
                <c:pt idx="42265">
                  <c:v>2.5316455696202531E-2</c:v>
                </c:pt>
                <c:pt idx="42266">
                  <c:v>0</c:v>
                </c:pt>
                <c:pt idx="42267">
                  <c:v>0</c:v>
                </c:pt>
                <c:pt idx="42268">
                  <c:v>0</c:v>
                </c:pt>
                <c:pt idx="42269">
                  <c:v>0</c:v>
                </c:pt>
                <c:pt idx="42270">
                  <c:v>0</c:v>
                </c:pt>
                <c:pt idx="42271">
                  <c:v>0</c:v>
                </c:pt>
                <c:pt idx="42272">
                  <c:v>0</c:v>
                </c:pt>
                <c:pt idx="42273">
                  <c:v>0</c:v>
                </c:pt>
                <c:pt idx="42274">
                  <c:v>0</c:v>
                </c:pt>
                <c:pt idx="42275">
                  <c:v>0</c:v>
                </c:pt>
                <c:pt idx="42276">
                  <c:v>0</c:v>
                </c:pt>
                <c:pt idx="42277">
                  <c:v>0</c:v>
                </c:pt>
                <c:pt idx="42278">
                  <c:v>0</c:v>
                </c:pt>
                <c:pt idx="42279">
                  <c:v>0</c:v>
                </c:pt>
                <c:pt idx="42280">
                  <c:v>1.2345679012345678E-2</c:v>
                </c:pt>
                <c:pt idx="42281">
                  <c:v>0</c:v>
                </c:pt>
                <c:pt idx="42282">
                  <c:v>0</c:v>
                </c:pt>
                <c:pt idx="42283">
                  <c:v>0</c:v>
                </c:pt>
                <c:pt idx="42284">
                  <c:v>0</c:v>
                </c:pt>
                <c:pt idx="42285">
                  <c:v>0</c:v>
                </c:pt>
                <c:pt idx="42286">
                  <c:v>0</c:v>
                </c:pt>
                <c:pt idx="42287">
                  <c:v>0</c:v>
                </c:pt>
                <c:pt idx="42288">
                  <c:v>0</c:v>
                </c:pt>
                <c:pt idx="42289">
                  <c:v>0</c:v>
                </c:pt>
                <c:pt idx="42290">
                  <c:v>0</c:v>
                </c:pt>
                <c:pt idx="42291">
                  <c:v>0</c:v>
                </c:pt>
                <c:pt idx="42292">
                  <c:v>0</c:v>
                </c:pt>
                <c:pt idx="42293">
                  <c:v>0</c:v>
                </c:pt>
                <c:pt idx="42294">
                  <c:v>0</c:v>
                </c:pt>
                <c:pt idx="42295">
                  <c:v>0</c:v>
                </c:pt>
                <c:pt idx="42296">
                  <c:v>0</c:v>
                </c:pt>
                <c:pt idx="42297">
                  <c:v>0</c:v>
                </c:pt>
                <c:pt idx="42298">
                  <c:v>0</c:v>
                </c:pt>
                <c:pt idx="42299">
                  <c:v>0</c:v>
                </c:pt>
                <c:pt idx="42300">
                  <c:v>0</c:v>
                </c:pt>
                <c:pt idx="42301">
                  <c:v>0</c:v>
                </c:pt>
                <c:pt idx="42302">
                  <c:v>0</c:v>
                </c:pt>
                <c:pt idx="42303">
                  <c:v>0.14705882352941177</c:v>
                </c:pt>
                <c:pt idx="42304">
                  <c:v>0.140625</c:v>
                </c:pt>
                <c:pt idx="42305">
                  <c:v>0</c:v>
                </c:pt>
                <c:pt idx="42306">
                  <c:v>0</c:v>
                </c:pt>
                <c:pt idx="42307">
                  <c:v>0</c:v>
                </c:pt>
                <c:pt idx="42308">
                  <c:v>0</c:v>
                </c:pt>
                <c:pt idx="42309">
                  <c:v>0.22727272727272727</c:v>
                </c:pt>
                <c:pt idx="42310">
                  <c:v>0</c:v>
                </c:pt>
                <c:pt idx="42311">
                  <c:v>0</c:v>
                </c:pt>
                <c:pt idx="42312">
                  <c:v>6.7567567567567571E-2</c:v>
                </c:pt>
                <c:pt idx="42313">
                  <c:v>0</c:v>
                </c:pt>
                <c:pt idx="42314">
                  <c:v>6.3291139240506333E-2</c:v>
                </c:pt>
                <c:pt idx="42315">
                  <c:v>0</c:v>
                </c:pt>
                <c:pt idx="42316">
                  <c:v>0</c:v>
                </c:pt>
                <c:pt idx="42317">
                  <c:v>0</c:v>
                </c:pt>
                <c:pt idx="42318">
                  <c:v>0</c:v>
                </c:pt>
                <c:pt idx="42319">
                  <c:v>3.1746031746031744E-2</c:v>
                </c:pt>
                <c:pt idx="42320">
                  <c:v>0</c:v>
                </c:pt>
                <c:pt idx="42321">
                  <c:v>0</c:v>
                </c:pt>
                <c:pt idx="42322">
                  <c:v>0</c:v>
                </c:pt>
                <c:pt idx="42323">
                  <c:v>0</c:v>
                </c:pt>
                <c:pt idx="42324">
                  <c:v>0</c:v>
                </c:pt>
                <c:pt idx="42325">
                  <c:v>0.13235294117647059</c:v>
                </c:pt>
                <c:pt idx="42326">
                  <c:v>0</c:v>
                </c:pt>
                <c:pt idx="42327">
                  <c:v>0</c:v>
                </c:pt>
                <c:pt idx="42328">
                  <c:v>0</c:v>
                </c:pt>
                <c:pt idx="42329">
                  <c:v>0</c:v>
                </c:pt>
                <c:pt idx="42330">
                  <c:v>0</c:v>
                </c:pt>
                <c:pt idx="42331">
                  <c:v>0</c:v>
                </c:pt>
                <c:pt idx="42332">
                  <c:v>0</c:v>
                </c:pt>
                <c:pt idx="42333">
                  <c:v>7.1428571428571425E-2</c:v>
                </c:pt>
                <c:pt idx="42334">
                  <c:v>0</c:v>
                </c:pt>
                <c:pt idx="42335">
                  <c:v>0</c:v>
                </c:pt>
                <c:pt idx="42336">
                  <c:v>0</c:v>
                </c:pt>
                <c:pt idx="42337">
                  <c:v>2.4096385542168676E-2</c:v>
                </c:pt>
                <c:pt idx="42338">
                  <c:v>0</c:v>
                </c:pt>
                <c:pt idx="42339">
                  <c:v>0</c:v>
                </c:pt>
                <c:pt idx="42340">
                  <c:v>0.19117647058823528</c:v>
                </c:pt>
                <c:pt idx="42341">
                  <c:v>0</c:v>
                </c:pt>
                <c:pt idx="42342">
                  <c:v>0.19696969696969696</c:v>
                </c:pt>
              </c:numCache>
            </c:numRef>
          </c:xVal>
          <c:yVal>
            <c:numRef>
              <c:f>'All data'!$BT$2:$BT$42345</c:f>
              <c:numCache>
                <c:formatCode>General</c:formatCode>
                <c:ptCount val="423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2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0.33333333333333331</c:v>
                </c:pt>
                <c:pt idx="170">
                  <c:v>0.2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0.75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0.4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0.4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0.5</c:v>
                </c:pt>
                <c:pt idx="762">
                  <c:v>0</c:v>
                </c:pt>
                <c:pt idx="763">
                  <c:v>0</c:v>
                </c:pt>
                <c:pt idx="764">
                  <c:v>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2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1.6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2.6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2.2000000000000002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2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2.3333333333333335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1.8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1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1.5714285714285714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0.6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2.1428571428571428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0.5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0.22222222222222221</c:v>
                </c:pt>
                <c:pt idx="3639">
                  <c:v>1</c:v>
                </c:pt>
                <c:pt idx="3640">
                  <c:v>0</c:v>
                </c:pt>
                <c:pt idx="3641">
                  <c:v>1</c:v>
                </c:pt>
                <c:pt idx="3642">
                  <c:v>1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1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1.2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1.5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1.8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2.3333333333333335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0.8</c:v>
                </c:pt>
                <c:pt idx="4003">
                  <c:v>0</c:v>
                </c:pt>
                <c:pt idx="4004">
                  <c:v>0</c:v>
                </c:pt>
                <c:pt idx="4005">
                  <c:v>1.2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2.25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1.7142857142857142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2</c:v>
                </c:pt>
                <c:pt idx="4153">
                  <c:v>2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1.5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1.75</c:v>
                </c:pt>
                <c:pt idx="4283">
                  <c:v>1.8333333333333333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2.1428571428571428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2.2857142857142856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0.625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1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2</c:v>
                </c:pt>
                <c:pt idx="4703">
                  <c:v>2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1.5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0.75</c:v>
                </c:pt>
                <c:pt idx="4821">
                  <c:v>0.75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2.2000000000000002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0.2857142857142857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0.25</c:v>
                </c:pt>
                <c:pt idx="4932">
                  <c:v>2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1.6363636363636365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0.7142857142857143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2.25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0.5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1.5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2.1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0.8</c:v>
                </c:pt>
                <c:pt idx="5608">
                  <c:v>0</c:v>
                </c:pt>
                <c:pt idx="5609">
                  <c:v>0.4</c:v>
                </c:pt>
                <c:pt idx="5610">
                  <c:v>0.4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1.7777777777777777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0.4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1.5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1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2.3333333333333335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2</c:v>
                </c:pt>
                <c:pt idx="5844">
                  <c:v>2</c:v>
                </c:pt>
                <c:pt idx="5845">
                  <c:v>0</c:v>
                </c:pt>
                <c:pt idx="5846">
                  <c:v>2.5714285714285716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0.8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1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1.7142857142857142</c:v>
                </c:pt>
                <c:pt idx="5935">
                  <c:v>2.25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2.25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1.3333333333333333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2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1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0.5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2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1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0.6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0.75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0.4</c:v>
                </c:pt>
                <c:pt idx="6670">
                  <c:v>0</c:v>
                </c:pt>
                <c:pt idx="6671">
                  <c:v>0</c:v>
                </c:pt>
                <c:pt idx="6672">
                  <c:v>1.1111111111111112</c:v>
                </c:pt>
                <c:pt idx="6673">
                  <c:v>0</c:v>
                </c:pt>
                <c:pt idx="6674">
                  <c:v>2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0.45454545454545453</c:v>
                </c:pt>
                <c:pt idx="6751">
                  <c:v>0</c:v>
                </c:pt>
                <c:pt idx="6752">
                  <c:v>2.4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1.2857142857142858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0.91666666666666663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0.2</c:v>
                </c:pt>
                <c:pt idx="6996">
                  <c:v>0</c:v>
                </c:pt>
                <c:pt idx="6997">
                  <c:v>0</c:v>
                </c:pt>
                <c:pt idx="6998">
                  <c:v>0.22222222222222221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0.54545454545454541</c:v>
                </c:pt>
                <c:pt idx="7003">
                  <c:v>0</c:v>
                </c:pt>
                <c:pt idx="7004">
                  <c:v>0.54545454545454541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1.5555555555555556</c:v>
                </c:pt>
                <c:pt idx="7012">
                  <c:v>0</c:v>
                </c:pt>
                <c:pt idx="7013">
                  <c:v>1.8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2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0.44444444444444442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2.4285714285714284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1.7777777777777777</c:v>
                </c:pt>
                <c:pt idx="7177">
                  <c:v>0</c:v>
                </c:pt>
                <c:pt idx="7178">
                  <c:v>0</c:v>
                </c:pt>
                <c:pt idx="7179">
                  <c:v>1.2307692307692308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2</c:v>
                </c:pt>
                <c:pt idx="7187">
                  <c:v>2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2.2222222222222223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0.6</c:v>
                </c:pt>
                <c:pt idx="7304">
                  <c:v>0.6</c:v>
                </c:pt>
                <c:pt idx="7305">
                  <c:v>0</c:v>
                </c:pt>
                <c:pt idx="7306">
                  <c:v>1.6666666666666667</c:v>
                </c:pt>
                <c:pt idx="7307">
                  <c:v>0</c:v>
                </c:pt>
                <c:pt idx="7308">
                  <c:v>0</c:v>
                </c:pt>
                <c:pt idx="7309">
                  <c:v>2.1666666666666665</c:v>
                </c:pt>
                <c:pt idx="7310">
                  <c:v>0</c:v>
                </c:pt>
                <c:pt idx="7311">
                  <c:v>0</c:v>
                </c:pt>
                <c:pt idx="7312">
                  <c:v>1.75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2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0.375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2.4285714285714284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1.3333333333333333</c:v>
                </c:pt>
                <c:pt idx="7429">
                  <c:v>0</c:v>
                </c:pt>
                <c:pt idx="7430">
                  <c:v>0</c:v>
                </c:pt>
                <c:pt idx="7431">
                  <c:v>2</c:v>
                </c:pt>
                <c:pt idx="7432">
                  <c:v>0</c:v>
                </c:pt>
                <c:pt idx="7433">
                  <c:v>2.5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1.3636363636363635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0.5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0.5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0.2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2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0.7142857142857143</c:v>
                </c:pt>
                <c:pt idx="7639">
                  <c:v>0.7142857142857143</c:v>
                </c:pt>
                <c:pt idx="7640">
                  <c:v>0</c:v>
                </c:pt>
                <c:pt idx="7641">
                  <c:v>2.6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0.42857142857142855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2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3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0.42857142857142855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1.5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0.75</c:v>
                </c:pt>
                <c:pt idx="7839">
                  <c:v>0.75</c:v>
                </c:pt>
                <c:pt idx="7840">
                  <c:v>0</c:v>
                </c:pt>
                <c:pt idx="7841">
                  <c:v>1.1428571428571428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0.25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0.6</c:v>
                </c:pt>
                <c:pt idx="7957">
                  <c:v>0</c:v>
                </c:pt>
                <c:pt idx="7958">
                  <c:v>1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0.36363636363636365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1</c:v>
                </c:pt>
                <c:pt idx="7969">
                  <c:v>1</c:v>
                </c:pt>
                <c:pt idx="7970">
                  <c:v>0</c:v>
                </c:pt>
                <c:pt idx="7971">
                  <c:v>0.66666666666666663</c:v>
                </c:pt>
                <c:pt idx="7972">
                  <c:v>0</c:v>
                </c:pt>
                <c:pt idx="7973">
                  <c:v>1.375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1.6666666666666667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1.6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1</c:v>
                </c:pt>
                <c:pt idx="8039">
                  <c:v>0.75</c:v>
                </c:pt>
                <c:pt idx="8040">
                  <c:v>0</c:v>
                </c:pt>
                <c:pt idx="8041">
                  <c:v>0</c:v>
                </c:pt>
                <c:pt idx="8042">
                  <c:v>0.33333333333333331</c:v>
                </c:pt>
                <c:pt idx="8043">
                  <c:v>1.2</c:v>
                </c:pt>
                <c:pt idx="8044">
                  <c:v>0.21428571428571427</c:v>
                </c:pt>
                <c:pt idx="8045">
                  <c:v>0.6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0.4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0.8571428571428571</c:v>
                </c:pt>
                <c:pt idx="8105">
                  <c:v>0</c:v>
                </c:pt>
                <c:pt idx="8106">
                  <c:v>1.2857142857142858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1.25</c:v>
                </c:pt>
                <c:pt idx="8116">
                  <c:v>0</c:v>
                </c:pt>
                <c:pt idx="8117">
                  <c:v>0</c:v>
                </c:pt>
                <c:pt idx="8118">
                  <c:v>0.83333333333333337</c:v>
                </c:pt>
                <c:pt idx="8119">
                  <c:v>0</c:v>
                </c:pt>
                <c:pt idx="8120">
                  <c:v>0</c:v>
                </c:pt>
                <c:pt idx="8121">
                  <c:v>1.5555555555555556</c:v>
                </c:pt>
                <c:pt idx="8122">
                  <c:v>1.5555555555555556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2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1.8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2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1.4285714285714286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1.8888888888888888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0.72727272727272729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0.8</c:v>
                </c:pt>
                <c:pt idx="8242">
                  <c:v>1.5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1.7777777777777777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2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1.75</c:v>
                </c:pt>
                <c:pt idx="8301">
                  <c:v>0</c:v>
                </c:pt>
                <c:pt idx="8302">
                  <c:v>0.7</c:v>
                </c:pt>
                <c:pt idx="8303">
                  <c:v>0.25</c:v>
                </c:pt>
                <c:pt idx="8304">
                  <c:v>0</c:v>
                </c:pt>
                <c:pt idx="8305">
                  <c:v>2.5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0.5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0.46153846153846156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3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2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1.4444444444444444</c:v>
                </c:pt>
                <c:pt idx="8411">
                  <c:v>2.8333333333333335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0.375</c:v>
                </c:pt>
                <c:pt idx="8448">
                  <c:v>0.44444444444444442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0.8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2</c:v>
                </c:pt>
                <c:pt idx="8458">
                  <c:v>1.1000000000000001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1.6666666666666667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1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0.41666666666666669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2.3333333333333335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1.5454545454545454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0.5</c:v>
                </c:pt>
                <c:pt idx="8631">
                  <c:v>0</c:v>
                </c:pt>
                <c:pt idx="8632">
                  <c:v>0.6</c:v>
                </c:pt>
                <c:pt idx="8633">
                  <c:v>0</c:v>
                </c:pt>
                <c:pt idx="8634">
                  <c:v>1.1111111111111112</c:v>
                </c:pt>
                <c:pt idx="8635">
                  <c:v>0</c:v>
                </c:pt>
                <c:pt idx="8636">
                  <c:v>2.4</c:v>
                </c:pt>
                <c:pt idx="8637">
                  <c:v>0</c:v>
                </c:pt>
                <c:pt idx="8638">
                  <c:v>1.3333333333333333</c:v>
                </c:pt>
                <c:pt idx="8639">
                  <c:v>2</c:v>
                </c:pt>
                <c:pt idx="8640">
                  <c:v>0</c:v>
                </c:pt>
                <c:pt idx="8641">
                  <c:v>0</c:v>
                </c:pt>
                <c:pt idx="8642">
                  <c:v>1.6666666666666667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0.8571428571428571</c:v>
                </c:pt>
                <c:pt idx="8675">
                  <c:v>0.2</c:v>
                </c:pt>
                <c:pt idx="8676">
                  <c:v>0.54545454545454541</c:v>
                </c:pt>
                <c:pt idx="8677">
                  <c:v>1.2857142857142858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1.1111111111111112</c:v>
                </c:pt>
                <c:pt idx="8724">
                  <c:v>2.6</c:v>
                </c:pt>
                <c:pt idx="8725">
                  <c:v>0.2857142857142857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0.8</c:v>
                </c:pt>
                <c:pt idx="8764">
                  <c:v>0.4</c:v>
                </c:pt>
                <c:pt idx="8765">
                  <c:v>1</c:v>
                </c:pt>
                <c:pt idx="8766">
                  <c:v>2.4</c:v>
                </c:pt>
                <c:pt idx="8767">
                  <c:v>0</c:v>
                </c:pt>
                <c:pt idx="8768">
                  <c:v>0</c:v>
                </c:pt>
                <c:pt idx="8769">
                  <c:v>1.3333333333333333</c:v>
                </c:pt>
                <c:pt idx="8770">
                  <c:v>0.72727272727272729</c:v>
                </c:pt>
                <c:pt idx="8771">
                  <c:v>1.5714285714285714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0.3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0.36363636363636365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1</c:v>
                </c:pt>
                <c:pt idx="8826">
                  <c:v>2.75</c:v>
                </c:pt>
                <c:pt idx="8827">
                  <c:v>0.66666666666666663</c:v>
                </c:pt>
                <c:pt idx="8828">
                  <c:v>1.375</c:v>
                </c:pt>
                <c:pt idx="8829">
                  <c:v>0</c:v>
                </c:pt>
                <c:pt idx="8830">
                  <c:v>0</c:v>
                </c:pt>
                <c:pt idx="8831">
                  <c:v>0.44444444444444442</c:v>
                </c:pt>
                <c:pt idx="8832">
                  <c:v>0</c:v>
                </c:pt>
                <c:pt idx="8833">
                  <c:v>1.5</c:v>
                </c:pt>
                <c:pt idx="8834">
                  <c:v>0.5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1.6</c:v>
                </c:pt>
                <c:pt idx="8840">
                  <c:v>0</c:v>
                </c:pt>
                <c:pt idx="8841">
                  <c:v>1.8181818181818181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2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1.1666666666666667</c:v>
                </c:pt>
                <c:pt idx="8870">
                  <c:v>0.21428571428571427</c:v>
                </c:pt>
                <c:pt idx="8871">
                  <c:v>1</c:v>
                </c:pt>
                <c:pt idx="8872">
                  <c:v>0.5714285714285714</c:v>
                </c:pt>
                <c:pt idx="8873">
                  <c:v>0</c:v>
                </c:pt>
                <c:pt idx="8874">
                  <c:v>0.90909090909090906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0.8571428571428571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1.25</c:v>
                </c:pt>
                <c:pt idx="8928">
                  <c:v>0</c:v>
                </c:pt>
                <c:pt idx="8929">
                  <c:v>1.4285714285714286</c:v>
                </c:pt>
                <c:pt idx="8930">
                  <c:v>0.4</c:v>
                </c:pt>
                <c:pt idx="8931">
                  <c:v>0</c:v>
                </c:pt>
                <c:pt idx="8932">
                  <c:v>0.83333333333333337</c:v>
                </c:pt>
                <c:pt idx="8933">
                  <c:v>1.8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1.3333333333333333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1.3333333333333333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1.1666666666666667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2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1</c:v>
                </c:pt>
                <c:pt idx="9095">
                  <c:v>0</c:v>
                </c:pt>
                <c:pt idx="9096">
                  <c:v>0</c:v>
                </c:pt>
                <c:pt idx="9097">
                  <c:v>0.55555555555555558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0.5</c:v>
                </c:pt>
                <c:pt idx="9108">
                  <c:v>2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1.5714285714285714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0.45454545454545453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0.25</c:v>
                </c:pt>
                <c:pt idx="9182">
                  <c:v>0</c:v>
                </c:pt>
                <c:pt idx="9183">
                  <c:v>0</c:v>
                </c:pt>
                <c:pt idx="9184">
                  <c:v>1.8333333333333333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2</c:v>
                </c:pt>
                <c:pt idx="9189">
                  <c:v>0</c:v>
                </c:pt>
                <c:pt idx="9190">
                  <c:v>2.1428571428571428</c:v>
                </c:pt>
                <c:pt idx="9191">
                  <c:v>0</c:v>
                </c:pt>
                <c:pt idx="9192">
                  <c:v>2.375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0.2857142857142857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1.5</c:v>
                </c:pt>
                <c:pt idx="9222">
                  <c:v>0</c:v>
                </c:pt>
                <c:pt idx="9223">
                  <c:v>0.27272727272727271</c:v>
                </c:pt>
                <c:pt idx="9224">
                  <c:v>2.75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0.25</c:v>
                </c:pt>
                <c:pt idx="9253">
                  <c:v>0</c:v>
                </c:pt>
                <c:pt idx="9254">
                  <c:v>0</c:v>
                </c:pt>
                <c:pt idx="9255">
                  <c:v>1.8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1</c:v>
                </c:pt>
                <c:pt idx="9260">
                  <c:v>0</c:v>
                </c:pt>
                <c:pt idx="9261">
                  <c:v>1.2857142857142858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2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0.5</c:v>
                </c:pt>
                <c:pt idx="9298">
                  <c:v>0</c:v>
                </c:pt>
                <c:pt idx="9299">
                  <c:v>2.2857142857142856</c:v>
                </c:pt>
                <c:pt idx="9300">
                  <c:v>3</c:v>
                </c:pt>
                <c:pt idx="9301">
                  <c:v>0.3125</c:v>
                </c:pt>
                <c:pt idx="9302">
                  <c:v>1.375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0.5</c:v>
                </c:pt>
                <c:pt idx="9340">
                  <c:v>0</c:v>
                </c:pt>
                <c:pt idx="9341">
                  <c:v>0</c:v>
                </c:pt>
                <c:pt idx="9342">
                  <c:v>0.5</c:v>
                </c:pt>
                <c:pt idx="9343">
                  <c:v>0</c:v>
                </c:pt>
                <c:pt idx="9344">
                  <c:v>0.88888888888888884</c:v>
                </c:pt>
                <c:pt idx="9345">
                  <c:v>2.2000000000000002</c:v>
                </c:pt>
                <c:pt idx="9346">
                  <c:v>0</c:v>
                </c:pt>
                <c:pt idx="9347">
                  <c:v>0</c:v>
                </c:pt>
                <c:pt idx="9348">
                  <c:v>0.66666666666666663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1.2</c:v>
                </c:pt>
                <c:pt idx="9353">
                  <c:v>2.5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0.8</c:v>
                </c:pt>
                <c:pt idx="9391">
                  <c:v>0.58333333333333337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0.4375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2.0909090909090908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0.25</c:v>
                </c:pt>
                <c:pt idx="9442">
                  <c:v>0</c:v>
                </c:pt>
                <c:pt idx="9443">
                  <c:v>0</c:v>
                </c:pt>
                <c:pt idx="9444">
                  <c:v>0.25</c:v>
                </c:pt>
                <c:pt idx="9445">
                  <c:v>0</c:v>
                </c:pt>
                <c:pt idx="9446">
                  <c:v>0.2</c:v>
                </c:pt>
                <c:pt idx="9447">
                  <c:v>1.1428571428571428</c:v>
                </c:pt>
                <c:pt idx="9448">
                  <c:v>0</c:v>
                </c:pt>
                <c:pt idx="9449">
                  <c:v>0</c:v>
                </c:pt>
                <c:pt idx="9450">
                  <c:v>1.2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1.1111111111111112</c:v>
                </c:pt>
                <c:pt idx="9455">
                  <c:v>0</c:v>
                </c:pt>
                <c:pt idx="9456">
                  <c:v>0</c:v>
                </c:pt>
                <c:pt idx="9457">
                  <c:v>1.25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1.8333333333333333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2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0.2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1</c:v>
                </c:pt>
                <c:pt idx="9495">
                  <c:v>0</c:v>
                </c:pt>
                <c:pt idx="9496">
                  <c:v>0.33333333333333331</c:v>
                </c:pt>
                <c:pt idx="9497">
                  <c:v>1.3333333333333333</c:v>
                </c:pt>
                <c:pt idx="9498">
                  <c:v>0.625</c:v>
                </c:pt>
                <c:pt idx="9499">
                  <c:v>0</c:v>
                </c:pt>
                <c:pt idx="9500">
                  <c:v>1.6</c:v>
                </c:pt>
                <c:pt idx="9501">
                  <c:v>1.7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0.5714285714285714</c:v>
                </c:pt>
                <c:pt idx="9534">
                  <c:v>0</c:v>
                </c:pt>
                <c:pt idx="9535">
                  <c:v>0.66666666666666663</c:v>
                </c:pt>
                <c:pt idx="9536">
                  <c:v>0</c:v>
                </c:pt>
                <c:pt idx="9537">
                  <c:v>2</c:v>
                </c:pt>
                <c:pt idx="9538">
                  <c:v>0.3</c:v>
                </c:pt>
                <c:pt idx="9539">
                  <c:v>0</c:v>
                </c:pt>
                <c:pt idx="9540">
                  <c:v>0</c:v>
                </c:pt>
                <c:pt idx="9541">
                  <c:v>0.42857142857142855</c:v>
                </c:pt>
                <c:pt idx="9542">
                  <c:v>1.6</c:v>
                </c:pt>
                <c:pt idx="9543">
                  <c:v>0</c:v>
                </c:pt>
                <c:pt idx="9544">
                  <c:v>0</c:v>
                </c:pt>
                <c:pt idx="9545">
                  <c:v>0.5</c:v>
                </c:pt>
                <c:pt idx="9546">
                  <c:v>0</c:v>
                </c:pt>
                <c:pt idx="9547">
                  <c:v>0</c:v>
                </c:pt>
                <c:pt idx="9548">
                  <c:v>0.92307692307692313</c:v>
                </c:pt>
                <c:pt idx="9549">
                  <c:v>1.6666666666666667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2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2.5</c:v>
                </c:pt>
                <c:pt idx="9591">
                  <c:v>0</c:v>
                </c:pt>
                <c:pt idx="9592">
                  <c:v>0.21428571428571427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0.8571428571428571</c:v>
                </c:pt>
                <c:pt idx="9632">
                  <c:v>0.8571428571428571</c:v>
                </c:pt>
                <c:pt idx="9633">
                  <c:v>0.4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0.5</c:v>
                </c:pt>
                <c:pt idx="9642">
                  <c:v>0</c:v>
                </c:pt>
                <c:pt idx="9643">
                  <c:v>1</c:v>
                </c:pt>
                <c:pt idx="9644">
                  <c:v>0.75</c:v>
                </c:pt>
                <c:pt idx="9645">
                  <c:v>1.0769230769230769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2.25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1.2857142857142858</c:v>
                </c:pt>
                <c:pt idx="9671">
                  <c:v>1.625</c:v>
                </c:pt>
                <c:pt idx="9672">
                  <c:v>0</c:v>
                </c:pt>
                <c:pt idx="9673">
                  <c:v>2</c:v>
                </c:pt>
                <c:pt idx="9674">
                  <c:v>0</c:v>
                </c:pt>
                <c:pt idx="9675">
                  <c:v>2.8333333333333335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0.4</c:v>
                </c:pt>
                <c:pt idx="9706">
                  <c:v>0.4</c:v>
                </c:pt>
                <c:pt idx="9707">
                  <c:v>0.30769230769230771</c:v>
                </c:pt>
                <c:pt idx="9708">
                  <c:v>0</c:v>
                </c:pt>
                <c:pt idx="9709">
                  <c:v>0</c:v>
                </c:pt>
                <c:pt idx="9710">
                  <c:v>1</c:v>
                </c:pt>
                <c:pt idx="9711">
                  <c:v>2</c:v>
                </c:pt>
                <c:pt idx="9712">
                  <c:v>0.53333333333333333</c:v>
                </c:pt>
                <c:pt idx="9713">
                  <c:v>0</c:v>
                </c:pt>
                <c:pt idx="9714">
                  <c:v>0</c:v>
                </c:pt>
                <c:pt idx="9715">
                  <c:v>0.61538461538461542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2.1111111111111112</c:v>
                </c:pt>
                <c:pt idx="9751">
                  <c:v>0.7857142857142857</c:v>
                </c:pt>
                <c:pt idx="9752">
                  <c:v>2.375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1</c:v>
                </c:pt>
                <c:pt idx="9781">
                  <c:v>0.25</c:v>
                </c:pt>
                <c:pt idx="9782">
                  <c:v>0</c:v>
                </c:pt>
                <c:pt idx="9783">
                  <c:v>0</c:v>
                </c:pt>
                <c:pt idx="9784">
                  <c:v>0.33333333333333331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0.38461538461538464</c:v>
                </c:pt>
                <c:pt idx="9789">
                  <c:v>0</c:v>
                </c:pt>
                <c:pt idx="9790">
                  <c:v>1</c:v>
                </c:pt>
                <c:pt idx="9791">
                  <c:v>0.66666666666666663</c:v>
                </c:pt>
                <c:pt idx="9792">
                  <c:v>1.2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2.125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0.7142857142857143</c:v>
                </c:pt>
                <c:pt idx="9819">
                  <c:v>0</c:v>
                </c:pt>
                <c:pt idx="9820">
                  <c:v>0</c:v>
                </c:pt>
                <c:pt idx="9821">
                  <c:v>2.2222222222222223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0.2857142857142857</c:v>
                </c:pt>
                <c:pt idx="9846">
                  <c:v>0</c:v>
                </c:pt>
                <c:pt idx="9847">
                  <c:v>0</c:v>
                </c:pt>
                <c:pt idx="9848">
                  <c:v>0.375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1.1111111111111112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0.72727272727272729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2.75</c:v>
                </c:pt>
                <c:pt idx="9897">
                  <c:v>0</c:v>
                </c:pt>
                <c:pt idx="9898">
                  <c:v>0.875</c:v>
                </c:pt>
                <c:pt idx="9899">
                  <c:v>2.25</c:v>
                </c:pt>
                <c:pt idx="9900">
                  <c:v>0.41176470588235292</c:v>
                </c:pt>
                <c:pt idx="9901">
                  <c:v>0</c:v>
                </c:pt>
                <c:pt idx="9902">
                  <c:v>0</c:v>
                </c:pt>
                <c:pt idx="9903">
                  <c:v>2.1428571428571428</c:v>
                </c:pt>
                <c:pt idx="9904">
                  <c:v>0</c:v>
                </c:pt>
                <c:pt idx="9905">
                  <c:v>1.5454545454545454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1.25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0.7142857142857143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2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1.2727272727272727</c:v>
                </c:pt>
                <c:pt idx="9954">
                  <c:v>2.4285714285714284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1.8333333333333333</c:v>
                </c:pt>
                <c:pt idx="9971">
                  <c:v>0</c:v>
                </c:pt>
                <c:pt idx="9972">
                  <c:v>1.8571428571428572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1.25</c:v>
                </c:pt>
                <c:pt idx="9989">
                  <c:v>2.25</c:v>
                </c:pt>
                <c:pt idx="9990">
                  <c:v>0</c:v>
                </c:pt>
                <c:pt idx="9991">
                  <c:v>0.7142857142857143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0.52941176470588236</c:v>
                </c:pt>
                <c:pt idx="9998">
                  <c:v>1.6666666666666667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1.9230769230769231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2.3333333333333335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1.2</c:v>
                </c:pt>
                <c:pt idx="10036">
                  <c:v>0</c:v>
                </c:pt>
                <c:pt idx="10037">
                  <c:v>0</c:v>
                </c:pt>
                <c:pt idx="10038">
                  <c:v>0.375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1.2</c:v>
                </c:pt>
                <c:pt idx="10043">
                  <c:v>2.5</c:v>
                </c:pt>
                <c:pt idx="10044">
                  <c:v>0</c:v>
                </c:pt>
                <c:pt idx="10045">
                  <c:v>0</c:v>
                </c:pt>
                <c:pt idx="10046">
                  <c:v>0.72727272727272729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1.7777777777777777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2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0.2</c:v>
                </c:pt>
                <c:pt idx="10086">
                  <c:v>0</c:v>
                </c:pt>
                <c:pt idx="10087">
                  <c:v>0.4375</c:v>
                </c:pt>
                <c:pt idx="10088">
                  <c:v>1.6363636363636365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0.2</c:v>
                </c:pt>
                <c:pt idx="10111">
                  <c:v>0</c:v>
                </c:pt>
                <c:pt idx="10112">
                  <c:v>0.25</c:v>
                </c:pt>
                <c:pt idx="10113">
                  <c:v>0</c:v>
                </c:pt>
                <c:pt idx="10114">
                  <c:v>0.4</c:v>
                </c:pt>
                <c:pt idx="10115">
                  <c:v>0</c:v>
                </c:pt>
                <c:pt idx="10116">
                  <c:v>0</c:v>
                </c:pt>
                <c:pt idx="10117">
                  <c:v>0.75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1.1111111111111112</c:v>
                </c:pt>
                <c:pt idx="10122">
                  <c:v>0</c:v>
                </c:pt>
                <c:pt idx="10123">
                  <c:v>0</c:v>
                </c:pt>
                <c:pt idx="10124">
                  <c:v>1.25</c:v>
                </c:pt>
                <c:pt idx="10125">
                  <c:v>0</c:v>
                </c:pt>
                <c:pt idx="10126">
                  <c:v>1.5555555555555556</c:v>
                </c:pt>
                <c:pt idx="10127">
                  <c:v>0</c:v>
                </c:pt>
                <c:pt idx="10128">
                  <c:v>0</c:v>
                </c:pt>
                <c:pt idx="10129">
                  <c:v>1.6666666666666667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1.8333333333333333</c:v>
                </c:pt>
                <c:pt idx="10137">
                  <c:v>0</c:v>
                </c:pt>
                <c:pt idx="10138">
                  <c:v>0</c:v>
                </c:pt>
                <c:pt idx="10139">
                  <c:v>2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0.45454545454545453</c:v>
                </c:pt>
                <c:pt idx="10155">
                  <c:v>0.33333333333333331</c:v>
                </c:pt>
                <c:pt idx="10156">
                  <c:v>0</c:v>
                </c:pt>
                <c:pt idx="10157">
                  <c:v>1.8571428571428572</c:v>
                </c:pt>
                <c:pt idx="10158">
                  <c:v>0</c:v>
                </c:pt>
                <c:pt idx="10159">
                  <c:v>1.8571428571428572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1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1.875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1.1666666666666667</c:v>
                </c:pt>
                <c:pt idx="10210">
                  <c:v>0</c:v>
                </c:pt>
                <c:pt idx="10211">
                  <c:v>2.1428571428571428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1</c:v>
                </c:pt>
                <c:pt idx="10235">
                  <c:v>0.5</c:v>
                </c:pt>
                <c:pt idx="10236">
                  <c:v>0.2</c:v>
                </c:pt>
                <c:pt idx="10237">
                  <c:v>0.5</c:v>
                </c:pt>
                <c:pt idx="10238">
                  <c:v>0.5</c:v>
                </c:pt>
                <c:pt idx="10239">
                  <c:v>0.7</c:v>
                </c:pt>
                <c:pt idx="10240">
                  <c:v>0.83333333333333337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0.75</c:v>
                </c:pt>
                <c:pt idx="10245">
                  <c:v>0</c:v>
                </c:pt>
                <c:pt idx="10246">
                  <c:v>0.83333333333333337</c:v>
                </c:pt>
                <c:pt idx="10247">
                  <c:v>1.8571428571428572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1.4666666666666666</c:v>
                </c:pt>
                <c:pt idx="10255">
                  <c:v>2.2727272727272729</c:v>
                </c:pt>
                <c:pt idx="10256">
                  <c:v>2.75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1.5</c:v>
                </c:pt>
                <c:pt idx="10270">
                  <c:v>0</c:v>
                </c:pt>
                <c:pt idx="10271">
                  <c:v>0</c:v>
                </c:pt>
                <c:pt idx="10272">
                  <c:v>3.1428571428571428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0.66666666666666663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1.875</c:v>
                </c:pt>
                <c:pt idx="10302">
                  <c:v>0</c:v>
                </c:pt>
                <c:pt idx="10303">
                  <c:v>1.3846153846153846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2.875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0.90909090909090906</c:v>
                </c:pt>
                <c:pt idx="10336">
                  <c:v>0</c:v>
                </c:pt>
                <c:pt idx="10337">
                  <c:v>0</c:v>
                </c:pt>
                <c:pt idx="10338">
                  <c:v>2.5714285714285716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2.375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0.25</c:v>
                </c:pt>
                <c:pt idx="10374">
                  <c:v>0.55555555555555558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0.6</c:v>
                </c:pt>
                <c:pt idx="10380">
                  <c:v>0</c:v>
                </c:pt>
                <c:pt idx="10381">
                  <c:v>0.38461538461538464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1.75</c:v>
                </c:pt>
                <c:pt idx="10386">
                  <c:v>0</c:v>
                </c:pt>
                <c:pt idx="10387">
                  <c:v>0</c:v>
                </c:pt>
                <c:pt idx="10388">
                  <c:v>3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2.5714285714285716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0.375</c:v>
                </c:pt>
                <c:pt idx="10410">
                  <c:v>0</c:v>
                </c:pt>
                <c:pt idx="10411">
                  <c:v>1</c:v>
                </c:pt>
                <c:pt idx="10412">
                  <c:v>0</c:v>
                </c:pt>
                <c:pt idx="10413">
                  <c:v>0.88888888888888884</c:v>
                </c:pt>
                <c:pt idx="10414">
                  <c:v>2.2222222222222223</c:v>
                </c:pt>
                <c:pt idx="10415">
                  <c:v>0.5</c:v>
                </c:pt>
                <c:pt idx="10416">
                  <c:v>0.5</c:v>
                </c:pt>
                <c:pt idx="10417">
                  <c:v>1.5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2.4285714285714284</c:v>
                </c:pt>
                <c:pt idx="10423">
                  <c:v>2.4285714285714284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1.6153846153846154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0.66666666666666663</c:v>
                </c:pt>
                <c:pt idx="10466">
                  <c:v>0</c:v>
                </c:pt>
                <c:pt idx="10467">
                  <c:v>1.4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0.30769230769230771</c:v>
                </c:pt>
                <c:pt idx="10473">
                  <c:v>0</c:v>
                </c:pt>
                <c:pt idx="10474">
                  <c:v>0.7142857142857143</c:v>
                </c:pt>
                <c:pt idx="10475">
                  <c:v>0</c:v>
                </c:pt>
                <c:pt idx="10476">
                  <c:v>0</c:v>
                </c:pt>
                <c:pt idx="10477">
                  <c:v>1.1000000000000001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1.3333333333333333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2.5</c:v>
                </c:pt>
                <c:pt idx="10488">
                  <c:v>0</c:v>
                </c:pt>
                <c:pt idx="10489">
                  <c:v>0</c:v>
                </c:pt>
                <c:pt idx="10490">
                  <c:v>1.3333333333333333</c:v>
                </c:pt>
                <c:pt idx="10491">
                  <c:v>2.375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1.5384615384615385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2.25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1.2222222222222223</c:v>
                </c:pt>
                <c:pt idx="10522">
                  <c:v>1.5</c:v>
                </c:pt>
                <c:pt idx="10523">
                  <c:v>0</c:v>
                </c:pt>
                <c:pt idx="10524">
                  <c:v>0</c:v>
                </c:pt>
                <c:pt idx="10525">
                  <c:v>1.3636363636363635</c:v>
                </c:pt>
                <c:pt idx="10526">
                  <c:v>2.5714285714285716</c:v>
                </c:pt>
                <c:pt idx="10527">
                  <c:v>0</c:v>
                </c:pt>
                <c:pt idx="10528">
                  <c:v>0.61111111111111116</c:v>
                </c:pt>
                <c:pt idx="10529">
                  <c:v>0</c:v>
                </c:pt>
                <c:pt idx="10530">
                  <c:v>1.6923076923076923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2.0666666666666669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0.5714285714285714</c:v>
                </c:pt>
                <c:pt idx="10557">
                  <c:v>0</c:v>
                </c:pt>
                <c:pt idx="10558">
                  <c:v>0</c:v>
                </c:pt>
                <c:pt idx="10559">
                  <c:v>0.66666666666666663</c:v>
                </c:pt>
                <c:pt idx="10560">
                  <c:v>0.2</c:v>
                </c:pt>
                <c:pt idx="10561">
                  <c:v>0</c:v>
                </c:pt>
                <c:pt idx="10562">
                  <c:v>0.41666666666666669</c:v>
                </c:pt>
                <c:pt idx="10563">
                  <c:v>0</c:v>
                </c:pt>
                <c:pt idx="10564">
                  <c:v>0.69230769230769229</c:v>
                </c:pt>
                <c:pt idx="10565">
                  <c:v>0</c:v>
                </c:pt>
                <c:pt idx="10566">
                  <c:v>0</c:v>
                </c:pt>
                <c:pt idx="10567">
                  <c:v>1</c:v>
                </c:pt>
                <c:pt idx="10568">
                  <c:v>2.1666666666666665</c:v>
                </c:pt>
                <c:pt idx="10569">
                  <c:v>0</c:v>
                </c:pt>
                <c:pt idx="10570">
                  <c:v>0</c:v>
                </c:pt>
                <c:pt idx="10571">
                  <c:v>1.2727272727272727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0.76923076923076927</c:v>
                </c:pt>
                <c:pt idx="10577">
                  <c:v>0</c:v>
                </c:pt>
                <c:pt idx="10578">
                  <c:v>1.2727272727272727</c:v>
                </c:pt>
                <c:pt idx="10579">
                  <c:v>2.4285714285714284</c:v>
                </c:pt>
                <c:pt idx="10580">
                  <c:v>1.5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1.5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1.2222222222222223</c:v>
                </c:pt>
                <c:pt idx="10608">
                  <c:v>2.4</c:v>
                </c:pt>
                <c:pt idx="10609">
                  <c:v>2.2857142857142856</c:v>
                </c:pt>
                <c:pt idx="10610">
                  <c:v>0.3125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0.52941176470588236</c:v>
                </c:pt>
                <c:pt idx="10615">
                  <c:v>0.83333333333333337</c:v>
                </c:pt>
                <c:pt idx="10616">
                  <c:v>0</c:v>
                </c:pt>
                <c:pt idx="10617">
                  <c:v>0</c:v>
                </c:pt>
                <c:pt idx="10618">
                  <c:v>1.6666666666666667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1.4</c:v>
                </c:pt>
                <c:pt idx="10623">
                  <c:v>0</c:v>
                </c:pt>
                <c:pt idx="10624">
                  <c:v>0</c:v>
                </c:pt>
                <c:pt idx="10625">
                  <c:v>1.9230769230769231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0.5</c:v>
                </c:pt>
                <c:pt idx="10647">
                  <c:v>0.27272727272727271</c:v>
                </c:pt>
                <c:pt idx="10648">
                  <c:v>0.6</c:v>
                </c:pt>
                <c:pt idx="10649">
                  <c:v>0</c:v>
                </c:pt>
                <c:pt idx="10650">
                  <c:v>0.5</c:v>
                </c:pt>
                <c:pt idx="10651">
                  <c:v>0.5714285714285714</c:v>
                </c:pt>
                <c:pt idx="10652">
                  <c:v>0</c:v>
                </c:pt>
                <c:pt idx="10653">
                  <c:v>0.88888888888888884</c:v>
                </c:pt>
                <c:pt idx="10654">
                  <c:v>0</c:v>
                </c:pt>
                <c:pt idx="10655">
                  <c:v>0.58333333333333337</c:v>
                </c:pt>
                <c:pt idx="10656">
                  <c:v>1.3333333333333333</c:v>
                </c:pt>
                <c:pt idx="10657">
                  <c:v>0.42857142857142855</c:v>
                </c:pt>
                <c:pt idx="10658">
                  <c:v>0.4375</c:v>
                </c:pt>
                <c:pt idx="10659">
                  <c:v>0.47058823529411764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1.2</c:v>
                </c:pt>
                <c:pt idx="10664">
                  <c:v>2.5</c:v>
                </c:pt>
                <c:pt idx="10665">
                  <c:v>1.3333333333333333</c:v>
                </c:pt>
                <c:pt idx="10666">
                  <c:v>0</c:v>
                </c:pt>
                <c:pt idx="10667">
                  <c:v>0</c:v>
                </c:pt>
                <c:pt idx="10668">
                  <c:v>1.5</c:v>
                </c:pt>
                <c:pt idx="10669">
                  <c:v>1.6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1.2666666666666666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2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0.75</c:v>
                </c:pt>
                <c:pt idx="10699">
                  <c:v>0.8571428571428571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0.4375</c:v>
                </c:pt>
                <c:pt idx="10704">
                  <c:v>0</c:v>
                </c:pt>
                <c:pt idx="10705">
                  <c:v>1.6363636363636365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2.3636363636363638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0.5714285714285714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0.45454545454545453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0.45454545454545453</c:v>
                </c:pt>
                <c:pt idx="10739">
                  <c:v>1.125</c:v>
                </c:pt>
                <c:pt idx="10740">
                  <c:v>0</c:v>
                </c:pt>
                <c:pt idx="10741">
                  <c:v>1.6666666666666667</c:v>
                </c:pt>
                <c:pt idx="10742">
                  <c:v>0</c:v>
                </c:pt>
                <c:pt idx="10743">
                  <c:v>0</c:v>
                </c:pt>
                <c:pt idx="10744">
                  <c:v>0.66666666666666663</c:v>
                </c:pt>
                <c:pt idx="10745">
                  <c:v>1.7777777777777777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1.8888888888888888</c:v>
                </c:pt>
                <c:pt idx="10753">
                  <c:v>0</c:v>
                </c:pt>
                <c:pt idx="10754">
                  <c:v>1.8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0.36363636363636365</c:v>
                </c:pt>
                <c:pt idx="10770">
                  <c:v>0</c:v>
                </c:pt>
                <c:pt idx="10771">
                  <c:v>1.5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0.5714285714285714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0.2</c:v>
                </c:pt>
                <c:pt idx="10794">
                  <c:v>0.2</c:v>
                </c:pt>
                <c:pt idx="10795">
                  <c:v>0</c:v>
                </c:pt>
                <c:pt idx="10796">
                  <c:v>0</c:v>
                </c:pt>
                <c:pt idx="10797">
                  <c:v>0.36363636363636365</c:v>
                </c:pt>
                <c:pt idx="10798">
                  <c:v>0</c:v>
                </c:pt>
                <c:pt idx="10799">
                  <c:v>0.3</c:v>
                </c:pt>
                <c:pt idx="10800">
                  <c:v>0.26666666666666666</c:v>
                </c:pt>
                <c:pt idx="10801">
                  <c:v>0</c:v>
                </c:pt>
                <c:pt idx="10802">
                  <c:v>0</c:v>
                </c:pt>
                <c:pt idx="10803">
                  <c:v>0.4</c:v>
                </c:pt>
                <c:pt idx="10804">
                  <c:v>0.63636363636363635</c:v>
                </c:pt>
                <c:pt idx="10805">
                  <c:v>1</c:v>
                </c:pt>
                <c:pt idx="10806">
                  <c:v>1.5555555555555556</c:v>
                </c:pt>
                <c:pt idx="10807">
                  <c:v>0</c:v>
                </c:pt>
                <c:pt idx="10808">
                  <c:v>1.1666666666666667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1.7777777777777777</c:v>
                </c:pt>
                <c:pt idx="10814">
                  <c:v>0</c:v>
                </c:pt>
                <c:pt idx="10815">
                  <c:v>0</c:v>
                </c:pt>
                <c:pt idx="10816">
                  <c:v>0.61538461538461542</c:v>
                </c:pt>
                <c:pt idx="10817">
                  <c:v>1.8181818181818181</c:v>
                </c:pt>
                <c:pt idx="10818">
                  <c:v>0</c:v>
                </c:pt>
                <c:pt idx="10819">
                  <c:v>0</c:v>
                </c:pt>
                <c:pt idx="10820">
                  <c:v>0.8</c:v>
                </c:pt>
                <c:pt idx="10821">
                  <c:v>0</c:v>
                </c:pt>
                <c:pt idx="10822">
                  <c:v>0</c:v>
                </c:pt>
                <c:pt idx="10823">
                  <c:v>1.8181818181818181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2.4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0.3</c:v>
                </c:pt>
                <c:pt idx="10848">
                  <c:v>0</c:v>
                </c:pt>
                <c:pt idx="10849">
                  <c:v>0</c:v>
                </c:pt>
                <c:pt idx="10850">
                  <c:v>0.46666666666666667</c:v>
                </c:pt>
                <c:pt idx="10851">
                  <c:v>0</c:v>
                </c:pt>
                <c:pt idx="10852">
                  <c:v>0</c:v>
                </c:pt>
                <c:pt idx="10853">
                  <c:v>1.2857142857142858</c:v>
                </c:pt>
                <c:pt idx="10854">
                  <c:v>2</c:v>
                </c:pt>
                <c:pt idx="10855">
                  <c:v>2.2999999999999998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0.33333333333333331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0.5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0.35714285714285715</c:v>
                </c:pt>
                <c:pt idx="10883">
                  <c:v>0</c:v>
                </c:pt>
                <c:pt idx="10884">
                  <c:v>0.9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0.6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1.5555555555555556</c:v>
                </c:pt>
                <c:pt idx="10893">
                  <c:v>0</c:v>
                </c:pt>
                <c:pt idx="10894">
                  <c:v>0.5</c:v>
                </c:pt>
                <c:pt idx="10895">
                  <c:v>0.8125</c:v>
                </c:pt>
                <c:pt idx="10896">
                  <c:v>0</c:v>
                </c:pt>
                <c:pt idx="10897">
                  <c:v>0</c:v>
                </c:pt>
                <c:pt idx="10898">
                  <c:v>1.8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2.2727272727272729</c:v>
                </c:pt>
                <c:pt idx="10907">
                  <c:v>2.75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1.5714285714285714</c:v>
                </c:pt>
                <c:pt idx="10924">
                  <c:v>1</c:v>
                </c:pt>
                <c:pt idx="10925">
                  <c:v>1.8</c:v>
                </c:pt>
                <c:pt idx="10926">
                  <c:v>0.47368421052631576</c:v>
                </c:pt>
                <c:pt idx="10927">
                  <c:v>0</c:v>
                </c:pt>
                <c:pt idx="10928">
                  <c:v>1.3076923076923077</c:v>
                </c:pt>
                <c:pt idx="10929">
                  <c:v>0</c:v>
                </c:pt>
                <c:pt idx="10930">
                  <c:v>2.4</c:v>
                </c:pt>
                <c:pt idx="10931">
                  <c:v>2.625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1.1666666666666667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0.33333333333333331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0.7</c:v>
                </c:pt>
                <c:pt idx="10950">
                  <c:v>0.8571428571428571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1.5</c:v>
                </c:pt>
                <c:pt idx="10956">
                  <c:v>0</c:v>
                </c:pt>
                <c:pt idx="10957">
                  <c:v>0.73333333333333328</c:v>
                </c:pt>
                <c:pt idx="10958">
                  <c:v>0</c:v>
                </c:pt>
                <c:pt idx="10959">
                  <c:v>0</c:v>
                </c:pt>
                <c:pt idx="10960">
                  <c:v>1.7777777777777777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1.6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0.375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1.4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0.33333333333333331</c:v>
                </c:pt>
                <c:pt idx="11000">
                  <c:v>0.55555555555555558</c:v>
                </c:pt>
                <c:pt idx="11001">
                  <c:v>0</c:v>
                </c:pt>
                <c:pt idx="11002">
                  <c:v>0</c:v>
                </c:pt>
                <c:pt idx="11003">
                  <c:v>0.42857142857142855</c:v>
                </c:pt>
                <c:pt idx="11004">
                  <c:v>0.8</c:v>
                </c:pt>
                <c:pt idx="11005">
                  <c:v>0</c:v>
                </c:pt>
                <c:pt idx="11006">
                  <c:v>0.7</c:v>
                </c:pt>
                <c:pt idx="11007">
                  <c:v>0.42857142857142855</c:v>
                </c:pt>
                <c:pt idx="11008">
                  <c:v>2</c:v>
                </c:pt>
                <c:pt idx="11009">
                  <c:v>0.57894736842105265</c:v>
                </c:pt>
                <c:pt idx="11010">
                  <c:v>2.2000000000000002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2.375</c:v>
                </c:pt>
                <c:pt idx="11015">
                  <c:v>0</c:v>
                </c:pt>
                <c:pt idx="11016">
                  <c:v>0.9375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0.4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1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0.7142857142857143</c:v>
                </c:pt>
                <c:pt idx="11052">
                  <c:v>0</c:v>
                </c:pt>
                <c:pt idx="11053">
                  <c:v>0.8571428571428571</c:v>
                </c:pt>
                <c:pt idx="11054">
                  <c:v>2.25</c:v>
                </c:pt>
                <c:pt idx="11055">
                  <c:v>0.9</c:v>
                </c:pt>
                <c:pt idx="11056">
                  <c:v>0</c:v>
                </c:pt>
                <c:pt idx="11057">
                  <c:v>1.0909090909090908</c:v>
                </c:pt>
                <c:pt idx="11058">
                  <c:v>0</c:v>
                </c:pt>
                <c:pt idx="11059">
                  <c:v>0.5</c:v>
                </c:pt>
                <c:pt idx="11060">
                  <c:v>0</c:v>
                </c:pt>
                <c:pt idx="11061">
                  <c:v>2</c:v>
                </c:pt>
                <c:pt idx="11062">
                  <c:v>1.1818181818181819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2.4285714285714284</c:v>
                </c:pt>
                <c:pt idx="11070">
                  <c:v>0</c:v>
                </c:pt>
                <c:pt idx="11071">
                  <c:v>0</c:v>
                </c:pt>
                <c:pt idx="11072">
                  <c:v>3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0.8</c:v>
                </c:pt>
                <c:pt idx="11099">
                  <c:v>0.8</c:v>
                </c:pt>
                <c:pt idx="11100">
                  <c:v>0.30769230769230771</c:v>
                </c:pt>
                <c:pt idx="11101">
                  <c:v>0</c:v>
                </c:pt>
                <c:pt idx="11102">
                  <c:v>0</c:v>
                </c:pt>
                <c:pt idx="11103">
                  <c:v>1.4166666666666667</c:v>
                </c:pt>
                <c:pt idx="11104">
                  <c:v>0</c:v>
                </c:pt>
                <c:pt idx="11105">
                  <c:v>0.68421052631578949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0.44444444444444442</c:v>
                </c:pt>
                <c:pt idx="11141">
                  <c:v>1.3333333333333333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0.44444444444444442</c:v>
                </c:pt>
                <c:pt idx="11147">
                  <c:v>0.5714285714285714</c:v>
                </c:pt>
                <c:pt idx="11148">
                  <c:v>0</c:v>
                </c:pt>
                <c:pt idx="11149">
                  <c:v>2.4</c:v>
                </c:pt>
                <c:pt idx="11150">
                  <c:v>0.7857142857142857</c:v>
                </c:pt>
                <c:pt idx="11151">
                  <c:v>0</c:v>
                </c:pt>
                <c:pt idx="11152">
                  <c:v>2</c:v>
                </c:pt>
                <c:pt idx="11153">
                  <c:v>0</c:v>
                </c:pt>
                <c:pt idx="11154">
                  <c:v>2.375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1.6666666666666667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2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2.1333333333333333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0.5</c:v>
                </c:pt>
                <c:pt idx="11195">
                  <c:v>2.25</c:v>
                </c:pt>
                <c:pt idx="11196">
                  <c:v>0.41176470588235292</c:v>
                </c:pt>
                <c:pt idx="11197">
                  <c:v>0</c:v>
                </c:pt>
                <c:pt idx="11198">
                  <c:v>1.8571428571428572</c:v>
                </c:pt>
                <c:pt idx="11199">
                  <c:v>0</c:v>
                </c:pt>
                <c:pt idx="11200">
                  <c:v>2.5714285714285716</c:v>
                </c:pt>
                <c:pt idx="11201">
                  <c:v>0.93333333333333335</c:v>
                </c:pt>
                <c:pt idx="11202">
                  <c:v>0.84615384615384615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0.25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0.2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0.83333333333333337</c:v>
                </c:pt>
                <c:pt idx="11247">
                  <c:v>0.41666666666666669</c:v>
                </c:pt>
                <c:pt idx="11248">
                  <c:v>0.69230769230769229</c:v>
                </c:pt>
                <c:pt idx="11249">
                  <c:v>0</c:v>
                </c:pt>
                <c:pt idx="11250">
                  <c:v>0</c:v>
                </c:pt>
                <c:pt idx="11251">
                  <c:v>0.375</c:v>
                </c:pt>
                <c:pt idx="11252">
                  <c:v>1.1111111111111112</c:v>
                </c:pt>
                <c:pt idx="11253">
                  <c:v>1.4</c:v>
                </c:pt>
                <c:pt idx="11254">
                  <c:v>2.3333333333333335</c:v>
                </c:pt>
                <c:pt idx="11255">
                  <c:v>1.7142857142857142</c:v>
                </c:pt>
                <c:pt idx="11256">
                  <c:v>0</c:v>
                </c:pt>
                <c:pt idx="11257">
                  <c:v>1.2727272727272727</c:v>
                </c:pt>
                <c:pt idx="11258">
                  <c:v>0</c:v>
                </c:pt>
                <c:pt idx="11259">
                  <c:v>1.5</c:v>
                </c:pt>
                <c:pt idx="11260">
                  <c:v>1.4285714285714286</c:v>
                </c:pt>
                <c:pt idx="11261">
                  <c:v>0</c:v>
                </c:pt>
                <c:pt idx="11262">
                  <c:v>1.5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1</c:v>
                </c:pt>
                <c:pt idx="11292">
                  <c:v>0</c:v>
                </c:pt>
                <c:pt idx="11293">
                  <c:v>0.625</c:v>
                </c:pt>
                <c:pt idx="11294">
                  <c:v>0</c:v>
                </c:pt>
                <c:pt idx="11295">
                  <c:v>0</c:v>
                </c:pt>
                <c:pt idx="11296">
                  <c:v>0.52941176470588236</c:v>
                </c:pt>
                <c:pt idx="11297">
                  <c:v>0.66666666666666663</c:v>
                </c:pt>
                <c:pt idx="11298">
                  <c:v>0</c:v>
                </c:pt>
                <c:pt idx="11299">
                  <c:v>1.7777777777777777</c:v>
                </c:pt>
                <c:pt idx="11300">
                  <c:v>0</c:v>
                </c:pt>
                <c:pt idx="11301">
                  <c:v>0</c:v>
                </c:pt>
                <c:pt idx="11302">
                  <c:v>1.8461538461538463</c:v>
                </c:pt>
                <c:pt idx="11303">
                  <c:v>0</c:v>
                </c:pt>
                <c:pt idx="11304">
                  <c:v>0</c:v>
                </c:pt>
                <c:pt idx="11305">
                  <c:v>2</c:v>
                </c:pt>
                <c:pt idx="11306">
                  <c:v>0</c:v>
                </c:pt>
                <c:pt idx="11307">
                  <c:v>1.9230769230769231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0.2857142857142857</c:v>
                </c:pt>
                <c:pt idx="11351">
                  <c:v>0.75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0.2857142857142857</c:v>
                </c:pt>
                <c:pt idx="11357">
                  <c:v>0.75</c:v>
                </c:pt>
                <c:pt idx="11358">
                  <c:v>0</c:v>
                </c:pt>
                <c:pt idx="11359">
                  <c:v>0.5</c:v>
                </c:pt>
                <c:pt idx="11360">
                  <c:v>0</c:v>
                </c:pt>
                <c:pt idx="11361">
                  <c:v>0.27272727272727271</c:v>
                </c:pt>
                <c:pt idx="11362">
                  <c:v>0</c:v>
                </c:pt>
                <c:pt idx="11363">
                  <c:v>2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0.2857142857142857</c:v>
                </c:pt>
                <c:pt idx="11368">
                  <c:v>0.25</c:v>
                </c:pt>
                <c:pt idx="11369">
                  <c:v>1.3333333333333333</c:v>
                </c:pt>
                <c:pt idx="11370">
                  <c:v>0</c:v>
                </c:pt>
                <c:pt idx="11371">
                  <c:v>0</c:v>
                </c:pt>
                <c:pt idx="11372">
                  <c:v>1.3333333333333333</c:v>
                </c:pt>
                <c:pt idx="11373">
                  <c:v>1.7142857142857142</c:v>
                </c:pt>
                <c:pt idx="11374">
                  <c:v>0</c:v>
                </c:pt>
                <c:pt idx="11375">
                  <c:v>0</c:v>
                </c:pt>
                <c:pt idx="11376">
                  <c:v>0.38095238095238093</c:v>
                </c:pt>
                <c:pt idx="11377">
                  <c:v>1.6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0.5714285714285714</c:v>
                </c:pt>
                <c:pt idx="11382">
                  <c:v>1.7142857142857142</c:v>
                </c:pt>
                <c:pt idx="11383">
                  <c:v>1.2</c:v>
                </c:pt>
                <c:pt idx="11384">
                  <c:v>0</c:v>
                </c:pt>
                <c:pt idx="11385">
                  <c:v>0</c:v>
                </c:pt>
                <c:pt idx="11386">
                  <c:v>1.9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2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0.4</c:v>
                </c:pt>
                <c:pt idx="11407">
                  <c:v>0</c:v>
                </c:pt>
                <c:pt idx="11408">
                  <c:v>1.125</c:v>
                </c:pt>
                <c:pt idx="11409">
                  <c:v>1.25</c:v>
                </c:pt>
                <c:pt idx="11410">
                  <c:v>0</c:v>
                </c:pt>
                <c:pt idx="11411">
                  <c:v>0</c:v>
                </c:pt>
                <c:pt idx="11412">
                  <c:v>1.9</c:v>
                </c:pt>
                <c:pt idx="11413">
                  <c:v>0</c:v>
                </c:pt>
                <c:pt idx="11414">
                  <c:v>1.875</c:v>
                </c:pt>
                <c:pt idx="11415">
                  <c:v>1.8333333333333333</c:v>
                </c:pt>
                <c:pt idx="11416">
                  <c:v>0</c:v>
                </c:pt>
                <c:pt idx="11417">
                  <c:v>1.4375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0.2857142857142857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0.5714285714285714</c:v>
                </c:pt>
                <c:pt idx="11441">
                  <c:v>0.33333333333333331</c:v>
                </c:pt>
                <c:pt idx="11442">
                  <c:v>0</c:v>
                </c:pt>
                <c:pt idx="11443">
                  <c:v>0.33333333333333331</c:v>
                </c:pt>
                <c:pt idx="11444">
                  <c:v>0.75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0.45454545454545453</c:v>
                </c:pt>
                <c:pt idx="11449">
                  <c:v>0.33333333333333331</c:v>
                </c:pt>
                <c:pt idx="11450">
                  <c:v>0.5</c:v>
                </c:pt>
                <c:pt idx="11451">
                  <c:v>0</c:v>
                </c:pt>
                <c:pt idx="11452">
                  <c:v>0.5714285714285714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1.6666666666666667</c:v>
                </c:pt>
                <c:pt idx="11457">
                  <c:v>0</c:v>
                </c:pt>
                <c:pt idx="11458">
                  <c:v>1.75</c:v>
                </c:pt>
                <c:pt idx="11459">
                  <c:v>1.0769230769230769</c:v>
                </c:pt>
                <c:pt idx="11460">
                  <c:v>0</c:v>
                </c:pt>
                <c:pt idx="11461">
                  <c:v>1</c:v>
                </c:pt>
                <c:pt idx="11462">
                  <c:v>0</c:v>
                </c:pt>
                <c:pt idx="11463">
                  <c:v>1.3333333333333333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0.66666666666666663</c:v>
                </c:pt>
                <c:pt idx="11485">
                  <c:v>1</c:v>
                </c:pt>
                <c:pt idx="11486">
                  <c:v>0.375</c:v>
                </c:pt>
                <c:pt idx="11487">
                  <c:v>0</c:v>
                </c:pt>
                <c:pt idx="11488">
                  <c:v>0.72727272727272729</c:v>
                </c:pt>
                <c:pt idx="11489">
                  <c:v>0.88888888888888884</c:v>
                </c:pt>
                <c:pt idx="11490">
                  <c:v>0.9</c:v>
                </c:pt>
                <c:pt idx="11491">
                  <c:v>1</c:v>
                </c:pt>
                <c:pt idx="11492">
                  <c:v>1.8181818181818181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2.2727272727272729</c:v>
                </c:pt>
                <c:pt idx="11497">
                  <c:v>1.5454545454545454</c:v>
                </c:pt>
                <c:pt idx="11498">
                  <c:v>0</c:v>
                </c:pt>
                <c:pt idx="11499">
                  <c:v>0</c:v>
                </c:pt>
                <c:pt idx="11500">
                  <c:v>3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0.5714285714285714</c:v>
                </c:pt>
                <c:pt idx="11518">
                  <c:v>0.22222222222222221</c:v>
                </c:pt>
                <c:pt idx="11519">
                  <c:v>0</c:v>
                </c:pt>
                <c:pt idx="11520">
                  <c:v>0</c:v>
                </c:pt>
                <c:pt idx="11521">
                  <c:v>0.2</c:v>
                </c:pt>
                <c:pt idx="11522">
                  <c:v>0</c:v>
                </c:pt>
                <c:pt idx="11523">
                  <c:v>0</c:v>
                </c:pt>
                <c:pt idx="11524">
                  <c:v>0.22222222222222221</c:v>
                </c:pt>
                <c:pt idx="11525">
                  <c:v>0.66666666666666663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0.25</c:v>
                </c:pt>
                <c:pt idx="11530">
                  <c:v>0</c:v>
                </c:pt>
                <c:pt idx="11531">
                  <c:v>0.21428571428571427</c:v>
                </c:pt>
                <c:pt idx="11532">
                  <c:v>0</c:v>
                </c:pt>
                <c:pt idx="11533">
                  <c:v>0.63636363636363635</c:v>
                </c:pt>
                <c:pt idx="11534">
                  <c:v>1.3333333333333333</c:v>
                </c:pt>
                <c:pt idx="11535">
                  <c:v>0</c:v>
                </c:pt>
                <c:pt idx="11536">
                  <c:v>1.3333333333333333</c:v>
                </c:pt>
                <c:pt idx="11537">
                  <c:v>0.63636363636363635</c:v>
                </c:pt>
                <c:pt idx="11538">
                  <c:v>0</c:v>
                </c:pt>
                <c:pt idx="11539">
                  <c:v>1.3333333333333333</c:v>
                </c:pt>
                <c:pt idx="11540">
                  <c:v>0.2857142857142857</c:v>
                </c:pt>
                <c:pt idx="11541">
                  <c:v>0.8571428571428571</c:v>
                </c:pt>
                <c:pt idx="11542">
                  <c:v>1.0833333333333333</c:v>
                </c:pt>
                <c:pt idx="11543">
                  <c:v>1.7777777777777777</c:v>
                </c:pt>
                <c:pt idx="11544">
                  <c:v>1.6666666666666667</c:v>
                </c:pt>
                <c:pt idx="11545">
                  <c:v>1.1000000000000001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0.88235294117647056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2.1818181818181817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0.5</c:v>
                </c:pt>
                <c:pt idx="11569">
                  <c:v>0</c:v>
                </c:pt>
                <c:pt idx="11570">
                  <c:v>0</c:v>
                </c:pt>
                <c:pt idx="11571">
                  <c:v>0.2</c:v>
                </c:pt>
                <c:pt idx="11572">
                  <c:v>1</c:v>
                </c:pt>
                <c:pt idx="11573">
                  <c:v>0.90909090909090906</c:v>
                </c:pt>
                <c:pt idx="11574">
                  <c:v>1</c:v>
                </c:pt>
                <c:pt idx="11575">
                  <c:v>0</c:v>
                </c:pt>
                <c:pt idx="11576">
                  <c:v>0.55000000000000004</c:v>
                </c:pt>
                <c:pt idx="11577">
                  <c:v>2.2999999999999998</c:v>
                </c:pt>
                <c:pt idx="11578">
                  <c:v>0</c:v>
                </c:pt>
                <c:pt idx="11579">
                  <c:v>2.1666666666666665</c:v>
                </c:pt>
                <c:pt idx="11580">
                  <c:v>0</c:v>
                </c:pt>
                <c:pt idx="11581">
                  <c:v>1.5833333333333333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0.5</c:v>
                </c:pt>
                <c:pt idx="11609">
                  <c:v>0.2857142857142857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0.4</c:v>
                </c:pt>
                <c:pt idx="11614">
                  <c:v>0.625</c:v>
                </c:pt>
                <c:pt idx="11615">
                  <c:v>1.2857142857142858</c:v>
                </c:pt>
                <c:pt idx="11616">
                  <c:v>0.42857142857142855</c:v>
                </c:pt>
                <c:pt idx="11617">
                  <c:v>0</c:v>
                </c:pt>
                <c:pt idx="11618">
                  <c:v>0.81818181818181823</c:v>
                </c:pt>
                <c:pt idx="11619">
                  <c:v>1.0833333333333333</c:v>
                </c:pt>
                <c:pt idx="11620">
                  <c:v>1</c:v>
                </c:pt>
                <c:pt idx="11621">
                  <c:v>0.6</c:v>
                </c:pt>
                <c:pt idx="11622">
                  <c:v>0.83333333333333337</c:v>
                </c:pt>
                <c:pt idx="11623">
                  <c:v>0</c:v>
                </c:pt>
                <c:pt idx="11624">
                  <c:v>1.1666666666666667</c:v>
                </c:pt>
                <c:pt idx="11625">
                  <c:v>0</c:v>
                </c:pt>
                <c:pt idx="11626">
                  <c:v>2</c:v>
                </c:pt>
                <c:pt idx="11627">
                  <c:v>0</c:v>
                </c:pt>
                <c:pt idx="11628">
                  <c:v>0</c:v>
                </c:pt>
                <c:pt idx="11629">
                  <c:v>1.4166666666666667</c:v>
                </c:pt>
                <c:pt idx="11630">
                  <c:v>0</c:v>
                </c:pt>
                <c:pt idx="11631">
                  <c:v>1</c:v>
                </c:pt>
                <c:pt idx="11632">
                  <c:v>2.2000000000000002</c:v>
                </c:pt>
                <c:pt idx="11633">
                  <c:v>0</c:v>
                </c:pt>
                <c:pt idx="11634">
                  <c:v>0</c:v>
                </c:pt>
                <c:pt idx="11635">
                  <c:v>0</c:v>
                </c:pt>
                <c:pt idx="11636">
                  <c:v>2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0.83333333333333337</c:v>
                </c:pt>
                <c:pt idx="11651">
                  <c:v>0</c:v>
                </c:pt>
                <c:pt idx="11652">
                  <c:v>0</c:v>
                </c:pt>
                <c:pt idx="11653">
                  <c:v>1.875</c:v>
                </c:pt>
                <c:pt idx="11654">
                  <c:v>0.9</c:v>
                </c:pt>
                <c:pt idx="11655">
                  <c:v>0.27777777777777779</c:v>
                </c:pt>
                <c:pt idx="11656">
                  <c:v>1.2727272727272727</c:v>
                </c:pt>
                <c:pt idx="11657">
                  <c:v>1.7777777777777777</c:v>
                </c:pt>
                <c:pt idx="11658">
                  <c:v>2</c:v>
                </c:pt>
                <c:pt idx="11659">
                  <c:v>0</c:v>
                </c:pt>
                <c:pt idx="11660">
                  <c:v>0.65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</c:v>
                </c:pt>
                <c:pt idx="11669">
                  <c:v>0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0.33333333333333331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0.375</c:v>
                </c:pt>
                <c:pt idx="11688">
                  <c:v>0.25</c:v>
                </c:pt>
                <c:pt idx="11689">
                  <c:v>0.4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0.72727272727272729</c:v>
                </c:pt>
                <c:pt idx="11697">
                  <c:v>0</c:v>
                </c:pt>
                <c:pt idx="11698">
                  <c:v>0.46153846153846156</c:v>
                </c:pt>
                <c:pt idx="11699">
                  <c:v>0.5</c:v>
                </c:pt>
                <c:pt idx="11700">
                  <c:v>0.875</c:v>
                </c:pt>
                <c:pt idx="11701">
                  <c:v>0</c:v>
                </c:pt>
                <c:pt idx="11702">
                  <c:v>0.33333333333333331</c:v>
                </c:pt>
                <c:pt idx="11703">
                  <c:v>1.7777777777777777</c:v>
                </c:pt>
                <c:pt idx="11704">
                  <c:v>1</c:v>
                </c:pt>
                <c:pt idx="11705">
                  <c:v>0</c:v>
                </c:pt>
                <c:pt idx="11706">
                  <c:v>0.73333333333333328</c:v>
                </c:pt>
                <c:pt idx="11707">
                  <c:v>0</c:v>
                </c:pt>
                <c:pt idx="11708">
                  <c:v>2</c:v>
                </c:pt>
                <c:pt idx="11709">
                  <c:v>0</c:v>
                </c:pt>
                <c:pt idx="11710">
                  <c:v>1.7777777777777777</c:v>
                </c:pt>
                <c:pt idx="11711">
                  <c:v>0.9375</c:v>
                </c:pt>
                <c:pt idx="11712">
                  <c:v>2.2222222222222223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2.8571428571428572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1.8181818181818181</c:v>
                </c:pt>
                <c:pt idx="11721">
                  <c:v>0</c:v>
                </c:pt>
                <c:pt idx="11722">
                  <c:v>0</c:v>
                </c:pt>
                <c:pt idx="11723">
                  <c:v>2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0.22222222222222221</c:v>
                </c:pt>
                <c:pt idx="11736">
                  <c:v>0</c:v>
                </c:pt>
                <c:pt idx="11737">
                  <c:v>0.7</c:v>
                </c:pt>
                <c:pt idx="11738">
                  <c:v>1.75</c:v>
                </c:pt>
                <c:pt idx="11739">
                  <c:v>2.2000000000000002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1.1538461538461537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1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0.30769230769230771</c:v>
                </c:pt>
                <c:pt idx="11769">
                  <c:v>0</c:v>
                </c:pt>
                <c:pt idx="11770">
                  <c:v>0</c:v>
                </c:pt>
                <c:pt idx="11771">
                  <c:v>0.38461538461538464</c:v>
                </c:pt>
                <c:pt idx="11772">
                  <c:v>0.41666666666666669</c:v>
                </c:pt>
                <c:pt idx="11773">
                  <c:v>1.6666666666666667</c:v>
                </c:pt>
                <c:pt idx="11774">
                  <c:v>1.0909090909090908</c:v>
                </c:pt>
                <c:pt idx="11775">
                  <c:v>0</c:v>
                </c:pt>
                <c:pt idx="11776">
                  <c:v>1.0909090909090908</c:v>
                </c:pt>
                <c:pt idx="11777">
                  <c:v>1.75</c:v>
                </c:pt>
                <c:pt idx="11778">
                  <c:v>2</c:v>
                </c:pt>
                <c:pt idx="11779">
                  <c:v>0.55555555555555558</c:v>
                </c:pt>
                <c:pt idx="11780">
                  <c:v>0</c:v>
                </c:pt>
                <c:pt idx="11781">
                  <c:v>2</c:v>
                </c:pt>
                <c:pt idx="11782">
                  <c:v>0</c:v>
                </c:pt>
                <c:pt idx="11783">
                  <c:v>0</c:v>
                </c:pt>
                <c:pt idx="11784">
                  <c:v>1.3846153846153846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1.875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2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1.2727272727272727</c:v>
                </c:pt>
                <c:pt idx="11812">
                  <c:v>0.44444444444444442</c:v>
                </c:pt>
                <c:pt idx="11813">
                  <c:v>0.69230769230769229</c:v>
                </c:pt>
                <c:pt idx="11814">
                  <c:v>0</c:v>
                </c:pt>
                <c:pt idx="11815">
                  <c:v>0.5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1.7</c:v>
                </c:pt>
                <c:pt idx="11820">
                  <c:v>0</c:v>
                </c:pt>
                <c:pt idx="11821">
                  <c:v>0</c:v>
                </c:pt>
                <c:pt idx="11822">
                  <c:v>1.7142857142857142</c:v>
                </c:pt>
                <c:pt idx="11823">
                  <c:v>1.9090909090909092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0.8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0.44444444444444442</c:v>
                </c:pt>
                <c:pt idx="11845">
                  <c:v>0.5</c:v>
                </c:pt>
                <c:pt idx="11846">
                  <c:v>1.7142857142857142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1</c:v>
                </c:pt>
                <c:pt idx="11851">
                  <c:v>1</c:v>
                </c:pt>
                <c:pt idx="11852">
                  <c:v>0</c:v>
                </c:pt>
                <c:pt idx="11853">
                  <c:v>0.36363636363636365</c:v>
                </c:pt>
                <c:pt idx="11854">
                  <c:v>0.7857142857142857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1.2</c:v>
                </c:pt>
                <c:pt idx="11859">
                  <c:v>0.5</c:v>
                </c:pt>
                <c:pt idx="11860">
                  <c:v>1.75</c:v>
                </c:pt>
                <c:pt idx="11861">
                  <c:v>0</c:v>
                </c:pt>
                <c:pt idx="11862">
                  <c:v>1.3333333333333333</c:v>
                </c:pt>
                <c:pt idx="11863">
                  <c:v>1.5384615384615385</c:v>
                </c:pt>
                <c:pt idx="11864">
                  <c:v>1.5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2</c:v>
                </c:pt>
                <c:pt idx="11878">
                  <c:v>0</c:v>
                </c:pt>
                <c:pt idx="11879">
                  <c:v>0</c:v>
                </c:pt>
                <c:pt idx="11880">
                  <c:v>2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0.25</c:v>
                </c:pt>
                <c:pt idx="11894">
                  <c:v>0.58333333333333337</c:v>
                </c:pt>
                <c:pt idx="11895">
                  <c:v>0</c:v>
                </c:pt>
                <c:pt idx="11896">
                  <c:v>0</c:v>
                </c:pt>
                <c:pt idx="11897">
                  <c:v>0.93333333333333335</c:v>
                </c:pt>
                <c:pt idx="11898">
                  <c:v>0</c:v>
                </c:pt>
                <c:pt idx="11899">
                  <c:v>1.375</c:v>
                </c:pt>
                <c:pt idx="11900">
                  <c:v>0</c:v>
                </c:pt>
                <c:pt idx="11901">
                  <c:v>0.61111111111111116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0.25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0.5</c:v>
                </c:pt>
                <c:pt idx="11925">
                  <c:v>0</c:v>
                </c:pt>
                <c:pt idx="11926">
                  <c:v>0.5</c:v>
                </c:pt>
                <c:pt idx="11927">
                  <c:v>0</c:v>
                </c:pt>
                <c:pt idx="11928">
                  <c:v>0</c:v>
                </c:pt>
                <c:pt idx="11929">
                  <c:v>0.83333333333333337</c:v>
                </c:pt>
                <c:pt idx="11930">
                  <c:v>2</c:v>
                </c:pt>
                <c:pt idx="11931">
                  <c:v>0.2</c:v>
                </c:pt>
                <c:pt idx="11932">
                  <c:v>0</c:v>
                </c:pt>
                <c:pt idx="11933">
                  <c:v>1.2727272727272727</c:v>
                </c:pt>
                <c:pt idx="11934">
                  <c:v>0</c:v>
                </c:pt>
                <c:pt idx="11935">
                  <c:v>0</c:v>
                </c:pt>
                <c:pt idx="11936">
                  <c:v>2.3333333333333335</c:v>
                </c:pt>
                <c:pt idx="11937">
                  <c:v>0.55555555555555558</c:v>
                </c:pt>
                <c:pt idx="11938">
                  <c:v>0</c:v>
                </c:pt>
                <c:pt idx="11939">
                  <c:v>1.3</c:v>
                </c:pt>
                <c:pt idx="11940">
                  <c:v>0</c:v>
                </c:pt>
                <c:pt idx="11941">
                  <c:v>1.5</c:v>
                </c:pt>
                <c:pt idx="11942">
                  <c:v>1.75</c:v>
                </c:pt>
                <c:pt idx="11943">
                  <c:v>0</c:v>
                </c:pt>
                <c:pt idx="11944">
                  <c:v>0.45454545454545453</c:v>
                </c:pt>
                <c:pt idx="11945">
                  <c:v>1.6363636363636365</c:v>
                </c:pt>
                <c:pt idx="11946">
                  <c:v>0</c:v>
                </c:pt>
                <c:pt idx="11947">
                  <c:v>0</c:v>
                </c:pt>
                <c:pt idx="11948">
                  <c:v>2</c:v>
                </c:pt>
                <c:pt idx="11949">
                  <c:v>0</c:v>
                </c:pt>
                <c:pt idx="11950">
                  <c:v>2</c:v>
                </c:pt>
                <c:pt idx="11951">
                  <c:v>1.3125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2.3571428571428572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1.2</c:v>
                </c:pt>
                <c:pt idx="11966">
                  <c:v>0.35714285714285715</c:v>
                </c:pt>
                <c:pt idx="11967">
                  <c:v>0</c:v>
                </c:pt>
                <c:pt idx="11968">
                  <c:v>0</c:v>
                </c:pt>
                <c:pt idx="11969">
                  <c:v>2</c:v>
                </c:pt>
                <c:pt idx="11970">
                  <c:v>1.1538461538461537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1.8888888888888888</c:v>
                </c:pt>
                <c:pt idx="11975">
                  <c:v>1.8461538461538463</c:v>
                </c:pt>
                <c:pt idx="11976">
                  <c:v>0</c:v>
                </c:pt>
                <c:pt idx="11977">
                  <c:v>2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0.2857142857142857</c:v>
                </c:pt>
                <c:pt idx="12000">
                  <c:v>0.42857142857142855</c:v>
                </c:pt>
                <c:pt idx="12001">
                  <c:v>0.2857142857142857</c:v>
                </c:pt>
                <c:pt idx="12002">
                  <c:v>0</c:v>
                </c:pt>
                <c:pt idx="12003">
                  <c:v>0</c:v>
                </c:pt>
                <c:pt idx="12004">
                  <c:v>0.5714285714285714</c:v>
                </c:pt>
                <c:pt idx="12005">
                  <c:v>0</c:v>
                </c:pt>
                <c:pt idx="12006">
                  <c:v>0.5714285714285714</c:v>
                </c:pt>
                <c:pt idx="12007">
                  <c:v>0.8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0.75</c:v>
                </c:pt>
                <c:pt idx="12013">
                  <c:v>0</c:v>
                </c:pt>
                <c:pt idx="12014">
                  <c:v>1</c:v>
                </c:pt>
                <c:pt idx="12015">
                  <c:v>0</c:v>
                </c:pt>
                <c:pt idx="12016">
                  <c:v>1.5555555555555556</c:v>
                </c:pt>
                <c:pt idx="12017">
                  <c:v>1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1.5</c:v>
                </c:pt>
                <c:pt idx="12022">
                  <c:v>0</c:v>
                </c:pt>
                <c:pt idx="12023">
                  <c:v>1.9090909090909092</c:v>
                </c:pt>
                <c:pt idx="12024">
                  <c:v>1.8181818181818181</c:v>
                </c:pt>
                <c:pt idx="12025">
                  <c:v>0</c:v>
                </c:pt>
                <c:pt idx="12026">
                  <c:v>1.0666666666666667</c:v>
                </c:pt>
                <c:pt idx="12027">
                  <c:v>1.9</c:v>
                </c:pt>
                <c:pt idx="12028">
                  <c:v>0</c:v>
                </c:pt>
                <c:pt idx="12029">
                  <c:v>1.375</c:v>
                </c:pt>
                <c:pt idx="12030">
                  <c:v>0</c:v>
                </c:pt>
                <c:pt idx="12031">
                  <c:v>0</c:v>
                </c:pt>
                <c:pt idx="12032">
                  <c:v>2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0.2857142857142857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1.4</c:v>
                </c:pt>
                <c:pt idx="12051">
                  <c:v>1.25</c:v>
                </c:pt>
                <c:pt idx="12052">
                  <c:v>1.375</c:v>
                </c:pt>
                <c:pt idx="12053">
                  <c:v>0</c:v>
                </c:pt>
                <c:pt idx="12054">
                  <c:v>2</c:v>
                </c:pt>
                <c:pt idx="12055">
                  <c:v>0</c:v>
                </c:pt>
                <c:pt idx="12056">
                  <c:v>2.25</c:v>
                </c:pt>
                <c:pt idx="12057">
                  <c:v>0</c:v>
                </c:pt>
                <c:pt idx="12058">
                  <c:v>2.1428571428571428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0.33333333333333331</c:v>
                </c:pt>
                <c:pt idx="12088">
                  <c:v>0.5714285714285714</c:v>
                </c:pt>
                <c:pt idx="12089">
                  <c:v>0.5714285714285714</c:v>
                </c:pt>
                <c:pt idx="12090">
                  <c:v>0.4</c:v>
                </c:pt>
                <c:pt idx="12091">
                  <c:v>0.45454545454545453</c:v>
                </c:pt>
                <c:pt idx="12092">
                  <c:v>0</c:v>
                </c:pt>
                <c:pt idx="12093">
                  <c:v>0.66666666666666663</c:v>
                </c:pt>
                <c:pt idx="12094">
                  <c:v>0</c:v>
                </c:pt>
                <c:pt idx="12095">
                  <c:v>0.8571428571428571</c:v>
                </c:pt>
                <c:pt idx="12096">
                  <c:v>0.33333333333333331</c:v>
                </c:pt>
                <c:pt idx="12097">
                  <c:v>0.375</c:v>
                </c:pt>
                <c:pt idx="12098">
                  <c:v>0.5</c:v>
                </c:pt>
                <c:pt idx="12099">
                  <c:v>0</c:v>
                </c:pt>
                <c:pt idx="12100">
                  <c:v>0.5714285714285714</c:v>
                </c:pt>
                <c:pt idx="12101">
                  <c:v>0.75</c:v>
                </c:pt>
                <c:pt idx="12102">
                  <c:v>0</c:v>
                </c:pt>
                <c:pt idx="12103">
                  <c:v>0.4</c:v>
                </c:pt>
                <c:pt idx="12104">
                  <c:v>1</c:v>
                </c:pt>
                <c:pt idx="12105">
                  <c:v>0.58823529411764708</c:v>
                </c:pt>
                <c:pt idx="12106">
                  <c:v>0</c:v>
                </c:pt>
                <c:pt idx="12107">
                  <c:v>1.5555555555555556</c:v>
                </c:pt>
                <c:pt idx="12108">
                  <c:v>0.76470588235294112</c:v>
                </c:pt>
                <c:pt idx="12109">
                  <c:v>1.7</c:v>
                </c:pt>
                <c:pt idx="12110">
                  <c:v>0</c:v>
                </c:pt>
                <c:pt idx="12111">
                  <c:v>1.8888888888888888</c:v>
                </c:pt>
                <c:pt idx="12112">
                  <c:v>1.6363636363636365</c:v>
                </c:pt>
                <c:pt idx="12113">
                  <c:v>2.2999999999999998</c:v>
                </c:pt>
                <c:pt idx="12114">
                  <c:v>2</c:v>
                </c:pt>
                <c:pt idx="12115">
                  <c:v>0</c:v>
                </c:pt>
                <c:pt idx="12116">
                  <c:v>0.875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2.0833333333333335</c:v>
                </c:pt>
                <c:pt idx="12122">
                  <c:v>2.4444444444444446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2.6</c:v>
                </c:pt>
                <c:pt idx="12127">
                  <c:v>2.6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0.33333333333333331</c:v>
                </c:pt>
                <c:pt idx="12143">
                  <c:v>0.66666666666666663</c:v>
                </c:pt>
                <c:pt idx="12144">
                  <c:v>0</c:v>
                </c:pt>
                <c:pt idx="12145">
                  <c:v>1</c:v>
                </c:pt>
                <c:pt idx="12146">
                  <c:v>0.45454545454545453</c:v>
                </c:pt>
                <c:pt idx="12147">
                  <c:v>0</c:v>
                </c:pt>
                <c:pt idx="12148">
                  <c:v>0.61904761904761907</c:v>
                </c:pt>
                <c:pt idx="12149">
                  <c:v>0</c:v>
                </c:pt>
                <c:pt idx="12150">
                  <c:v>0</c:v>
                </c:pt>
                <c:pt idx="12151">
                  <c:v>2.1538461538461537</c:v>
                </c:pt>
                <c:pt idx="12152">
                  <c:v>2.1538461538461537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0.8571428571428571</c:v>
                </c:pt>
                <c:pt idx="12175">
                  <c:v>0</c:v>
                </c:pt>
                <c:pt idx="12176">
                  <c:v>0</c:v>
                </c:pt>
                <c:pt idx="12177">
                  <c:v>0.2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0.3</c:v>
                </c:pt>
                <c:pt idx="12182">
                  <c:v>0.5</c:v>
                </c:pt>
                <c:pt idx="12183">
                  <c:v>0.8571428571428571</c:v>
                </c:pt>
                <c:pt idx="12184">
                  <c:v>0.75</c:v>
                </c:pt>
                <c:pt idx="12185">
                  <c:v>0</c:v>
                </c:pt>
                <c:pt idx="12186">
                  <c:v>0.2857142857142857</c:v>
                </c:pt>
                <c:pt idx="12187">
                  <c:v>0</c:v>
                </c:pt>
                <c:pt idx="12188">
                  <c:v>0</c:v>
                </c:pt>
                <c:pt idx="12189">
                  <c:v>0.21052631578947367</c:v>
                </c:pt>
                <c:pt idx="12190">
                  <c:v>0.5</c:v>
                </c:pt>
                <c:pt idx="12191">
                  <c:v>0.22222222222222221</c:v>
                </c:pt>
                <c:pt idx="12192">
                  <c:v>0.8571428571428571</c:v>
                </c:pt>
                <c:pt idx="12193">
                  <c:v>1.375</c:v>
                </c:pt>
                <c:pt idx="12194">
                  <c:v>1.3333333333333333</c:v>
                </c:pt>
                <c:pt idx="12195">
                  <c:v>2</c:v>
                </c:pt>
                <c:pt idx="12196">
                  <c:v>0.66666666666666663</c:v>
                </c:pt>
                <c:pt idx="12197">
                  <c:v>1.5714285714285714</c:v>
                </c:pt>
                <c:pt idx="12198">
                  <c:v>1.5</c:v>
                </c:pt>
                <c:pt idx="12199">
                  <c:v>0.91666666666666663</c:v>
                </c:pt>
                <c:pt idx="12200">
                  <c:v>0.53846153846153844</c:v>
                </c:pt>
                <c:pt idx="12201">
                  <c:v>1.1111111111111112</c:v>
                </c:pt>
                <c:pt idx="12202">
                  <c:v>0</c:v>
                </c:pt>
                <c:pt idx="12203">
                  <c:v>1.3076923076923077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2</c:v>
                </c:pt>
                <c:pt idx="12209">
                  <c:v>2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1.0555555555555556</c:v>
                </c:pt>
                <c:pt idx="12214">
                  <c:v>2.1818181818181817</c:v>
                </c:pt>
                <c:pt idx="12215">
                  <c:v>0</c:v>
                </c:pt>
                <c:pt idx="12216">
                  <c:v>0</c:v>
                </c:pt>
                <c:pt idx="12217">
                  <c:v>2.1818181818181817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0.2</c:v>
                </c:pt>
                <c:pt idx="12268">
                  <c:v>0</c:v>
                </c:pt>
                <c:pt idx="12269">
                  <c:v>0</c:v>
                </c:pt>
                <c:pt idx="12270">
                  <c:v>0.2</c:v>
                </c:pt>
                <c:pt idx="12271">
                  <c:v>0.25</c:v>
                </c:pt>
                <c:pt idx="12272">
                  <c:v>0.22222222222222221</c:v>
                </c:pt>
                <c:pt idx="12273">
                  <c:v>0.75</c:v>
                </c:pt>
                <c:pt idx="12274">
                  <c:v>1.375</c:v>
                </c:pt>
                <c:pt idx="12275">
                  <c:v>0.53333333333333333</c:v>
                </c:pt>
                <c:pt idx="12276">
                  <c:v>1.8333333333333333</c:v>
                </c:pt>
                <c:pt idx="12277">
                  <c:v>1</c:v>
                </c:pt>
                <c:pt idx="12278">
                  <c:v>1.2307692307692308</c:v>
                </c:pt>
                <c:pt idx="12279">
                  <c:v>1.25</c:v>
                </c:pt>
                <c:pt idx="12280">
                  <c:v>1.6666666666666667</c:v>
                </c:pt>
                <c:pt idx="12281">
                  <c:v>0.7142857142857143</c:v>
                </c:pt>
                <c:pt idx="12282">
                  <c:v>0</c:v>
                </c:pt>
                <c:pt idx="12283">
                  <c:v>2.1666666666666665</c:v>
                </c:pt>
                <c:pt idx="12284">
                  <c:v>0</c:v>
                </c:pt>
                <c:pt idx="12285">
                  <c:v>0</c:v>
                </c:pt>
                <c:pt idx="12286">
                  <c:v>2.6</c:v>
                </c:pt>
                <c:pt idx="12287">
                  <c:v>0</c:v>
                </c:pt>
                <c:pt idx="12288">
                  <c:v>0</c:v>
                </c:pt>
                <c:pt idx="12289">
                  <c:v>1.6428571428571428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0.4</c:v>
                </c:pt>
                <c:pt idx="12313">
                  <c:v>0</c:v>
                </c:pt>
                <c:pt idx="12314">
                  <c:v>0</c:v>
                </c:pt>
                <c:pt idx="12315">
                  <c:v>0.4</c:v>
                </c:pt>
                <c:pt idx="12316">
                  <c:v>0</c:v>
                </c:pt>
                <c:pt idx="12317">
                  <c:v>0.44444444444444442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1.2</c:v>
                </c:pt>
                <c:pt idx="12322">
                  <c:v>0</c:v>
                </c:pt>
                <c:pt idx="12323">
                  <c:v>0</c:v>
                </c:pt>
                <c:pt idx="12324">
                  <c:v>0.5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0.8</c:v>
                </c:pt>
                <c:pt idx="12332">
                  <c:v>0.2857142857142857</c:v>
                </c:pt>
                <c:pt idx="12333">
                  <c:v>0.5714285714285714</c:v>
                </c:pt>
                <c:pt idx="12334">
                  <c:v>1.2857142857142858</c:v>
                </c:pt>
                <c:pt idx="12335">
                  <c:v>1.25</c:v>
                </c:pt>
                <c:pt idx="12336">
                  <c:v>0</c:v>
                </c:pt>
                <c:pt idx="12337">
                  <c:v>0</c:v>
                </c:pt>
                <c:pt idx="12338">
                  <c:v>0.8</c:v>
                </c:pt>
                <c:pt idx="12339">
                  <c:v>0</c:v>
                </c:pt>
                <c:pt idx="12340">
                  <c:v>0.4</c:v>
                </c:pt>
                <c:pt idx="12341">
                  <c:v>0</c:v>
                </c:pt>
                <c:pt idx="12342">
                  <c:v>1</c:v>
                </c:pt>
                <c:pt idx="12343">
                  <c:v>0.8</c:v>
                </c:pt>
                <c:pt idx="12344">
                  <c:v>0.4</c:v>
                </c:pt>
                <c:pt idx="12345">
                  <c:v>0</c:v>
                </c:pt>
                <c:pt idx="12346">
                  <c:v>0.38461538461538464</c:v>
                </c:pt>
                <c:pt idx="12347">
                  <c:v>0.88888888888888884</c:v>
                </c:pt>
                <c:pt idx="12348">
                  <c:v>1.1000000000000001</c:v>
                </c:pt>
                <c:pt idx="12349">
                  <c:v>1.4285714285714286</c:v>
                </c:pt>
                <c:pt idx="12350">
                  <c:v>0.81818181818181823</c:v>
                </c:pt>
                <c:pt idx="12351">
                  <c:v>0.29411764705882354</c:v>
                </c:pt>
                <c:pt idx="12352">
                  <c:v>0.61538461538461542</c:v>
                </c:pt>
                <c:pt idx="12353">
                  <c:v>1.1818181818181819</c:v>
                </c:pt>
                <c:pt idx="12354">
                  <c:v>0.6</c:v>
                </c:pt>
                <c:pt idx="12355">
                  <c:v>0</c:v>
                </c:pt>
                <c:pt idx="12356">
                  <c:v>0.5</c:v>
                </c:pt>
                <c:pt idx="12357">
                  <c:v>1.8</c:v>
                </c:pt>
                <c:pt idx="12358">
                  <c:v>0</c:v>
                </c:pt>
                <c:pt idx="12359">
                  <c:v>1.75</c:v>
                </c:pt>
                <c:pt idx="12360">
                  <c:v>0</c:v>
                </c:pt>
                <c:pt idx="12361">
                  <c:v>1.2307692307692308</c:v>
                </c:pt>
                <c:pt idx="12362">
                  <c:v>1.4615384615384615</c:v>
                </c:pt>
                <c:pt idx="12363">
                  <c:v>1.0769230769230769</c:v>
                </c:pt>
                <c:pt idx="12364">
                  <c:v>0</c:v>
                </c:pt>
                <c:pt idx="12365">
                  <c:v>0</c:v>
                </c:pt>
                <c:pt idx="12366">
                  <c:v>1.2857142857142858</c:v>
                </c:pt>
                <c:pt idx="12367">
                  <c:v>0</c:v>
                </c:pt>
                <c:pt idx="12368">
                  <c:v>0</c:v>
                </c:pt>
                <c:pt idx="12369">
                  <c:v>1</c:v>
                </c:pt>
                <c:pt idx="12370">
                  <c:v>1.4</c:v>
                </c:pt>
                <c:pt idx="12371">
                  <c:v>0</c:v>
                </c:pt>
                <c:pt idx="12372">
                  <c:v>0</c:v>
                </c:pt>
                <c:pt idx="12373">
                  <c:v>1.0588235294117647</c:v>
                </c:pt>
                <c:pt idx="12374">
                  <c:v>2.2000000000000002</c:v>
                </c:pt>
                <c:pt idx="12375">
                  <c:v>0</c:v>
                </c:pt>
                <c:pt idx="12376">
                  <c:v>1.4666666666666666</c:v>
                </c:pt>
                <c:pt idx="12377">
                  <c:v>2.75</c:v>
                </c:pt>
                <c:pt idx="12378">
                  <c:v>1.6363636363636365</c:v>
                </c:pt>
                <c:pt idx="12379">
                  <c:v>0</c:v>
                </c:pt>
                <c:pt idx="12380">
                  <c:v>1.4666666666666666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2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1.8888888888888888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0.8</c:v>
                </c:pt>
                <c:pt idx="12405">
                  <c:v>0.55555555555555558</c:v>
                </c:pt>
                <c:pt idx="12406">
                  <c:v>0</c:v>
                </c:pt>
                <c:pt idx="12407">
                  <c:v>0.53333333333333333</c:v>
                </c:pt>
                <c:pt idx="12408">
                  <c:v>1.875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0.6</c:v>
                </c:pt>
                <c:pt idx="12413">
                  <c:v>0</c:v>
                </c:pt>
                <c:pt idx="12414">
                  <c:v>2.1</c:v>
                </c:pt>
                <c:pt idx="12415">
                  <c:v>2.4285714285714284</c:v>
                </c:pt>
                <c:pt idx="12416">
                  <c:v>0</c:v>
                </c:pt>
                <c:pt idx="12417">
                  <c:v>0</c:v>
                </c:pt>
                <c:pt idx="12418">
                  <c:v>1.7777777777777777</c:v>
                </c:pt>
                <c:pt idx="12419">
                  <c:v>0</c:v>
                </c:pt>
                <c:pt idx="12420">
                  <c:v>0</c:v>
                </c:pt>
                <c:pt idx="12421">
                  <c:v>1.5384615384615385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0.25</c:v>
                </c:pt>
                <c:pt idx="12458">
                  <c:v>0</c:v>
                </c:pt>
                <c:pt idx="12459">
                  <c:v>0</c:v>
                </c:pt>
                <c:pt idx="12460">
                  <c:v>0.2857142857142857</c:v>
                </c:pt>
                <c:pt idx="12461">
                  <c:v>0</c:v>
                </c:pt>
                <c:pt idx="12462">
                  <c:v>0</c:v>
                </c:pt>
                <c:pt idx="12463">
                  <c:v>0.44444444444444442</c:v>
                </c:pt>
                <c:pt idx="12464">
                  <c:v>0.25</c:v>
                </c:pt>
                <c:pt idx="12465">
                  <c:v>0.2857142857142857</c:v>
                </c:pt>
                <c:pt idx="12466">
                  <c:v>0</c:v>
                </c:pt>
                <c:pt idx="12467">
                  <c:v>0.375</c:v>
                </c:pt>
                <c:pt idx="12468">
                  <c:v>0.42857142857142855</c:v>
                </c:pt>
                <c:pt idx="12469">
                  <c:v>0</c:v>
                </c:pt>
                <c:pt idx="12470">
                  <c:v>0</c:v>
                </c:pt>
                <c:pt idx="12471">
                  <c:v>0.44444444444444442</c:v>
                </c:pt>
                <c:pt idx="12472">
                  <c:v>0.44444444444444442</c:v>
                </c:pt>
                <c:pt idx="12473">
                  <c:v>0</c:v>
                </c:pt>
                <c:pt idx="12474">
                  <c:v>0.42857142857142855</c:v>
                </c:pt>
                <c:pt idx="12475">
                  <c:v>0</c:v>
                </c:pt>
                <c:pt idx="12476">
                  <c:v>0.46153846153846156</c:v>
                </c:pt>
                <c:pt idx="12477">
                  <c:v>0.22222222222222221</c:v>
                </c:pt>
                <c:pt idx="12478">
                  <c:v>0.42857142857142855</c:v>
                </c:pt>
                <c:pt idx="12479">
                  <c:v>0.90909090909090906</c:v>
                </c:pt>
                <c:pt idx="12480">
                  <c:v>0</c:v>
                </c:pt>
                <c:pt idx="12481">
                  <c:v>0.2857142857142857</c:v>
                </c:pt>
                <c:pt idx="12482">
                  <c:v>0.5</c:v>
                </c:pt>
                <c:pt idx="12483">
                  <c:v>0</c:v>
                </c:pt>
                <c:pt idx="12484">
                  <c:v>0</c:v>
                </c:pt>
                <c:pt idx="12485">
                  <c:v>1.7142857142857142</c:v>
                </c:pt>
                <c:pt idx="12486">
                  <c:v>1</c:v>
                </c:pt>
                <c:pt idx="12487">
                  <c:v>0.73333333333333328</c:v>
                </c:pt>
                <c:pt idx="12488">
                  <c:v>0.2857142857142857</c:v>
                </c:pt>
                <c:pt idx="12489">
                  <c:v>2</c:v>
                </c:pt>
                <c:pt idx="12490">
                  <c:v>0</c:v>
                </c:pt>
                <c:pt idx="12491">
                  <c:v>1.2307692307692308</c:v>
                </c:pt>
                <c:pt idx="12492">
                  <c:v>1.3846153846153846</c:v>
                </c:pt>
                <c:pt idx="12493">
                  <c:v>0</c:v>
                </c:pt>
                <c:pt idx="12494">
                  <c:v>1.4285714285714286</c:v>
                </c:pt>
                <c:pt idx="12495">
                  <c:v>0</c:v>
                </c:pt>
                <c:pt idx="12496">
                  <c:v>0</c:v>
                </c:pt>
                <c:pt idx="12497">
                  <c:v>1.4285714285714286</c:v>
                </c:pt>
                <c:pt idx="12498">
                  <c:v>0</c:v>
                </c:pt>
                <c:pt idx="12499">
                  <c:v>1.6923076923076923</c:v>
                </c:pt>
                <c:pt idx="12500">
                  <c:v>0</c:v>
                </c:pt>
                <c:pt idx="12501">
                  <c:v>0</c:v>
                </c:pt>
                <c:pt idx="12502">
                  <c:v>1.4285714285714286</c:v>
                </c:pt>
                <c:pt idx="12503">
                  <c:v>1.7272727272727273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1.8181818181818181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2.1333333333333333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2</c:v>
                </c:pt>
                <c:pt idx="12526">
                  <c:v>2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0.22222222222222221</c:v>
                </c:pt>
                <c:pt idx="12543">
                  <c:v>0.25</c:v>
                </c:pt>
                <c:pt idx="12544">
                  <c:v>0</c:v>
                </c:pt>
                <c:pt idx="12545">
                  <c:v>1.1000000000000001</c:v>
                </c:pt>
                <c:pt idx="12546">
                  <c:v>0.7857142857142857</c:v>
                </c:pt>
                <c:pt idx="12547">
                  <c:v>1.1000000000000001</c:v>
                </c:pt>
                <c:pt idx="12548">
                  <c:v>2.2000000000000002</c:v>
                </c:pt>
                <c:pt idx="12549">
                  <c:v>0</c:v>
                </c:pt>
                <c:pt idx="12550">
                  <c:v>2.3333333333333335</c:v>
                </c:pt>
                <c:pt idx="12551">
                  <c:v>1.5833333333333333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2.7142857142857144</c:v>
                </c:pt>
                <c:pt idx="12556">
                  <c:v>0</c:v>
                </c:pt>
                <c:pt idx="12557">
                  <c:v>0</c:v>
                </c:pt>
                <c:pt idx="12558">
                  <c:v>1.7333333333333334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2.0588235294117645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0.22222222222222221</c:v>
                </c:pt>
                <c:pt idx="12588">
                  <c:v>0</c:v>
                </c:pt>
                <c:pt idx="12589">
                  <c:v>1.2</c:v>
                </c:pt>
                <c:pt idx="12590">
                  <c:v>0</c:v>
                </c:pt>
                <c:pt idx="12591">
                  <c:v>0.8</c:v>
                </c:pt>
                <c:pt idx="12592">
                  <c:v>0.2857142857142857</c:v>
                </c:pt>
                <c:pt idx="12593">
                  <c:v>0</c:v>
                </c:pt>
                <c:pt idx="12594">
                  <c:v>0.55555555555555558</c:v>
                </c:pt>
                <c:pt idx="12595">
                  <c:v>0</c:v>
                </c:pt>
                <c:pt idx="12596">
                  <c:v>0.625</c:v>
                </c:pt>
                <c:pt idx="12597">
                  <c:v>0.88888888888888884</c:v>
                </c:pt>
                <c:pt idx="12598">
                  <c:v>0</c:v>
                </c:pt>
                <c:pt idx="12599">
                  <c:v>0</c:v>
                </c:pt>
                <c:pt idx="12600">
                  <c:v>0.7142857142857143</c:v>
                </c:pt>
                <c:pt idx="12601">
                  <c:v>1.75</c:v>
                </c:pt>
                <c:pt idx="12602">
                  <c:v>1.8</c:v>
                </c:pt>
                <c:pt idx="12603">
                  <c:v>0.36363636363636365</c:v>
                </c:pt>
                <c:pt idx="12604">
                  <c:v>1.4285714285714286</c:v>
                </c:pt>
                <c:pt idx="12605">
                  <c:v>1</c:v>
                </c:pt>
                <c:pt idx="12606">
                  <c:v>0.90909090909090906</c:v>
                </c:pt>
                <c:pt idx="12607">
                  <c:v>1.125</c:v>
                </c:pt>
                <c:pt idx="12608">
                  <c:v>0</c:v>
                </c:pt>
                <c:pt idx="12609">
                  <c:v>0.5</c:v>
                </c:pt>
                <c:pt idx="12610">
                  <c:v>1</c:v>
                </c:pt>
                <c:pt idx="12611">
                  <c:v>0.8666666666666667</c:v>
                </c:pt>
                <c:pt idx="12612">
                  <c:v>2</c:v>
                </c:pt>
                <c:pt idx="12613">
                  <c:v>0</c:v>
                </c:pt>
                <c:pt idx="12614">
                  <c:v>0</c:v>
                </c:pt>
                <c:pt idx="12615">
                  <c:v>2.25</c:v>
                </c:pt>
                <c:pt idx="12616">
                  <c:v>1.7777777777777777</c:v>
                </c:pt>
                <c:pt idx="12617">
                  <c:v>0</c:v>
                </c:pt>
                <c:pt idx="12618">
                  <c:v>1.3846153846153846</c:v>
                </c:pt>
                <c:pt idx="12619">
                  <c:v>1.3846153846153846</c:v>
                </c:pt>
                <c:pt idx="12620">
                  <c:v>1.5714285714285714</c:v>
                </c:pt>
                <c:pt idx="12621">
                  <c:v>1.5384615384615385</c:v>
                </c:pt>
                <c:pt idx="12622">
                  <c:v>1.7</c:v>
                </c:pt>
                <c:pt idx="12623">
                  <c:v>1.8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1.7333333333333334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1.875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0.38461538461538464</c:v>
                </c:pt>
                <c:pt idx="12659">
                  <c:v>0.7142857142857143</c:v>
                </c:pt>
                <c:pt idx="12660">
                  <c:v>0.54545454545454541</c:v>
                </c:pt>
                <c:pt idx="12661">
                  <c:v>1.0909090909090908</c:v>
                </c:pt>
                <c:pt idx="12662">
                  <c:v>1.8571428571428572</c:v>
                </c:pt>
                <c:pt idx="12663">
                  <c:v>0.9285714285714286</c:v>
                </c:pt>
                <c:pt idx="12664">
                  <c:v>0</c:v>
                </c:pt>
                <c:pt idx="12665">
                  <c:v>0.8666666666666667</c:v>
                </c:pt>
                <c:pt idx="12666">
                  <c:v>1.4444444444444444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1.7142857142857142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2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0.2857142857142857</c:v>
                </c:pt>
                <c:pt idx="12703">
                  <c:v>1.7142857142857142</c:v>
                </c:pt>
                <c:pt idx="12704">
                  <c:v>0.5714285714285714</c:v>
                </c:pt>
                <c:pt idx="12705">
                  <c:v>0</c:v>
                </c:pt>
                <c:pt idx="12706">
                  <c:v>1.7142857142857142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1</c:v>
                </c:pt>
                <c:pt idx="12711">
                  <c:v>2</c:v>
                </c:pt>
                <c:pt idx="12712">
                  <c:v>0.53846153846153844</c:v>
                </c:pt>
                <c:pt idx="12713">
                  <c:v>1.1111111111111112</c:v>
                </c:pt>
                <c:pt idx="12714">
                  <c:v>0.7142857142857143</c:v>
                </c:pt>
                <c:pt idx="12715">
                  <c:v>0.8</c:v>
                </c:pt>
                <c:pt idx="12716">
                  <c:v>0</c:v>
                </c:pt>
                <c:pt idx="12717">
                  <c:v>1.2727272727272727</c:v>
                </c:pt>
                <c:pt idx="12718">
                  <c:v>1</c:v>
                </c:pt>
                <c:pt idx="12719">
                  <c:v>0.7857142857142857</c:v>
                </c:pt>
                <c:pt idx="12720">
                  <c:v>0</c:v>
                </c:pt>
                <c:pt idx="12721">
                  <c:v>0</c:v>
                </c:pt>
                <c:pt idx="12722">
                  <c:v>0.61111111111111116</c:v>
                </c:pt>
                <c:pt idx="12723">
                  <c:v>2.2857142857142856</c:v>
                </c:pt>
                <c:pt idx="12724">
                  <c:v>0</c:v>
                </c:pt>
                <c:pt idx="12725">
                  <c:v>0</c:v>
                </c:pt>
                <c:pt idx="12726">
                  <c:v>1.7777777777777777</c:v>
                </c:pt>
                <c:pt idx="12727">
                  <c:v>1.75</c:v>
                </c:pt>
                <c:pt idx="12728">
                  <c:v>2.375</c:v>
                </c:pt>
                <c:pt idx="12729">
                  <c:v>0</c:v>
                </c:pt>
                <c:pt idx="12730">
                  <c:v>0.52173913043478259</c:v>
                </c:pt>
                <c:pt idx="12731">
                  <c:v>1.4545454545454546</c:v>
                </c:pt>
                <c:pt idx="12732">
                  <c:v>1.6666666666666667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0.75</c:v>
                </c:pt>
                <c:pt idx="12738">
                  <c:v>0</c:v>
                </c:pt>
                <c:pt idx="12739">
                  <c:v>1.5384615384615385</c:v>
                </c:pt>
                <c:pt idx="12740">
                  <c:v>0</c:v>
                </c:pt>
                <c:pt idx="12741">
                  <c:v>0</c:v>
                </c:pt>
                <c:pt idx="12742">
                  <c:v>1.1764705882352942</c:v>
                </c:pt>
                <c:pt idx="12743">
                  <c:v>0</c:v>
                </c:pt>
                <c:pt idx="12744">
                  <c:v>0.95238095238095233</c:v>
                </c:pt>
                <c:pt idx="12745">
                  <c:v>1.3529411764705883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1.8666666666666667</c:v>
                </c:pt>
                <c:pt idx="12753">
                  <c:v>2</c:v>
                </c:pt>
                <c:pt idx="12754">
                  <c:v>2</c:v>
                </c:pt>
                <c:pt idx="12755">
                  <c:v>1.5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2.125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2.1538461538461537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1.6470588235294117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1.125</c:v>
                </c:pt>
                <c:pt idx="12795">
                  <c:v>2.2857142857142856</c:v>
                </c:pt>
                <c:pt idx="12796">
                  <c:v>2.25</c:v>
                </c:pt>
                <c:pt idx="12797">
                  <c:v>0</c:v>
                </c:pt>
                <c:pt idx="12798">
                  <c:v>0</c:v>
                </c:pt>
                <c:pt idx="12799">
                  <c:v>1.125</c:v>
                </c:pt>
                <c:pt idx="12800">
                  <c:v>1.5</c:v>
                </c:pt>
                <c:pt idx="12801">
                  <c:v>2</c:v>
                </c:pt>
                <c:pt idx="12802">
                  <c:v>1.875</c:v>
                </c:pt>
                <c:pt idx="12803">
                  <c:v>0</c:v>
                </c:pt>
                <c:pt idx="12804">
                  <c:v>0</c:v>
                </c:pt>
                <c:pt idx="12805">
                  <c:v>2.2727272727272729</c:v>
                </c:pt>
                <c:pt idx="12806">
                  <c:v>0</c:v>
                </c:pt>
                <c:pt idx="12807">
                  <c:v>2</c:v>
                </c:pt>
                <c:pt idx="12808">
                  <c:v>0</c:v>
                </c:pt>
                <c:pt idx="12809">
                  <c:v>0</c:v>
                </c:pt>
                <c:pt idx="12810">
                  <c:v>2.3333333333333335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0.2857142857142857</c:v>
                </c:pt>
                <c:pt idx="12832">
                  <c:v>0</c:v>
                </c:pt>
                <c:pt idx="12833">
                  <c:v>0.25</c:v>
                </c:pt>
                <c:pt idx="12834">
                  <c:v>0.2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0.625</c:v>
                </c:pt>
                <c:pt idx="12839">
                  <c:v>0.33333333333333331</c:v>
                </c:pt>
                <c:pt idx="12840">
                  <c:v>0.66666666666666663</c:v>
                </c:pt>
                <c:pt idx="12841">
                  <c:v>0.5</c:v>
                </c:pt>
                <c:pt idx="12842">
                  <c:v>0</c:v>
                </c:pt>
                <c:pt idx="12843">
                  <c:v>0</c:v>
                </c:pt>
                <c:pt idx="12844">
                  <c:v>0.5714285714285714</c:v>
                </c:pt>
                <c:pt idx="12845">
                  <c:v>0.66666666666666663</c:v>
                </c:pt>
                <c:pt idx="12846">
                  <c:v>2</c:v>
                </c:pt>
                <c:pt idx="12847">
                  <c:v>0.75</c:v>
                </c:pt>
                <c:pt idx="12848">
                  <c:v>0.4</c:v>
                </c:pt>
                <c:pt idx="12849">
                  <c:v>1.1111111111111112</c:v>
                </c:pt>
                <c:pt idx="12850">
                  <c:v>1.2857142857142858</c:v>
                </c:pt>
                <c:pt idx="12851">
                  <c:v>0</c:v>
                </c:pt>
                <c:pt idx="12852">
                  <c:v>0.5</c:v>
                </c:pt>
                <c:pt idx="12853">
                  <c:v>0.69230769230769229</c:v>
                </c:pt>
                <c:pt idx="12854">
                  <c:v>1</c:v>
                </c:pt>
                <c:pt idx="12855">
                  <c:v>0.75</c:v>
                </c:pt>
                <c:pt idx="12856">
                  <c:v>0.69230769230769229</c:v>
                </c:pt>
                <c:pt idx="12857">
                  <c:v>0.93333333333333335</c:v>
                </c:pt>
                <c:pt idx="12858">
                  <c:v>0</c:v>
                </c:pt>
                <c:pt idx="12859">
                  <c:v>0.88888888888888884</c:v>
                </c:pt>
                <c:pt idx="12860">
                  <c:v>0</c:v>
                </c:pt>
                <c:pt idx="12861">
                  <c:v>1.0714285714285714</c:v>
                </c:pt>
                <c:pt idx="12862">
                  <c:v>0</c:v>
                </c:pt>
                <c:pt idx="12863">
                  <c:v>1.4</c:v>
                </c:pt>
                <c:pt idx="12864">
                  <c:v>0</c:v>
                </c:pt>
                <c:pt idx="12865">
                  <c:v>1.5454545454545454</c:v>
                </c:pt>
                <c:pt idx="12866">
                  <c:v>1.5555555555555556</c:v>
                </c:pt>
                <c:pt idx="12867">
                  <c:v>0</c:v>
                </c:pt>
                <c:pt idx="12868">
                  <c:v>0</c:v>
                </c:pt>
                <c:pt idx="12869">
                  <c:v>1.6363636363636365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1.7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0.9</c:v>
                </c:pt>
                <c:pt idx="12879">
                  <c:v>0</c:v>
                </c:pt>
                <c:pt idx="12880">
                  <c:v>1.125</c:v>
                </c:pt>
                <c:pt idx="12881">
                  <c:v>0</c:v>
                </c:pt>
                <c:pt idx="12882">
                  <c:v>1.9090909090909092</c:v>
                </c:pt>
                <c:pt idx="12883">
                  <c:v>0.875</c:v>
                </c:pt>
                <c:pt idx="12884">
                  <c:v>0</c:v>
                </c:pt>
                <c:pt idx="12885">
                  <c:v>0</c:v>
                </c:pt>
                <c:pt idx="12886">
                  <c:v>1.2941176470588236</c:v>
                </c:pt>
                <c:pt idx="12887">
                  <c:v>2.2000000000000002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0.7142857142857143</c:v>
                </c:pt>
                <c:pt idx="12900">
                  <c:v>0.41666666666666669</c:v>
                </c:pt>
                <c:pt idx="12901">
                  <c:v>0.25</c:v>
                </c:pt>
                <c:pt idx="12902">
                  <c:v>0.91666666666666663</c:v>
                </c:pt>
                <c:pt idx="12903">
                  <c:v>1.6666666666666667</c:v>
                </c:pt>
                <c:pt idx="12904">
                  <c:v>0</c:v>
                </c:pt>
                <c:pt idx="12905">
                  <c:v>0</c:v>
                </c:pt>
                <c:pt idx="12906">
                  <c:v>1.4545454545454546</c:v>
                </c:pt>
                <c:pt idx="12907">
                  <c:v>0</c:v>
                </c:pt>
                <c:pt idx="12908">
                  <c:v>2</c:v>
                </c:pt>
                <c:pt idx="12909">
                  <c:v>2.2307692307692308</c:v>
                </c:pt>
                <c:pt idx="12910">
                  <c:v>0</c:v>
                </c:pt>
                <c:pt idx="12911">
                  <c:v>2.7777777777777777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0.5</c:v>
                </c:pt>
                <c:pt idx="12929">
                  <c:v>0</c:v>
                </c:pt>
                <c:pt idx="12930">
                  <c:v>0.75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0.66666666666666663</c:v>
                </c:pt>
                <c:pt idx="12935">
                  <c:v>0.5714285714285714</c:v>
                </c:pt>
                <c:pt idx="12936">
                  <c:v>0</c:v>
                </c:pt>
                <c:pt idx="12937">
                  <c:v>0</c:v>
                </c:pt>
                <c:pt idx="12938">
                  <c:v>0.5714285714285714</c:v>
                </c:pt>
                <c:pt idx="12939">
                  <c:v>0.75</c:v>
                </c:pt>
                <c:pt idx="12940">
                  <c:v>0.2</c:v>
                </c:pt>
                <c:pt idx="12941">
                  <c:v>0.88888888888888884</c:v>
                </c:pt>
                <c:pt idx="12942">
                  <c:v>0.36363636363636365</c:v>
                </c:pt>
                <c:pt idx="12943">
                  <c:v>0.54545454545454541</c:v>
                </c:pt>
                <c:pt idx="12944">
                  <c:v>0.875</c:v>
                </c:pt>
                <c:pt idx="12945">
                  <c:v>0.4375</c:v>
                </c:pt>
                <c:pt idx="12946">
                  <c:v>0</c:v>
                </c:pt>
                <c:pt idx="12947">
                  <c:v>0.8571428571428571</c:v>
                </c:pt>
                <c:pt idx="12948">
                  <c:v>0</c:v>
                </c:pt>
                <c:pt idx="12949">
                  <c:v>0</c:v>
                </c:pt>
                <c:pt idx="12950">
                  <c:v>0.26666666666666666</c:v>
                </c:pt>
                <c:pt idx="12951">
                  <c:v>0.75</c:v>
                </c:pt>
                <c:pt idx="12952">
                  <c:v>0</c:v>
                </c:pt>
                <c:pt idx="12953">
                  <c:v>0.61538461538461542</c:v>
                </c:pt>
                <c:pt idx="12954">
                  <c:v>1.7</c:v>
                </c:pt>
                <c:pt idx="12955">
                  <c:v>1.3333333333333333</c:v>
                </c:pt>
                <c:pt idx="12956">
                  <c:v>0.84615384615384615</c:v>
                </c:pt>
                <c:pt idx="12957">
                  <c:v>1.6</c:v>
                </c:pt>
                <c:pt idx="12958">
                  <c:v>0</c:v>
                </c:pt>
                <c:pt idx="12959">
                  <c:v>0</c:v>
                </c:pt>
                <c:pt idx="12960">
                  <c:v>0.6875</c:v>
                </c:pt>
                <c:pt idx="12961">
                  <c:v>1.2</c:v>
                </c:pt>
                <c:pt idx="12962">
                  <c:v>0.83333333333333337</c:v>
                </c:pt>
                <c:pt idx="12963">
                  <c:v>1.8181818181818181</c:v>
                </c:pt>
                <c:pt idx="12964">
                  <c:v>0</c:v>
                </c:pt>
                <c:pt idx="12965">
                  <c:v>1.7272727272727273</c:v>
                </c:pt>
                <c:pt idx="12966">
                  <c:v>0</c:v>
                </c:pt>
                <c:pt idx="12967">
                  <c:v>0</c:v>
                </c:pt>
                <c:pt idx="12968">
                  <c:v>1.9</c:v>
                </c:pt>
                <c:pt idx="12969">
                  <c:v>2</c:v>
                </c:pt>
                <c:pt idx="12970">
                  <c:v>0</c:v>
                </c:pt>
                <c:pt idx="12971">
                  <c:v>1</c:v>
                </c:pt>
                <c:pt idx="12972">
                  <c:v>0</c:v>
                </c:pt>
                <c:pt idx="12973">
                  <c:v>1.25</c:v>
                </c:pt>
                <c:pt idx="12974">
                  <c:v>0</c:v>
                </c:pt>
                <c:pt idx="12975">
                  <c:v>1.5333333333333334</c:v>
                </c:pt>
                <c:pt idx="12976">
                  <c:v>0</c:v>
                </c:pt>
                <c:pt idx="12977">
                  <c:v>0</c:v>
                </c:pt>
                <c:pt idx="12978">
                  <c:v>1.411764705882353</c:v>
                </c:pt>
                <c:pt idx="12979">
                  <c:v>1.411764705882353</c:v>
                </c:pt>
                <c:pt idx="12980">
                  <c:v>1.1111111111111112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0.38461538461538464</c:v>
                </c:pt>
                <c:pt idx="12994">
                  <c:v>1.1818181818181819</c:v>
                </c:pt>
                <c:pt idx="12995">
                  <c:v>0.6470588235294118</c:v>
                </c:pt>
                <c:pt idx="12996">
                  <c:v>1.3333333333333333</c:v>
                </c:pt>
                <c:pt idx="12997">
                  <c:v>0</c:v>
                </c:pt>
                <c:pt idx="12998">
                  <c:v>0.88235294117647056</c:v>
                </c:pt>
                <c:pt idx="12999">
                  <c:v>0</c:v>
                </c:pt>
                <c:pt idx="13000">
                  <c:v>1.5</c:v>
                </c:pt>
                <c:pt idx="13001">
                  <c:v>2</c:v>
                </c:pt>
                <c:pt idx="13002">
                  <c:v>0</c:v>
                </c:pt>
                <c:pt idx="13003">
                  <c:v>1</c:v>
                </c:pt>
                <c:pt idx="13004">
                  <c:v>2.25</c:v>
                </c:pt>
                <c:pt idx="13005">
                  <c:v>1.5833333333333333</c:v>
                </c:pt>
                <c:pt idx="13006">
                  <c:v>0</c:v>
                </c:pt>
                <c:pt idx="13007">
                  <c:v>2.1428571428571428</c:v>
                </c:pt>
                <c:pt idx="13008">
                  <c:v>1.5</c:v>
                </c:pt>
                <c:pt idx="13009">
                  <c:v>1.6428571428571428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1</c:v>
                </c:pt>
                <c:pt idx="13029">
                  <c:v>0</c:v>
                </c:pt>
                <c:pt idx="13030">
                  <c:v>0</c:v>
                </c:pt>
                <c:pt idx="13031">
                  <c:v>0.4</c:v>
                </c:pt>
                <c:pt idx="13032">
                  <c:v>0</c:v>
                </c:pt>
                <c:pt idx="13033">
                  <c:v>0.36363636363636365</c:v>
                </c:pt>
                <c:pt idx="13034">
                  <c:v>0.75</c:v>
                </c:pt>
                <c:pt idx="13035">
                  <c:v>0</c:v>
                </c:pt>
                <c:pt idx="13036">
                  <c:v>0.7142857142857143</c:v>
                </c:pt>
                <c:pt idx="13037">
                  <c:v>0</c:v>
                </c:pt>
                <c:pt idx="13038">
                  <c:v>0</c:v>
                </c:pt>
                <c:pt idx="13039">
                  <c:v>0.8571428571428571</c:v>
                </c:pt>
                <c:pt idx="13040">
                  <c:v>0.63636363636363635</c:v>
                </c:pt>
                <c:pt idx="13041">
                  <c:v>0</c:v>
                </c:pt>
                <c:pt idx="13042">
                  <c:v>0.23076923076923078</c:v>
                </c:pt>
                <c:pt idx="13043">
                  <c:v>0.26666666666666666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0.76923076923076927</c:v>
                </c:pt>
                <c:pt idx="13048">
                  <c:v>0.75</c:v>
                </c:pt>
                <c:pt idx="13049">
                  <c:v>0</c:v>
                </c:pt>
                <c:pt idx="13050">
                  <c:v>1</c:v>
                </c:pt>
                <c:pt idx="13051">
                  <c:v>0.45454545454545453</c:v>
                </c:pt>
                <c:pt idx="13052">
                  <c:v>1.4</c:v>
                </c:pt>
                <c:pt idx="13053">
                  <c:v>0.25</c:v>
                </c:pt>
                <c:pt idx="13054">
                  <c:v>1</c:v>
                </c:pt>
                <c:pt idx="13055">
                  <c:v>0.77777777777777779</c:v>
                </c:pt>
                <c:pt idx="13056">
                  <c:v>0.6428571428571429</c:v>
                </c:pt>
                <c:pt idx="13057">
                  <c:v>0</c:v>
                </c:pt>
                <c:pt idx="13058">
                  <c:v>1.3571428571428572</c:v>
                </c:pt>
                <c:pt idx="13059">
                  <c:v>0</c:v>
                </c:pt>
                <c:pt idx="13060">
                  <c:v>0.8125</c:v>
                </c:pt>
                <c:pt idx="13061">
                  <c:v>0.6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2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1.375</c:v>
                </c:pt>
                <c:pt idx="13070">
                  <c:v>1.1052631578947369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2.1666666666666665</c:v>
                </c:pt>
                <c:pt idx="13076">
                  <c:v>2.2307692307692308</c:v>
                </c:pt>
                <c:pt idx="13077">
                  <c:v>1.6470588235294117</c:v>
                </c:pt>
                <c:pt idx="13078">
                  <c:v>2.3846153846153846</c:v>
                </c:pt>
                <c:pt idx="13079">
                  <c:v>2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1.5294117647058822</c:v>
                </c:pt>
                <c:pt idx="13085">
                  <c:v>2.2307692307692308</c:v>
                </c:pt>
                <c:pt idx="13086">
                  <c:v>2.6</c:v>
                </c:pt>
                <c:pt idx="13087">
                  <c:v>1.2222222222222223</c:v>
                </c:pt>
                <c:pt idx="13088">
                  <c:v>0</c:v>
                </c:pt>
                <c:pt idx="13089">
                  <c:v>0</c:v>
                </c:pt>
                <c:pt idx="13090">
                  <c:v>2.3636363636363638</c:v>
                </c:pt>
                <c:pt idx="13091">
                  <c:v>1.2380952380952381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0.33333333333333331</c:v>
                </c:pt>
                <c:pt idx="13113">
                  <c:v>0.91666666666666663</c:v>
                </c:pt>
                <c:pt idx="13114">
                  <c:v>0</c:v>
                </c:pt>
                <c:pt idx="13115">
                  <c:v>0.70588235294117652</c:v>
                </c:pt>
                <c:pt idx="13116">
                  <c:v>1.0833333333333333</c:v>
                </c:pt>
                <c:pt idx="13117">
                  <c:v>0.82352941176470584</c:v>
                </c:pt>
                <c:pt idx="13118">
                  <c:v>2.1428571428571428</c:v>
                </c:pt>
                <c:pt idx="13119">
                  <c:v>0</c:v>
                </c:pt>
                <c:pt idx="13120">
                  <c:v>1.7</c:v>
                </c:pt>
                <c:pt idx="13121">
                  <c:v>2.1538461538461537</c:v>
                </c:pt>
                <c:pt idx="13122">
                  <c:v>0</c:v>
                </c:pt>
                <c:pt idx="13123">
                  <c:v>2.1538461538461537</c:v>
                </c:pt>
                <c:pt idx="13124">
                  <c:v>1.75</c:v>
                </c:pt>
                <c:pt idx="13125">
                  <c:v>0</c:v>
                </c:pt>
                <c:pt idx="13126">
                  <c:v>0</c:v>
                </c:pt>
                <c:pt idx="13127">
                  <c:v>1.625</c:v>
                </c:pt>
                <c:pt idx="13128">
                  <c:v>2.8888888888888888</c:v>
                </c:pt>
                <c:pt idx="13129">
                  <c:v>1.2941176470588236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1.25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1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0.54545454545454541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0.5</c:v>
                </c:pt>
                <c:pt idx="13164">
                  <c:v>0.2</c:v>
                </c:pt>
                <c:pt idx="13165">
                  <c:v>0</c:v>
                </c:pt>
                <c:pt idx="13166">
                  <c:v>0</c:v>
                </c:pt>
                <c:pt idx="13167">
                  <c:v>0.6</c:v>
                </c:pt>
                <c:pt idx="13168">
                  <c:v>0</c:v>
                </c:pt>
                <c:pt idx="13169">
                  <c:v>1.1428571428571428</c:v>
                </c:pt>
                <c:pt idx="13170">
                  <c:v>0.26666666666666666</c:v>
                </c:pt>
                <c:pt idx="13171">
                  <c:v>0.5</c:v>
                </c:pt>
                <c:pt idx="13172">
                  <c:v>0</c:v>
                </c:pt>
                <c:pt idx="13173">
                  <c:v>0</c:v>
                </c:pt>
                <c:pt idx="13174">
                  <c:v>0.3</c:v>
                </c:pt>
                <c:pt idx="13175">
                  <c:v>0.4</c:v>
                </c:pt>
                <c:pt idx="13176">
                  <c:v>0</c:v>
                </c:pt>
                <c:pt idx="13177">
                  <c:v>1.25</c:v>
                </c:pt>
                <c:pt idx="13178">
                  <c:v>0.63636363636363635</c:v>
                </c:pt>
                <c:pt idx="13179">
                  <c:v>0.625</c:v>
                </c:pt>
                <c:pt idx="13180">
                  <c:v>0.21052631578947367</c:v>
                </c:pt>
                <c:pt idx="13181">
                  <c:v>0.46666666666666667</c:v>
                </c:pt>
                <c:pt idx="13182">
                  <c:v>0</c:v>
                </c:pt>
                <c:pt idx="13183">
                  <c:v>1.8333333333333333</c:v>
                </c:pt>
                <c:pt idx="13184">
                  <c:v>0</c:v>
                </c:pt>
                <c:pt idx="13185">
                  <c:v>1.5714285714285714</c:v>
                </c:pt>
                <c:pt idx="13186">
                  <c:v>1.5</c:v>
                </c:pt>
                <c:pt idx="13187">
                  <c:v>0.91666666666666663</c:v>
                </c:pt>
                <c:pt idx="13188">
                  <c:v>0.70588235294117652</c:v>
                </c:pt>
                <c:pt idx="13189">
                  <c:v>0</c:v>
                </c:pt>
                <c:pt idx="13190">
                  <c:v>0</c:v>
                </c:pt>
                <c:pt idx="13191">
                  <c:v>0.26666666666666666</c:v>
                </c:pt>
                <c:pt idx="13192">
                  <c:v>1.8181818181818181</c:v>
                </c:pt>
                <c:pt idx="13193">
                  <c:v>0</c:v>
                </c:pt>
                <c:pt idx="13194">
                  <c:v>1.7777777777777777</c:v>
                </c:pt>
                <c:pt idx="13195">
                  <c:v>0</c:v>
                </c:pt>
                <c:pt idx="13196">
                  <c:v>2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1.3333333333333333</c:v>
                </c:pt>
                <c:pt idx="13202">
                  <c:v>1.4666666666666666</c:v>
                </c:pt>
                <c:pt idx="13203">
                  <c:v>1.0555555555555556</c:v>
                </c:pt>
                <c:pt idx="13204">
                  <c:v>2.1818181818181817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1.5</c:v>
                </c:pt>
                <c:pt idx="13211">
                  <c:v>1.5</c:v>
                </c:pt>
                <c:pt idx="13212">
                  <c:v>0</c:v>
                </c:pt>
                <c:pt idx="13213">
                  <c:v>0</c:v>
                </c:pt>
                <c:pt idx="13214">
                  <c:v>1.6666666666666667</c:v>
                </c:pt>
                <c:pt idx="13215">
                  <c:v>0</c:v>
                </c:pt>
                <c:pt idx="13216">
                  <c:v>1.5</c:v>
                </c:pt>
                <c:pt idx="13217">
                  <c:v>1.6470588235294117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1.8</c:v>
                </c:pt>
                <c:pt idx="13222">
                  <c:v>0</c:v>
                </c:pt>
                <c:pt idx="13223">
                  <c:v>0</c:v>
                </c:pt>
                <c:pt idx="13224">
                  <c:v>1.75</c:v>
                </c:pt>
                <c:pt idx="13225">
                  <c:v>1.8461538461538463</c:v>
                </c:pt>
                <c:pt idx="13226">
                  <c:v>0</c:v>
                </c:pt>
                <c:pt idx="13227">
                  <c:v>2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2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1.1666666666666667</c:v>
                </c:pt>
                <c:pt idx="13245">
                  <c:v>1.2857142857142858</c:v>
                </c:pt>
                <c:pt idx="13246">
                  <c:v>0.33333333333333331</c:v>
                </c:pt>
                <c:pt idx="13247">
                  <c:v>0.7</c:v>
                </c:pt>
                <c:pt idx="13248">
                  <c:v>0.21428571428571427</c:v>
                </c:pt>
                <c:pt idx="13249">
                  <c:v>0.6875</c:v>
                </c:pt>
                <c:pt idx="13250">
                  <c:v>1.1666666666666667</c:v>
                </c:pt>
                <c:pt idx="13251">
                  <c:v>1.1538461538461537</c:v>
                </c:pt>
                <c:pt idx="13252">
                  <c:v>0.82352941176470584</c:v>
                </c:pt>
                <c:pt idx="13253">
                  <c:v>2.5714285714285716</c:v>
                </c:pt>
                <c:pt idx="13254">
                  <c:v>0</c:v>
                </c:pt>
                <c:pt idx="13255">
                  <c:v>0</c:v>
                </c:pt>
                <c:pt idx="13256">
                  <c:v>2.0909090909090908</c:v>
                </c:pt>
                <c:pt idx="13257">
                  <c:v>2.1666666666666665</c:v>
                </c:pt>
                <c:pt idx="13258">
                  <c:v>1.0714285714285714</c:v>
                </c:pt>
                <c:pt idx="13259">
                  <c:v>0</c:v>
                </c:pt>
                <c:pt idx="13260">
                  <c:v>2.2999999999999998</c:v>
                </c:pt>
                <c:pt idx="13261">
                  <c:v>1.0555555555555556</c:v>
                </c:pt>
                <c:pt idx="13262">
                  <c:v>0</c:v>
                </c:pt>
                <c:pt idx="13263">
                  <c:v>1.6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1.9285714285714286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0.4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0.7</c:v>
                </c:pt>
                <c:pt idx="13305">
                  <c:v>0.5</c:v>
                </c:pt>
                <c:pt idx="13306">
                  <c:v>0.25</c:v>
                </c:pt>
                <c:pt idx="13307">
                  <c:v>0.55555555555555558</c:v>
                </c:pt>
                <c:pt idx="13308">
                  <c:v>0.2857142857142857</c:v>
                </c:pt>
                <c:pt idx="13309">
                  <c:v>0.5714285714285714</c:v>
                </c:pt>
                <c:pt idx="13310">
                  <c:v>0.55555555555555558</c:v>
                </c:pt>
                <c:pt idx="13311">
                  <c:v>1.0909090909090908</c:v>
                </c:pt>
                <c:pt idx="13312">
                  <c:v>0.53333333333333333</c:v>
                </c:pt>
                <c:pt idx="13313">
                  <c:v>1</c:v>
                </c:pt>
                <c:pt idx="13314">
                  <c:v>0</c:v>
                </c:pt>
                <c:pt idx="13315">
                  <c:v>0.6</c:v>
                </c:pt>
                <c:pt idx="13316">
                  <c:v>0.73333333333333328</c:v>
                </c:pt>
                <c:pt idx="13317">
                  <c:v>0</c:v>
                </c:pt>
                <c:pt idx="13318">
                  <c:v>0.31578947368421051</c:v>
                </c:pt>
                <c:pt idx="13319">
                  <c:v>0.6</c:v>
                </c:pt>
                <c:pt idx="13320">
                  <c:v>0.5</c:v>
                </c:pt>
                <c:pt idx="13321">
                  <c:v>1.75</c:v>
                </c:pt>
                <c:pt idx="13322">
                  <c:v>1.3333333333333333</c:v>
                </c:pt>
                <c:pt idx="13323">
                  <c:v>0.8571428571428571</c:v>
                </c:pt>
                <c:pt idx="13324">
                  <c:v>1.8</c:v>
                </c:pt>
                <c:pt idx="13325">
                  <c:v>1</c:v>
                </c:pt>
                <c:pt idx="13326">
                  <c:v>0</c:v>
                </c:pt>
                <c:pt idx="13327">
                  <c:v>2</c:v>
                </c:pt>
                <c:pt idx="13328">
                  <c:v>0</c:v>
                </c:pt>
                <c:pt idx="13329">
                  <c:v>1.8888888888888888</c:v>
                </c:pt>
                <c:pt idx="13330">
                  <c:v>0.4</c:v>
                </c:pt>
                <c:pt idx="13331">
                  <c:v>1.8</c:v>
                </c:pt>
                <c:pt idx="13332">
                  <c:v>0</c:v>
                </c:pt>
                <c:pt idx="13333">
                  <c:v>0.66666666666666663</c:v>
                </c:pt>
                <c:pt idx="13334">
                  <c:v>2</c:v>
                </c:pt>
                <c:pt idx="13335">
                  <c:v>0</c:v>
                </c:pt>
                <c:pt idx="13336">
                  <c:v>1.2857142857142858</c:v>
                </c:pt>
                <c:pt idx="13337">
                  <c:v>2.1</c:v>
                </c:pt>
                <c:pt idx="13338">
                  <c:v>2.4285714285714284</c:v>
                </c:pt>
                <c:pt idx="13339">
                  <c:v>0</c:v>
                </c:pt>
                <c:pt idx="13340">
                  <c:v>2.3333333333333335</c:v>
                </c:pt>
                <c:pt idx="13341">
                  <c:v>0</c:v>
                </c:pt>
                <c:pt idx="13342">
                  <c:v>1.4666666666666666</c:v>
                </c:pt>
                <c:pt idx="13343">
                  <c:v>2.2727272727272729</c:v>
                </c:pt>
                <c:pt idx="13344">
                  <c:v>0</c:v>
                </c:pt>
                <c:pt idx="13345">
                  <c:v>1.6363636363636365</c:v>
                </c:pt>
                <c:pt idx="13346">
                  <c:v>0</c:v>
                </c:pt>
                <c:pt idx="13347">
                  <c:v>0</c:v>
                </c:pt>
                <c:pt idx="13348">
                  <c:v>1.125</c:v>
                </c:pt>
                <c:pt idx="13349">
                  <c:v>3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1.7333333333333334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1.625</c:v>
                </c:pt>
                <c:pt idx="13359">
                  <c:v>0</c:v>
                </c:pt>
                <c:pt idx="13360">
                  <c:v>1.75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1.8888888888888888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0.4</c:v>
                </c:pt>
                <c:pt idx="13379">
                  <c:v>0</c:v>
                </c:pt>
                <c:pt idx="13380">
                  <c:v>0</c:v>
                </c:pt>
                <c:pt idx="13381">
                  <c:v>0.75</c:v>
                </c:pt>
                <c:pt idx="13382">
                  <c:v>1.7777777777777777</c:v>
                </c:pt>
                <c:pt idx="13383">
                  <c:v>1.7777777777777777</c:v>
                </c:pt>
                <c:pt idx="13384">
                  <c:v>0.92307692307692313</c:v>
                </c:pt>
                <c:pt idx="13385">
                  <c:v>2.1111111111111112</c:v>
                </c:pt>
                <c:pt idx="13386">
                  <c:v>2.25</c:v>
                </c:pt>
                <c:pt idx="13387">
                  <c:v>0</c:v>
                </c:pt>
                <c:pt idx="13388">
                  <c:v>0.42857142857142855</c:v>
                </c:pt>
                <c:pt idx="13389">
                  <c:v>2.1818181818181817</c:v>
                </c:pt>
                <c:pt idx="13390">
                  <c:v>0.65</c:v>
                </c:pt>
                <c:pt idx="13391">
                  <c:v>0</c:v>
                </c:pt>
                <c:pt idx="13392">
                  <c:v>2.4285714285714284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1.7333333333333334</c:v>
                </c:pt>
                <c:pt idx="13403">
                  <c:v>1.8461538461538463</c:v>
                </c:pt>
                <c:pt idx="13404">
                  <c:v>2.1</c:v>
                </c:pt>
                <c:pt idx="13405">
                  <c:v>1.8666666666666667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1.75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1.1428571428571428</c:v>
                </c:pt>
                <c:pt idx="13442">
                  <c:v>0</c:v>
                </c:pt>
                <c:pt idx="13443">
                  <c:v>0</c:v>
                </c:pt>
                <c:pt idx="13444">
                  <c:v>0.4</c:v>
                </c:pt>
                <c:pt idx="13445">
                  <c:v>0.2857142857142857</c:v>
                </c:pt>
                <c:pt idx="13446">
                  <c:v>0</c:v>
                </c:pt>
                <c:pt idx="13447">
                  <c:v>0.375</c:v>
                </c:pt>
                <c:pt idx="13448">
                  <c:v>0.33333333333333331</c:v>
                </c:pt>
                <c:pt idx="13449">
                  <c:v>0.42857142857142855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0.875</c:v>
                </c:pt>
                <c:pt idx="13455">
                  <c:v>1.7777777777777777</c:v>
                </c:pt>
                <c:pt idx="13456">
                  <c:v>0.22222222222222221</c:v>
                </c:pt>
                <c:pt idx="13457">
                  <c:v>0.72727272727272729</c:v>
                </c:pt>
                <c:pt idx="13458">
                  <c:v>0.53846153846153844</c:v>
                </c:pt>
                <c:pt idx="13459">
                  <c:v>0</c:v>
                </c:pt>
                <c:pt idx="13460">
                  <c:v>1</c:v>
                </c:pt>
                <c:pt idx="13461">
                  <c:v>0</c:v>
                </c:pt>
                <c:pt idx="13462">
                  <c:v>1.75</c:v>
                </c:pt>
                <c:pt idx="13463">
                  <c:v>0.8666666666666667</c:v>
                </c:pt>
                <c:pt idx="13464">
                  <c:v>0</c:v>
                </c:pt>
                <c:pt idx="13465">
                  <c:v>1.2222222222222223</c:v>
                </c:pt>
                <c:pt idx="13466">
                  <c:v>0.76923076923076927</c:v>
                </c:pt>
                <c:pt idx="13467">
                  <c:v>0.88888888888888884</c:v>
                </c:pt>
                <c:pt idx="13468">
                  <c:v>2</c:v>
                </c:pt>
                <c:pt idx="13469">
                  <c:v>0</c:v>
                </c:pt>
                <c:pt idx="13470">
                  <c:v>0.2857142857142857</c:v>
                </c:pt>
                <c:pt idx="13471">
                  <c:v>0.9375</c:v>
                </c:pt>
                <c:pt idx="13472">
                  <c:v>2</c:v>
                </c:pt>
                <c:pt idx="13473">
                  <c:v>0</c:v>
                </c:pt>
                <c:pt idx="13474">
                  <c:v>2.5</c:v>
                </c:pt>
                <c:pt idx="13475">
                  <c:v>1</c:v>
                </c:pt>
                <c:pt idx="13476">
                  <c:v>0</c:v>
                </c:pt>
                <c:pt idx="13477">
                  <c:v>0.53333333333333333</c:v>
                </c:pt>
                <c:pt idx="13478">
                  <c:v>2</c:v>
                </c:pt>
                <c:pt idx="13479">
                  <c:v>0</c:v>
                </c:pt>
                <c:pt idx="13480">
                  <c:v>1.4285714285714286</c:v>
                </c:pt>
                <c:pt idx="13481">
                  <c:v>1.4285714285714286</c:v>
                </c:pt>
                <c:pt idx="13482">
                  <c:v>1.5714285714285714</c:v>
                </c:pt>
                <c:pt idx="13483">
                  <c:v>2.5</c:v>
                </c:pt>
                <c:pt idx="13484">
                  <c:v>0</c:v>
                </c:pt>
                <c:pt idx="13485">
                  <c:v>2</c:v>
                </c:pt>
                <c:pt idx="13486">
                  <c:v>0</c:v>
                </c:pt>
                <c:pt idx="13487">
                  <c:v>0</c:v>
                </c:pt>
                <c:pt idx="13488">
                  <c:v>0.84210526315789469</c:v>
                </c:pt>
                <c:pt idx="13489">
                  <c:v>0</c:v>
                </c:pt>
                <c:pt idx="13490">
                  <c:v>1.6</c:v>
                </c:pt>
                <c:pt idx="13491">
                  <c:v>0</c:v>
                </c:pt>
                <c:pt idx="13492">
                  <c:v>0</c:v>
                </c:pt>
                <c:pt idx="13493">
                  <c:v>1.3333333333333333</c:v>
                </c:pt>
                <c:pt idx="13494">
                  <c:v>0</c:v>
                </c:pt>
                <c:pt idx="13495">
                  <c:v>0.95238095238095233</c:v>
                </c:pt>
                <c:pt idx="13496">
                  <c:v>0</c:v>
                </c:pt>
                <c:pt idx="13497">
                  <c:v>1.9285714285714286</c:v>
                </c:pt>
                <c:pt idx="13498">
                  <c:v>0</c:v>
                </c:pt>
                <c:pt idx="13499">
                  <c:v>1.8666666666666667</c:v>
                </c:pt>
                <c:pt idx="13500">
                  <c:v>0</c:v>
                </c:pt>
                <c:pt idx="13501">
                  <c:v>0</c:v>
                </c:pt>
                <c:pt idx="13502">
                  <c:v>2</c:v>
                </c:pt>
                <c:pt idx="13503">
                  <c:v>0</c:v>
                </c:pt>
                <c:pt idx="13504">
                  <c:v>0</c:v>
                </c:pt>
                <c:pt idx="13505">
                  <c:v>2.1538461538461537</c:v>
                </c:pt>
                <c:pt idx="13506">
                  <c:v>0</c:v>
                </c:pt>
                <c:pt idx="13507">
                  <c:v>2.1875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2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0.5</c:v>
                </c:pt>
                <c:pt idx="13525">
                  <c:v>0</c:v>
                </c:pt>
                <c:pt idx="13526">
                  <c:v>0.7857142857142857</c:v>
                </c:pt>
                <c:pt idx="13527">
                  <c:v>0.83333333333333337</c:v>
                </c:pt>
                <c:pt idx="13528">
                  <c:v>0</c:v>
                </c:pt>
                <c:pt idx="13529">
                  <c:v>0.25</c:v>
                </c:pt>
                <c:pt idx="13530">
                  <c:v>1</c:v>
                </c:pt>
                <c:pt idx="13531">
                  <c:v>1.3846153846153846</c:v>
                </c:pt>
                <c:pt idx="13532">
                  <c:v>1.8888888888888888</c:v>
                </c:pt>
                <c:pt idx="13533">
                  <c:v>1.5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1.9285714285714286</c:v>
                </c:pt>
                <c:pt idx="13541">
                  <c:v>0</c:v>
                </c:pt>
                <c:pt idx="13542">
                  <c:v>2.0769230769230771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2</c:v>
                </c:pt>
                <c:pt idx="13547">
                  <c:v>2.3333333333333335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0.22222222222222221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0.25</c:v>
                </c:pt>
                <c:pt idx="13584">
                  <c:v>0.33333333333333331</c:v>
                </c:pt>
                <c:pt idx="13585">
                  <c:v>0</c:v>
                </c:pt>
                <c:pt idx="13586">
                  <c:v>0</c:v>
                </c:pt>
                <c:pt idx="13587">
                  <c:v>0.44444444444444442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0.42857142857142855</c:v>
                </c:pt>
                <c:pt idx="13592">
                  <c:v>0.7142857142857143</c:v>
                </c:pt>
                <c:pt idx="13593">
                  <c:v>1.0909090909090908</c:v>
                </c:pt>
                <c:pt idx="13594">
                  <c:v>1.75</c:v>
                </c:pt>
                <c:pt idx="13595">
                  <c:v>1</c:v>
                </c:pt>
                <c:pt idx="13596">
                  <c:v>0</c:v>
                </c:pt>
                <c:pt idx="13597">
                  <c:v>0</c:v>
                </c:pt>
                <c:pt idx="13598">
                  <c:v>0.66666666666666663</c:v>
                </c:pt>
                <c:pt idx="13599">
                  <c:v>1.125</c:v>
                </c:pt>
                <c:pt idx="13600">
                  <c:v>2</c:v>
                </c:pt>
                <c:pt idx="13601">
                  <c:v>0.44444444444444442</c:v>
                </c:pt>
                <c:pt idx="13602">
                  <c:v>0.33333333333333331</c:v>
                </c:pt>
                <c:pt idx="13603">
                  <c:v>0.6428571428571429</c:v>
                </c:pt>
                <c:pt idx="13604">
                  <c:v>0.42857142857142855</c:v>
                </c:pt>
                <c:pt idx="13605">
                  <c:v>0.3125</c:v>
                </c:pt>
                <c:pt idx="13606">
                  <c:v>0.66666666666666663</c:v>
                </c:pt>
                <c:pt idx="13607">
                  <c:v>1.75</c:v>
                </c:pt>
                <c:pt idx="13608">
                  <c:v>2</c:v>
                </c:pt>
                <c:pt idx="13609">
                  <c:v>0.33333333333333331</c:v>
                </c:pt>
                <c:pt idx="13610">
                  <c:v>0.5</c:v>
                </c:pt>
                <c:pt idx="13611">
                  <c:v>1.4444444444444444</c:v>
                </c:pt>
                <c:pt idx="13612">
                  <c:v>2</c:v>
                </c:pt>
                <c:pt idx="13613">
                  <c:v>0.7142857142857143</c:v>
                </c:pt>
                <c:pt idx="13614">
                  <c:v>0.5</c:v>
                </c:pt>
                <c:pt idx="13615">
                  <c:v>0.8666666666666667</c:v>
                </c:pt>
                <c:pt idx="13616">
                  <c:v>0</c:v>
                </c:pt>
                <c:pt idx="13617">
                  <c:v>1.1818181818181819</c:v>
                </c:pt>
                <c:pt idx="13618">
                  <c:v>0</c:v>
                </c:pt>
                <c:pt idx="13619">
                  <c:v>0.55555555555555558</c:v>
                </c:pt>
                <c:pt idx="13620">
                  <c:v>0.3</c:v>
                </c:pt>
                <c:pt idx="13621">
                  <c:v>1</c:v>
                </c:pt>
                <c:pt idx="13622">
                  <c:v>0.875</c:v>
                </c:pt>
                <c:pt idx="13623">
                  <c:v>0.875</c:v>
                </c:pt>
                <c:pt idx="13624">
                  <c:v>2.2222222222222223</c:v>
                </c:pt>
                <c:pt idx="13625">
                  <c:v>0.7</c:v>
                </c:pt>
                <c:pt idx="13626">
                  <c:v>1.0625</c:v>
                </c:pt>
                <c:pt idx="13627">
                  <c:v>0.46153846153846156</c:v>
                </c:pt>
                <c:pt idx="13628">
                  <c:v>2.25</c:v>
                </c:pt>
                <c:pt idx="13629">
                  <c:v>0.875</c:v>
                </c:pt>
                <c:pt idx="13630">
                  <c:v>0</c:v>
                </c:pt>
                <c:pt idx="13631">
                  <c:v>1.3846153846153846</c:v>
                </c:pt>
                <c:pt idx="13632">
                  <c:v>1.8</c:v>
                </c:pt>
                <c:pt idx="13633">
                  <c:v>1.7692307692307692</c:v>
                </c:pt>
                <c:pt idx="13634">
                  <c:v>1.6363636363636365</c:v>
                </c:pt>
                <c:pt idx="13635">
                  <c:v>0</c:v>
                </c:pt>
                <c:pt idx="13636">
                  <c:v>0.58333333333333337</c:v>
                </c:pt>
                <c:pt idx="13637">
                  <c:v>1.6923076923076923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1.8571428571428572</c:v>
                </c:pt>
                <c:pt idx="13642">
                  <c:v>0</c:v>
                </c:pt>
                <c:pt idx="13643">
                  <c:v>0</c:v>
                </c:pt>
                <c:pt idx="13644">
                  <c:v>1.2222222222222223</c:v>
                </c:pt>
                <c:pt idx="13645">
                  <c:v>2.1818181818181817</c:v>
                </c:pt>
                <c:pt idx="13646">
                  <c:v>0</c:v>
                </c:pt>
                <c:pt idx="13647">
                  <c:v>0</c:v>
                </c:pt>
                <c:pt idx="13648">
                  <c:v>1.368421052631579</c:v>
                </c:pt>
                <c:pt idx="13649">
                  <c:v>0</c:v>
                </c:pt>
                <c:pt idx="13650">
                  <c:v>0</c:v>
                </c:pt>
                <c:pt idx="13651">
                  <c:v>1.5</c:v>
                </c:pt>
                <c:pt idx="13652">
                  <c:v>2.0625</c:v>
                </c:pt>
                <c:pt idx="13653">
                  <c:v>2.3076923076923075</c:v>
                </c:pt>
                <c:pt idx="13654">
                  <c:v>0</c:v>
                </c:pt>
                <c:pt idx="13655">
                  <c:v>0</c:v>
                </c:pt>
                <c:pt idx="13656">
                  <c:v>2.3125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0.23529411764705882</c:v>
                </c:pt>
                <c:pt idx="13674">
                  <c:v>0.23529411764705882</c:v>
                </c:pt>
                <c:pt idx="13675">
                  <c:v>2.25</c:v>
                </c:pt>
                <c:pt idx="13676">
                  <c:v>0.66666666666666663</c:v>
                </c:pt>
                <c:pt idx="13677">
                  <c:v>0.30769230769230771</c:v>
                </c:pt>
                <c:pt idx="13678">
                  <c:v>1.625</c:v>
                </c:pt>
                <c:pt idx="13679">
                  <c:v>0.61111111111111116</c:v>
                </c:pt>
                <c:pt idx="13680">
                  <c:v>2.2222222222222223</c:v>
                </c:pt>
                <c:pt idx="13681">
                  <c:v>1.4545454545454546</c:v>
                </c:pt>
                <c:pt idx="13682">
                  <c:v>0</c:v>
                </c:pt>
                <c:pt idx="13683">
                  <c:v>2.125</c:v>
                </c:pt>
                <c:pt idx="13684">
                  <c:v>1.3333333333333333</c:v>
                </c:pt>
                <c:pt idx="13685">
                  <c:v>0.93333333333333335</c:v>
                </c:pt>
                <c:pt idx="13686">
                  <c:v>0</c:v>
                </c:pt>
                <c:pt idx="13687">
                  <c:v>0.93333333333333335</c:v>
                </c:pt>
                <c:pt idx="13688">
                  <c:v>0</c:v>
                </c:pt>
                <c:pt idx="13689">
                  <c:v>0.68421052631578949</c:v>
                </c:pt>
                <c:pt idx="13690">
                  <c:v>1.1764705882352942</c:v>
                </c:pt>
                <c:pt idx="13691">
                  <c:v>2</c:v>
                </c:pt>
                <c:pt idx="13692">
                  <c:v>2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1.8666666666666667</c:v>
                </c:pt>
                <c:pt idx="13697">
                  <c:v>0</c:v>
                </c:pt>
                <c:pt idx="13698">
                  <c:v>2</c:v>
                </c:pt>
                <c:pt idx="13699">
                  <c:v>0</c:v>
                </c:pt>
                <c:pt idx="13700">
                  <c:v>2.1176470588235294</c:v>
                </c:pt>
                <c:pt idx="13701">
                  <c:v>2.5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0.2857142857142857</c:v>
                </c:pt>
                <c:pt idx="13734">
                  <c:v>0.375</c:v>
                </c:pt>
                <c:pt idx="13735">
                  <c:v>0.44444444444444442</c:v>
                </c:pt>
                <c:pt idx="13736">
                  <c:v>0.5</c:v>
                </c:pt>
                <c:pt idx="13737">
                  <c:v>0.5</c:v>
                </c:pt>
                <c:pt idx="13738">
                  <c:v>0</c:v>
                </c:pt>
                <c:pt idx="13739">
                  <c:v>0.66666666666666663</c:v>
                </c:pt>
                <c:pt idx="13740">
                  <c:v>0.2</c:v>
                </c:pt>
                <c:pt idx="13741">
                  <c:v>0</c:v>
                </c:pt>
                <c:pt idx="13742">
                  <c:v>0.3125</c:v>
                </c:pt>
                <c:pt idx="13743">
                  <c:v>0.25</c:v>
                </c:pt>
                <c:pt idx="13744">
                  <c:v>0.3</c:v>
                </c:pt>
                <c:pt idx="13745">
                  <c:v>1</c:v>
                </c:pt>
                <c:pt idx="13746">
                  <c:v>0.5714285714285714</c:v>
                </c:pt>
                <c:pt idx="13747">
                  <c:v>0</c:v>
                </c:pt>
                <c:pt idx="13748">
                  <c:v>0.54545454545454541</c:v>
                </c:pt>
                <c:pt idx="13749">
                  <c:v>0.41176470588235292</c:v>
                </c:pt>
                <c:pt idx="13750">
                  <c:v>0.2</c:v>
                </c:pt>
                <c:pt idx="13751">
                  <c:v>0</c:v>
                </c:pt>
                <c:pt idx="13752">
                  <c:v>0.66666666666666663</c:v>
                </c:pt>
                <c:pt idx="13753">
                  <c:v>0</c:v>
                </c:pt>
                <c:pt idx="13754">
                  <c:v>0.5714285714285714</c:v>
                </c:pt>
                <c:pt idx="13755">
                  <c:v>1.2727272727272727</c:v>
                </c:pt>
                <c:pt idx="13756">
                  <c:v>0.61538461538461542</c:v>
                </c:pt>
                <c:pt idx="13757">
                  <c:v>0.8571428571428571</c:v>
                </c:pt>
                <c:pt idx="13758">
                  <c:v>0.44444444444444442</c:v>
                </c:pt>
                <c:pt idx="13759">
                  <c:v>0.21052631578947367</c:v>
                </c:pt>
                <c:pt idx="13760">
                  <c:v>0.46666666666666667</c:v>
                </c:pt>
                <c:pt idx="13761">
                  <c:v>1.3333333333333333</c:v>
                </c:pt>
                <c:pt idx="13762">
                  <c:v>1</c:v>
                </c:pt>
                <c:pt idx="13763">
                  <c:v>0</c:v>
                </c:pt>
                <c:pt idx="13764">
                  <c:v>0.63157894736842102</c:v>
                </c:pt>
                <c:pt idx="13765">
                  <c:v>0.73684210526315785</c:v>
                </c:pt>
                <c:pt idx="13766">
                  <c:v>1.1333333333333333</c:v>
                </c:pt>
                <c:pt idx="13767">
                  <c:v>1.3636363636363635</c:v>
                </c:pt>
                <c:pt idx="13768">
                  <c:v>1</c:v>
                </c:pt>
                <c:pt idx="13769">
                  <c:v>0</c:v>
                </c:pt>
                <c:pt idx="13770">
                  <c:v>1.5</c:v>
                </c:pt>
                <c:pt idx="13771">
                  <c:v>0.6470588235294118</c:v>
                </c:pt>
                <c:pt idx="13772">
                  <c:v>0.66666666666666663</c:v>
                </c:pt>
                <c:pt idx="13773">
                  <c:v>0</c:v>
                </c:pt>
                <c:pt idx="13774">
                  <c:v>0</c:v>
                </c:pt>
                <c:pt idx="13775">
                  <c:v>1.0666666666666667</c:v>
                </c:pt>
                <c:pt idx="13776">
                  <c:v>1.6666666666666667</c:v>
                </c:pt>
                <c:pt idx="13777">
                  <c:v>0</c:v>
                </c:pt>
                <c:pt idx="13778">
                  <c:v>0</c:v>
                </c:pt>
                <c:pt idx="13779">
                  <c:v>1.0666666666666667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1.1764705882352942</c:v>
                </c:pt>
                <c:pt idx="13786">
                  <c:v>1.3333333333333333</c:v>
                </c:pt>
                <c:pt idx="13787">
                  <c:v>1.3571428571428572</c:v>
                </c:pt>
                <c:pt idx="13788">
                  <c:v>1.9166666666666667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0</c:v>
                </c:pt>
                <c:pt idx="13793">
                  <c:v>1.3333333333333333</c:v>
                </c:pt>
                <c:pt idx="13794">
                  <c:v>1.9285714285714286</c:v>
                </c:pt>
                <c:pt idx="13795">
                  <c:v>0</c:v>
                </c:pt>
                <c:pt idx="13796">
                  <c:v>2.2142857142857144</c:v>
                </c:pt>
                <c:pt idx="13797">
                  <c:v>0</c:v>
                </c:pt>
                <c:pt idx="13798">
                  <c:v>1.4736842105263157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0.72727272727272729</c:v>
                </c:pt>
                <c:pt idx="13810">
                  <c:v>0</c:v>
                </c:pt>
                <c:pt idx="13811">
                  <c:v>1.1428571428571428</c:v>
                </c:pt>
                <c:pt idx="13812">
                  <c:v>0.73684210526315785</c:v>
                </c:pt>
                <c:pt idx="13813">
                  <c:v>0.93333333333333335</c:v>
                </c:pt>
                <c:pt idx="13814">
                  <c:v>0.66666666666666663</c:v>
                </c:pt>
                <c:pt idx="13815">
                  <c:v>0</c:v>
                </c:pt>
                <c:pt idx="13816">
                  <c:v>1.6923076923076923</c:v>
                </c:pt>
                <c:pt idx="13817">
                  <c:v>0</c:v>
                </c:pt>
                <c:pt idx="13818">
                  <c:v>0.52380952380952384</c:v>
                </c:pt>
                <c:pt idx="13819">
                  <c:v>1.3076923076923077</c:v>
                </c:pt>
                <c:pt idx="13820">
                  <c:v>0</c:v>
                </c:pt>
                <c:pt idx="13821">
                  <c:v>0.73333333333333328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1.8571428571428572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1.0952380952380953</c:v>
                </c:pt>
                <c:pt idx="13830">
                  <c:v>0</c:v>
                </c:pt>
                <c:pt idx="13831">
                  <c:v>0</c:v>
                </c:pt>
                <c:pt idx="13832">
                  <c:v>2.0666666666666669</c:v>
                </c:pt>
                <c:pt idx="13833">
                  <c:v>0</c:v>
                </c:pt>
                <c:pt idx="13834">
                  <c:v>2.3846153846153846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0.25</c:v>
                </c:pt>
                <c:pt idx="13853">
                  <c:v>0.66666666666666663</c:v>
                </c:pt>
                <c:pt idx="13854">
                  <c:v>0</c:v>
                </c:pt>
                <c:pt idx="13855">
                  <c:v>0.88888888888888884</c:v>
                </c:pt>
                <c:pt idx="13856">
                  <c:v>0</c:v>
                </c:pt>
                <c:pt idx="13857">
                  <c:v>0</c:v>
                </c:pt>
                <c:pt idx="13858">
                  <c:v>0.33333333333333331</c:v>
                </c:pt>
                <c:pt idx="13859">
                  <c:v>0</c:v>
                </c:pt>
                <c:pt idx="13860">
                  <c:v>0</c:v>
                </c:pt>
                <c:pt idx="13861">
                  <c:v>0.2857142857142857</c:v>
                </c:pt>
                <c:pt idx="13862">
                  <c:v>0.5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1</c:v>
                </c:pt>
                <c:pt idx="13867">
                  <c:v>0</c:v>
                </c:pt>
                <c:pt idx="13868">
                  <c:v>0.33333333333333331</c:v>
                </c:pt>
                <c:pt idx="13869">
                  <c:v>0.5714285714285714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0.25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0.2</c:v>
                </c:pt>
                <c:pt idx="13879">
                  <c:v>1.2857142857142858</c:v>
                </c:pt>
                <c:pt idx="13880">
                  <c:v>0.8571428571428571</c:v>
                </c:pt>
                <c:pt idx="13881">
                  <c:v>0.5</c:v>
                </c:pt>
                <c:pt idx="13882">
                  <c:v>0.5</c:v>
                </c:pt>
                <c:pt idx="13883">
                  <c:v>1.1111111111111112</c:v>
                </c:pt>
                <c:pt idx="13884">
                  <c:v>0.69230769230769229</c:v>
                </c:pt>
                <c:pt idx="13885">
                  <c:v>0</c:v>
                </c:pt>
                <c:pt idx="13886">
                  <c:v>0.72727272727272729</c:v>
                </c:pt>
                <c:pt idx="13887">
                  <c:v>0.52941176470588236</c:v>
                </c:pt>
                <c:pt idx="13888">
                  <c:v>0.92307692307692313</c:v>
                </c:pt>
                <c:pt idx="13889">
                  <c:v>0</c:v>
                </c:pt>
                <c:pt idx="13890">
                  <c:v>1.1111111111111112</c:v>
                </c:pt>
                <c:pt idx="13891">
                  <c:v>1.25</c:v>
                </c:pt>
                <c:pt idx="13892">
                  <c:v>0.88888888888888884</c:v>
                </c:pt>
                <c:pt idx="13893">
                  <c:v>0</c:v>
                </c:pt>
                <c:pt idx="13894">
                  <c:v>1.3</c:v>
                </c:pt>
                <c:pt idx="13895">
                  <c:v>2.4285714285714284</c:v>
                </c:pt>
                <c:pt idx="13896">
                  <c:v>0</c:v>
                </c:pt>
                <c:pt idx="13897">
                  <c:v>0.9285714285714286</c:v>
                </c:pt>
                <c:pt idx="13898">
                  <c:v>0.73684210526315785</c:v>
                </c:pt>
                <c:pt idx="13899">
                  <c:v>1.0909090909090908</c:v>
                </c:pt>
                <c:pt idx="13900">
                  <c:v>0.83333333333333337</c:v>
                </c:pt>
                <c:pt idx="13901">
                  <c:v>0</c:v>
                </c:pt>
                <c:pt idx="13902">
                  <c:v>1.2</c:v>
                </c:pt>
                <c:pt idx="13903">
                  <c:v>0.45454545454545453</c:v>
                </c:pt>
                <c:pt idx="13904">
                  <c:v>1.6363636363636365</c:v>
                </c:pt>
                <c:pt idx="13905">
                  <c:v>1.2666666666666666</c:v>
                </c:pt>
                <c:pt idx="13906">
                  <c:v>0</c:v>
                </c:pt>
                <c:pt idx="13907">
                  <c:v>1.9166666666666667</c:v>
                </c:pt>
                <c:pt idx="13908">
                  <c:v>0.89473684210526316</c:v>
                </c:pt>
                <c:pt idx="13909">
                  <c:v>0</c:v>
                </c:pt>
                <c:pt idx="13910">
                  <c:v>0</c:v>
                </c:pt>
                <c:pt idx="13911">
                  <c:v>1.9090909090909092</c:v>
                </c:pt>
                <c:pt idx="13912">
                  <c:v>0.875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1.2941176470588236</c:v>
                </c:pt>
                <c:pt idx="13919">
                  <c:v>0</c:v>
                </c:pt>
                <c:pt idx="13920">
                  <c:v>2</c:v>
                </c:pt>
                <c:pt idx="13921">
                  <c:v>0</c:v>
                </c:pt>
                <c:pt idx="13922">
                  <c:v>2.1428571428571428</c:v>
                </c:pt>
                <c:pt idx="13923">
                  <c:v>0</c:v>
                </c:pt>
                <c:pt idx="13924">
                  <c:v>1.4444444444444444</c:v>
                </c:pt>
                <c:pt idx="13925">
                  <c:v>1.4444444444444444</c:v>
                </c:pt>
                <c:pt idx="13926">
                  <c:v>2.5454545454545454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0.27272727272727271</c:v>
                </c:pt>
                <c:pt idx="13941">
                  <c:v>0</c:v>
                </c:pt>
                <c:pt idx="13942">
                  <c:v>1.1111111111111112</c:v>
                </c:pt>
                <c:pt idx="13943">
                  <c:v>0.88888888888888884</c:v>
                </c:pt>
                <c:pt idx="13944">
                  <c:v>1</c:v>
                </c:pt>
                <c:pt idx="13945">
                  <c:v>0.33333333333333331</c:v>
                </c:pt>
                <c:pt idx="13946">
                  <c:v>1.5714285714285714</c:v>
                </c:pt>
                <c:pt idx="13947">
                  <c:v>0.5625</c:v>
                </c:pt>
                <c:pt idx="13948">
                  <c:v>1</c:v>
                </c:pt>
                <c:pt idx="13949">
                  <c:v>1.4545454545454546</c:v>
                </c:pt>
                <c:pt idx="13950">
                  <c:v>0</c:v>
                </c:pt>
                <c:pt idx="13951">
                  <c:v>1</c:v>
                </c:pt>
                <c:pt idx="13952">
                  <c:v>0</c:v>
                </c:pt>
                <c:pt idx="13953">
                  <c:v>1.4444444444444444</c:v>
                </c:pt>
                <c:pt idx="13954">
                  <c:v>1.9</c:v>
                </c:pt>
                <c:pt idx="13955">
                  <c:v>0.75</c:v>
                </c:pt>
                <c:pt idx="13956">
                  <c:v>1.9166666666666667</c:v>
                </c:pt>
                <c:pt idx="13957">
                  <c:v>1.375</c:v>
                </c:pt>
                <c:pt idx="13958">
                  <c:v>2.2000000000000002</c:v>
                </c:pt>
                <c:pt idx="13959">
                  <c:v>0.93333333333333335</c:v>
                </c:pt>
                <c:pt idx="13960">
                  <c:v>0</c:v>
                </c:pt>
                <c:pt idx="13961">
                  <c:v>0</c:v>
                </c:pt>
                <c:pt idx="13962">
                  <c:v>2</c:v>
                </c:pt>
                <c:pt idx="13963">
                  <c:v>1.05</c:v>
                </c:pt>
                <c:pt idx="13964">
                  <c:v>1.5</c:v>
                </c:pt>
                <c:pt idx="13965">
                  <c:v>0</c:v>
                </c:pt>
                <c:pt idx="13966">
                  <c:v>2.2307692307692308</c:v>
                </c:pt>
                <c:pt idx="13967">
                  <c:v>2.2307692307692308</c:v>
                </c:pt>
                <c:pt idx="13968">
                  <c:v>1.6153846153846154</c:v>
                </c:pt>
                <c:pt idx="13969">
                  <c:v>0</c:v>
                </c:pt>
                <c:pt idx="13970">
                  <c:v>0</c:v>
                </c:pt>
                <c:pt idx="13971">
                  <c:v>2.1333333333333333</c:v>
                </c:pt>
                <c:pt idx="13972">
                  <c:v>1.9090909090909092</c:v>
                </c:pt>
                <c:pt idx="13973">
                  <c:v>1.6666666666666667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0.2857142857142857</c:v>
                </c:pt>
                <c:pt idx="14010">
                  <c:v>0</c:v>
                </c:pt>
                <c:pt idx="14011">
                  <c:v>0</c:v>
                </c:pt>
                <c:pt idx="14012">
                  <c:v>0.33333333333333331</c:v>
                </c:pt>
                <c:pt idx="14013">
                  <c:v>0</c:v>
                </c:pt>
                <c:pt idx="14014">
                  <c:v>0.5</c:v>
                </c:pt>
                <c:pt idx="14015">
                  <c:v>0.2857142857142857</c:v>
                </c:pt>
                <c:pt idx="14016">
                  <c:v>0.88888888888888884</c:v>
                </c:pt>
                <c:pt idx="14017">
                  <c:v>0</c:v>
                </c:pt>
                <c:pt idx="14018">
                  <c:v>0.2</c:v>
                </c:pt>
                <c:pt idx="14019">
                  <c:v>0</c:v>
                </c:pt>
                <c:pt idx="14020">
                  <c:v>0</c:v>
                </c:pt>
                <c:pt idx="14021">
                  <c:v>0.5</c:v>
                </c:pt>
                <c:pt idx="14022">
                  <c:v>0</c:v>
                </c:pt>
                <c:pt idx="14023">
                  <c:v>1.1111111111111112</c:v>
                </c:pt>
                <c:pt idx="14024">
                  <c:v>0</c:v>
                </c:pt>
                <c:pt idx="14025">
                  <c:v>0.66666666666666663</c:v>
                </c:pt>
                <c:pt idx="14026">
                  <c:v>0.66666666666666663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0.25</c:v>
                </c:pt>
                <c:pt idx="14033">
                  <c:v>0.5</c:v>
                </c:pt>
                <c:pt idx="14034">
                  <c:v>0.22222222222222221</c:v>
                </c:pt>
                <c:pt idx="14035">
                  <c:v>0</c:v>
                </c:pt>
                <c:pt idx="14036">
                  <c:v>0.27272727272727271</c:v>
                </c:pt>
                <c:pt idx="14037">
                  <c:v>1.25</c:v>
                </c:pt>
                <c:pt idx="14038">
                  <c:v>0</c:v>
                </c:pt>
                <c:pt idx="14039">
                  <c:v>0.88888888888888884</c:v>
                </c:pt>
                <c:pt idx="14040">
                  <c:v>0</c:v>
                </c:pt>
                <c:pt idx="14041">
                  <c:v>0</c:v>
                </c:pt>
                <c:pt idx="14042">
                  <c:v>0.47058823529411764</c:v>
                </c:pt>
                <c:pt idx="14043">
                  <c:v>0</c:v>
                </c:pt>
                <c:pt idx="14044">
                  <c:v>1.4545454545454546</c:v>
                </c:pt>
                <c:pt idx="14045">
                  <c:v>0</c:v>
                </c:pt>
                <c:pt idx="14046">
                  <c:v>0</c:v>
                </c:pt>
                <c:pt idx="14047">
                  <c:v>1</c:v>
                </c:pt>
                <c:pt idx="14048">
                  <c:v>0</c:v>
                </c:pt>
                <c:pt idx="14049">
                  <c:v>0.26666666666666666</c:v>
                </c:pt>
                <c:pt idx="14050">
                  <c:v>0.66666666666666663</c:v>
                </c:pt>
                <c:pt idx="14051">
                  <c:v>0.27272727272727271</c:v>
                </c:pt>
                <c:pt idx="14052">
                  <c:v>0</c:v>
                </c:pt>
                <c:pt idx="14053">
                  <c:v>1.3333333333333333</c:v>
                </c:pt>
                <c:pt idx="14054">
                  <c:v>0.84615384615384615</c:v>
                </c:pt>
                <c:pt idx="14055">
                  <c:v>0</c:v>
                </c:pt>
                <c:pt idx="14056">
                  <c:v>0.8571428571428571</c:v>
                </c:pt>
                <c:pt idx="14057">
                  <c:v>1.1111111111111112</c:v>
                </c:pt>
                <c:pt idx="14058">
                  <c:v>0.6470588235294118</c:v>
                </c:pt>
                <c:pt idx="14059">
                  <c:v>1.3333333333333333</c:v>
                </c:pt>
                <c:pt idx="14060">
                  <c:v>1.2142857142857142</c:v>
                </c:pt>
                <c:pt idx="14061">
                  <c:v>0.4</c:v>
                </c:pt>
                <c:pt idx="14062">
                  <c:v>0.66666666666666663</c:v>
                </c:pt>
                <c:pt idx="14063">
                  <c:v>1.0714285714285714</c:v>
                </c:pt>
                <c:pt idx="14064">
                  <c:v>0.84210526315789469</c:v>
                </c:pt>
                <c:pt idx="14065">
                  <c:v>0.84210526315789469</c:v>
                </c:pt>
                <c:pt idx="14066">
                  <c:v>0.42105263157894735</c:v>
                </c:pt>
                <c:pt idx="14067">
                  <c:v>0</c:v>
                </c:pt>
                <c:pt idx="14068">
                  <c:v>1.8181818181818181</c:v>
                </c:pt>
                <c:pt idx="14069">
                  <c:v>1.4</c:v>
                </c:pt>
                <c:pt idx="14070">
                  <c:v>0</c:v>
                </c:pt>
                <c:pt idx="14071">
                  <c:v>0</c:v>
                </c:pt>
                <c:pt idx="14072">
                  <c:v>2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1.411764705882353</c:v>
                </c:pt>
                <c:pt idx="14078">
                  <c:v>1.411764705882353</c:v>
                </c:pt>
                <c:pt idx="14079">
                  <c:v>2.2307692307692308</c:v>
                </c:pt>
                <c:pt idx="14080">
                  <c:v>2</c:v>
                </c:pt>
                <c:pt idx="14081">
                  <c:v>2.1538461538461537</c:v>
                </c:pt>
                <c:pt idx="14082">
                  <c:v>0</c:v>
                </c:pt>
                <c:pt idx="14083">
                  <c:v>1.411764705882353</c:v>
                </c:pt>
                <c:pt idx="14084">
                  <c:v>1.411764705882353</c:v>
                </c:pt>
                <c:pt idx="14085">
                  <c:v>2.6</c:v>
                </c:pt>
                <c:pt idx="14086">
                  <c:v>0</c:v>
                </c:pt>
                <c:pt idx="14087">
                  <c:v>2</c:v>
                </c:pt>
                <c:pt idx="14088">
                  <c:v>0</c:v>
                </c:pt>
                <c:pt idx="14089">
                  <c:v>0</c:v>
                </c:pt>
                <c:pt idx="14090">
                  <c:v>2.3076923076923075</c:v>
                </c:pt>
                <c:pt idx="14091">
                  <c:v>2.3571428571428572</c:v>
                </c:pt>
                <c:pt idx="14092">
                  <c:v>2.3846153846153846</c:v>
                </c:pt>
                <c:pt idx="14093">
                  <c:v>1.7142857142857142</c:v>
                </c:pt>
                <c:pt idx="14094">
                  <c:v>0</c:v>
                </c:pt>
                <c:pt idx="14095">
                  <c:v>1.5555555555555556</c:v>
                </c:pt>
                <c:pt idx="14096">
                  <c:v>1.5555555555555556</c:v>
                </c:pt>
                <c:pt idx="14097">
                  <c:v>0</c:v>
                </c:pt>
                <c:pt idx="14098">
                  <c:v>0</c:v>
                </c:pt>
                <c:pt idx="14099">
                  <c:v>1.75</c:v>
                </c:pt>
                <c:pt idx="14100">
                  <c:v>0</c:v>
                </c:pt>
                <c:pt idx="14101">
                  <c:v>0</c:v>
                </c:pt>
                <c:pt idx="14102">
                  <c:v>1.8666666666666667</c:v>
                </c:pt>
                <c:pt idx="14103">
                  <c:v>0</c:v>
                </c:pt>
                <c:pt idx="14104">
                  <c:v>0</c:v>
                </c:pt>
                <c:pt idx="14105">
                  <c:v>1.8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0.2</c:v>
                </c:pt>
                <c:pt idx="14113">
                  <c:v>0</c:v>
                </c:pt>
                <c:pt idx="14114">
                  <c:v>0.6428571428571429</c:v>
                </c:pt>
                <c:pt idx="14115">
                  <c:v>0.90909090909090906</c:v>
                </c:pt>
                <c:pt idx="14116">
                  <c:v>1.2</c:v>
                </c:pt>
                <c:pt idx="14117">
                  <c:v>1.1538461538461537</c:v>
                </c:pt>
                <c:pt idx="14118">
                  <c:v>0.88888888888888884</c:v>
                </c:pt>
                <c:pt idx="14119">
                  <c:v>1.8333333333333333</c:v>
                </c:pt>
                <c:pt idx="14120">
                  <c:v>0</c:v>
                </c:pt>
                <c:pt idx="14121">
                  <c:v>2.1428571428571428</c:v>
                </c:pt>
                <c:pt idx="14122">
                  <c:v>0.82608695652173914</c:v>
                </c:pt>
                <c:pt idx="14123">
                  <c:v>2.25</c:v>
                </c:pt>
                <c:pt idx="14124">
                  <c:v>1.5833333333333333</c:v>
                </c:pt>
                <c:pt idx="14125">
                  <c:v>0</c:v>
                </c:pt>
                <c:pt idx="14126">
                  <c:v>2.1428571428571428</c:v>
                </c:pt>
                <c:pt idx="14127">
                  <c:v>1.5333333333333334</c:v>
                </c:pt>
                <c:pt idx="14128">
                  <c:v>1.1875</c:v>
                </c:pt>
                <c:pt idx="14129">
                  <c:v>2.4545454545454546</c:v>
                </c:pt>
                <c:pt idx="14130">
                  <c:v>1.6875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1.1111111111111112</c:v>
                </c:pt>
                <c:pt idx="14160">
                  <c:v>0</c:v>
                </c:pt>
                <c:pt idx="14161">
                  <c:v>0.4</c:v>
                </c:pt>
                <c:pt idx="14162">
                  <c:v>0.2</c:v>
                </c:pt>
                <c:pt idx="14163">
                  <c:v>0</c:v>
                </c:pt>
                <c:pt idx="14164">
                  <c:v>0</c:v>
                </c:pt>
                <c:pt idx="14165">
                  <c:v>0.26666666666666666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1.3333333333333333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0.8571428571428571</c:v>
                </c:pt>
                <c:pt idx="14175">
                  <c:v>0.26666666666666666</c:v>
                </c:pt>
                <c:pt idx="14176">
                  <c:v>1.1111111111111112</c:v>
                </c:pt>
                <c:pt idx="14177">
                  <c:v>0</c:v>
                </c:pt>
                <c:pt idx="14178">
                  <c:v>0.5714285714285714</c:v>
                </c:pt>
                <c:pt idx="14179">
                  <c:v>0</c:v>
                </c:pt>
                <c:pt idx="14180">
                  <c:v>1</c:v>
                </c:pt>
                <c:pt idx="14181">
                  <c:v>0.36363636363636365</c:v>
                </c:pt>
                <c:pt idx="14182">
                  <c:v>0.5625</c:v>
                </c:pt>
                <c:pt idx="14183">
                  <c:v>0.75</c:v>
                </c:pt>
                <c:pt idx="14184">
                  <c:v>0.58823529411764708</c:v>
                </c:pt>
                <c:pt idx="14185">
                  <c:v>0.70588235294117652</c:v>
                </c:pt>
                <c:pt idx="14186">
                  <c:v>0.5625</c:v>
                </c:pt>
                <c:pt idx="14187">
                  <c:v>1.5555555555555556</c:v>
                </c:pt>
                <c:pt idx="14188">
                  <c:v>1</c:v>
                </c:pt>
                <c:pt idx="14189">
                  <c:v>0.77777777777777779</c:v>
                </c:pt>
                <c:pt idx="14190">
                  <c:v>0.2608695652173913</c:v>
                </c:pt>
                <c:pt idx="14191">
                  <c:v>1.3333333333333333</c:v>
                </c:pt>
                <c:pt idx="14192">
                  <c:v>1.2307692307692308</c:v>
                </c:pt>
                <c:pt idx="14193">
                  <c:v>1.5555555555555556</c:v>
                </c:pt>
                <c:pt idx="14194">
                  <c:v>1.8</c:v>
                </c:pt>
                <c:pt idx="14195">
                  <c:v>1.2</c:v>
                </c:pt>
                <c:pt idx="14196">
                  <c:v>2.0909090909090908</c:v>
                </c:pt>
                <c:pt idx="14197">
                  <c:v>1.6363636363636365</c:v>
                </c:pt>
                <c:pt idx="14198">
                  <c:v>1.2142857142857142</c:v>
                </c:pt>
                <c:pt idx="14199">
                  <c:v>0</c:v>
                </c:pt>
                <c:pt idx="14200">
                  <c:v>1.375</c:v>
                </c:pt>
                <c:pt idx="14201">
                  <c:v>2.0909090909090908</c:v>
                </c:pt>
                <c:pt idx="14202">
                  <c:v>2</c:v>
                </c:pt>
                <c:pt idx="14203">
                  <c:v>1.5333333333333334</c:v>
                </c:pt>
                <c:pt idx="14204">
                  <c:v>0</c:v>
                </c:pt>
                <c:pt idx="14205">
                  <c:v>0</c:v>
                </c:pt>
                <c:pt idx="14206">
                  <c:v>1.375</c:v>
                </c:pt>
                <c:pt idx="14207">
                  <c:v>1.375</c:v>
                </c:pt>
                <c:pt idx="14208">
                  <c:v>2.25</c:v>
                </c:pt>
                <c:pt idx="14209">
                  <c:v>1.7</c:v>
                </c:pt>
                <c:pt idx="14210">
                  <c:v>2.2000000000000002</c:v>
                </c:pt>
                <c:pt idx="14211">
                  <c:v>1.1052631578947369</c:v>
                </c:pt>
                <c:pt idx="14212">
                  <c:v>2.1666666666666665</c:v>
                </c:pt>
                <c:pt idx="14213">
                  <c:v>0</c:v>
                </c:pt>
                <c:pt idx="14214">
                  <c:v>1.375</c:v>
                </c:pt>
                <c:pt idx="14215">
                  <c:v>0</c:v>
                </c:pt>
                <c:pt idx="14216">
                  <c:v>0</c:v>
                </c:pt>
                <c:pt idx="14217">
                  <c:v>2.1666666666666665</c:v>
                </c:pt>
                <c:pt idx="14218">
                  <c:v>1.1000000000000001</c:v>
                </c:pt>
                <c:pt idx="14219">
                  <c:v>0</c:v>
                </c:pt>
                <c:pt idx="14220">
                  <c:v>1.5294117647058822</c:v>
                </c:pt>
                <c:pt idx="14221">
                  <c:v>2.2307692307692308</c:v>
                </c:pt>
                <c:pt idx="14222">
                  <c:v>2.6</c:v>
                </c:pt>
                <c:pt idx="14223">
                  <c:v>1.6470588235294117</c:v>
                </c:pt>
                <c:pt idx="14224">
                  <c:v>0</c:v>
                </c:pt>
                <c:pt idx="14225">
                  <c:v>2</c:v>
                </c:pt>
                <c:pt idx="14226">
                  <c:v>0</c:v>
                </c:pt>
                <c:pt idx="14227">
                  <c:v>1.5294117647058822</c:v>
                </c:pt>
                <c:pt idx="14228">
                  <c:v>1.2222222222222223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1.8571428571428572</c:v>
                </c:pt>
                <c:pt idx="14233">
                  <c:v>0</c:v>
                </c:pt>
                <c:pt idx="14234">
                  <c:v>0</c:v>
                </c:pt>
                <c:pt idx="14235">
                  <c:v>2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</c:v>
                </c:pt>
                <c:pt idx="14249">
                  <c:v>0</c:v>
                </c:pt>
                <c:pt idx="14250">
                  <c:v>0.5</c:v>
                </c:pt>
                <c:pt idx="14251">
                  <c:v>1</c:v>
                </c:pt>
                <c:pt idx="14252">
                  <c:v>0.30769230769230771</c:v>
                </c:pt>
                <c:pt idx="14253">
                  <c:v>0.81818181818181823</c:v>
                </c:pt>
                <c:pt idx="14254">
                  <c:v>1.1428571428571428</c:v>
                </c:pt>
                <c:pt idx="14255">
                  <c:v>0.76470588235294112</c:v>
                </c:pt>
                <c:pt idx="14256">
                  <c:v>2.1538461538461537</c:v>
                </c:pt>
                <c:pt idx="14257">
                  <c:v>0</c:v>
                </c:pt>
                <c:pt idx="14258">
                  <c:v>2.0833333333333335</c:v>
                </c:pt>
                <c:pt idx="14259">
                  <c:v>2.1538461538461537</c:v>
                </c:pt>
                <c:pt idx="14260">
                  <c:v>0</c:v>
                </c:pt>
                <c:pt idx="14261">
                  <c:v>1.5625</c:v>
                </c:pt>
                <c:pt idx="14262">
                  <c:v>0</c:v>
                </c:pt>
                <c:pt idx="14263">
                  <c:v>1.625</c:v>
                </c:pt>
                <c:pt idx="14264">
                  <c:v>2.4166666666666665</c:v>
                </c:pt>
                <c:pt idx="14265">
                  <c:v>0</c:v>
                </c:pt>
                <c:pt idx="14266">
                  <c:v>0</c:v>
                </c:pt>
                <c:pt idx="14267">
                  <c:v>2.5</c:v>
                </c:pt>
                <c:pt idx="14268">
                  <c:v>1.9090909090909092</c:v>
                </c:pt>
                <c:pt idx="14269">
                  <c:v>0</c:v>
                </c:pt>
                <c:pt idx="14270">
                  <c:v>0</c:v>
                </c:pt>
                <c:pt idx="14271">
                  <c:v>1.9333333333333333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0.2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0.66666666666666663</c:v>
                </c:pt>
                <c:pt idx="14290">
                  <c:v>0</c:v>
                </c:pt>
                <c:pt idx="14291">
                  <c:v>0.2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0.25</c:v>
                </c:pt>
                <c:pt idx="14296">
                  <c:v>0.26666666666666666</c:v>
                </c:pt>
                <c:pt idx="14297">
                  <c:v>0</c:v>
                </c:pt>
                <c:pt idx="14298">
                  <c:v>0.375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1.4</c:v>
                </c:pt>
                <c:pt idx="14303">
                  <c:v>0.38461538461538464</c:v>
                </c:pt>
                <c:pt idx="14304">
                  <c:v>0.7</c:v>
                </c:pt>
                <c:pt idx="14305">
                  <c:v>1.1428571428571428</c:v>
                </c:pt>
                <c:pt idx="14306">
                  <c:v>0.8571428571428571</c:v>
                </c:pt>
                <c:pt idx="14307">
                  <c:v>0.63636363636363635</c:v>
                </c:pt>
                <c:pt idx="14308">
                  <c:v>1.0833333333333333</c:v>
                </c:pt>
                <c:pt idx="14309">
                  <c:v>0.22222222222222221</c:v>
                </c:pt>
                <c:pt idx="14310">
                  <c:v>0.53333333333333333</c:v>
                </c:pt>
                <c:pt idx="14311">
                  <c:v>0.36842105263157893</c:v>
                </c:pt>
                <c:pt idx="14312">
                  <c:v>0.6875</c:v>
                </c:pt>
                <c:pt idx="14313">
                  <c:v>0.5</c:v>
                </c:pt>
                <c:pt idx="14314">
                  <c:v>0</c:v>
                </c:pt>
                <c:pt idx="14315">
                  <c:v>1.5</c:v>
                </c:pt>
                <c:pt idx="14316">
                  <c:v>0.82352941176470584</c:v>
                </c:pt>
                <c:pt idx="14317">
                  <c:v>0.7142857142857143</c:v>
                </c:pt>
                <c:pt idx="14318">
                  <c:v>0.6875</c:v>
                </c:pt>
                <c:pt idx="14319">
                  <c:v>0.26666666666666666</c:v>
                </c:pt>
                <c:pt idx="14320">
                  <c:v>1.7777777777777777</c:v>
                </c:pt>
                <c:pt idx="14321">
                  <c:v>1.1538461538461537</c:v>
                </c:pt>
                <c:pt idx="14322">
                  <c:v>0.9375</c:v>
                </c:pt>
                <c:pt idx="14323">
                  <c:v>0</c:v>
                </c:pt>
                <c:pt idx="14324">
                  <c:v>1.5</c:v>
                </c:pt>
                <c:pt idx="14325">
                  <c:v>1.9</c:v>
                </c:pt>
                <c:pt idx="14326">
                  <c:v>1.3333333333333333</c:v>
                </c:pt>
                <c:pt idx="14327">
                  <c:v>2.2727272727272729</c:v>
                </c:pt>
                <c:pt idx="14328">
                  <c:v>0.7142857142857143</c:v>
                </c:pt>
                <c:pt idx="14329">
                  <c:v>0</c:v>
                </c:pt>
                <c:pt idx="14330">
                  <c:v>1.3333333333333333</c:v>
                </c:pt>
                <c:pt idx="14331">
                  <c:v>2.0909090909090908</c:v>
                </c:pt>
                <c:pt idx="14332">
                  <c:v>2.75</c:v>
                </c:pt>
                <c:pt idx="14333">
                  <c:v>1.8181818181818181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1.5</c:v>
                </c:pt>
                <c:pt idx="14338">
                  <c:v>1.5</c:v>
                </c:pt>
                <c:pt idx="14339">
                  <c:v>2.4166666666666665</c:v>
                </c:pt>
                <c:pt idx="14340">
                  <c:v>1.5384615384615385</c:v>
                </c:pt>
                <c:pt idx="14341">
                  <c:v>1.6666666666666667</c:v>
                </c:pt>
                <c:pt idx="14342">
                  <c:v>0</c:v>
                </c:pt>
                <c:pt idx="14343">
                  <c:v>0</c:v>
                </c:pt>
                <c:pt idx="14344">
                  <c:v>1.5</c:v>
                </c:pt>
                <c:pt idx="14345">
                  <c:v>1.5</c:v>
                </c:pt>
                <c:pt idx="14346">
                  <c:v>1.6470588235294117</c:v>
                </c:pt>
                <c:pt idx="14347">
                  <c:v>1.1764705882352942</c:v>
                </c:pt>
                <c:pt idx="14348">
                  <c:v>1.7692307692307692</c:v>
                </c:pt>
                <c:pt idx="14349">
                  <c:v>2.4</c:v>
                </c:pt>
                <c:pt idx="14350">
                  <c:v>0</c:v>
                </c:pt>
                <c:pt idx="14351">
                  <c:v>1.263157894736842</c:v>
                </c:pt>
                <c:pt idx="14352">
                  <c:v>0</c:v>
                </c:pt>
                <c:pt idx="14353">
                  <c:v>0</c:v>
                </c:pt>
                <c:pt idx="14354">
                  <c:v>1.6470588235294117</c:v>
                </c:pt>
                <c:pt idx="14355">
                  <c:v>0</c:v>
                </c:pt>
                <c:pt idx="14356">
                  <c:v>2</c:v>
                </c:pt>
                <c:pt idx="14357">
                  <c:v>1.7647058823529411</c:v>
                </c:pt>
                <c:pt idx="14358">
                  <c:v>0</c:v>
                </c:pt>
                <c:pt idx="14359">
                  <c:v>1.8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2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0.22222222222222221</c:v>
                </c:pt>
                <c:pt idx="14372">
                  <c:v>0</c:v>
                </c:pt>
                <c:pt idx="14373">
                  <c:v>0.2857142857142857</c:v>
                </c:pt>
                <c:pt idx="14374">
                  <c:v>0.54545454545454541</c:v>
                </c:pt>
                <c:pt idx="14375">
                  <c:v>1.375</c:v>
                </c:pt>
                <c:pt idx="14376">
                  <c:v>1.3</c:v>
                </c:pt>
                <c:pt idx="14377">
                  <c:v>0.73333333333333328</c:v>
                </c:pt>
                <c:pt idx="14378">
                  <c:v>0.75</c:v>
                </c:pt>
                <c:pt idx="14379">
                  <c:v>0.73333333333333328</c:v>
                </c:pt>
                <c:pt idx="14380">
                  <c:v>2.4</c:v>
                </c:pt>
                <c:pt idx="14381">
                  <c:v>2.1111111111111112</c:v>
                </c:pt>
                <c:pt idx="14382">
                  <c:v>1.6153846153846154</c:v>
                </c:pt>
                <c:pt idx="14383">
                  <c:v>2.1666666666666665</c:v>
                </c:pt>
                <c:pt idx="14384">
                  <c:v>0</c:v>
                </c:pt>
                <c:pt idx="14385">
                  <c:v>2.1666666666666665</c:v>
                </c:pt>
                <c:pt idx="14386">
                  <c:v>1.6428571428571428</c:v>
                </c:pt>
                <c:pt idx="14387">
                  <c:v>0</c:v>
                </c:pt>
                <c:pt idx="14388">
                  <c:v>0</c:v>
                </c:pt>
                <c:pt idx="14389">
                  <c:v>1.6</c:v>
                </c:pt>
                <c:pt idx="14390">
                  <c:v>0</c:v>
                </c:pt>
                <c:pt idx="14391">
                  <c:v>0</c:v>
                </c:pt>
                <c:pt idx="14392">
                  <c:v>1.6</c:v>
                </c:pt>
                <c:pt idx="14393">
                  <c:v>2</c:v>
                </c:pt>
                <c:pt idx="14394">
                  <c:v>0</c:v>
                </c:pt>
                <c:pt idx="14395">
                  <c:v>1.7692307692307692</c:v>
                </c:pt>
                <c:pt idx="14396">
                  <c:v>0</c:v>
                </c:pt>
                <c:pt idx="14397">
                  <c:v>0</c:v>
                </c:pt>
                <c:pt idx="14398">
                  <c:v>1.75</c:v>
                </c:pt>
                <c:pt idx="14399">
                  <c:v>1.8571428571428572</c:v>
                </c:pt>
                <c:pt idx="14400">
                  <c:v>0</c:v>
                </c:pt>
                <c:pt idx="14401">
                  <c:v>1.875</c:v>
                </c:pt>
                <c:pt idx="14402">
                  <c:v>0</c:v>
                </c:pt>
                <c:pt idx="14403">
                  <c:v>0</c:v>
                </c:pt>
                <c:pt idx="14404">
                  <c:v>1.7647058823529411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0</c:v>
                </c:pt>
                <c:pt idx="14432">
                  <c:v>0.8571428571428571</c:v>
                </c:pt>
                <c:pt idx="14433">
                  <c:v>0</c:v>
                </c:pt>
                <c:pt idx="14434">
                  <c:v>0</c:v>
                </c:pt>
                <c:pt idx="14435">
                  <c:v>0.7</c:v>
                </c:pt>
                <c:pt idx="14436">
                  <c:v>0</c:v>
                </c:pt>
                <c:pt idx="14437">
                  <c:v>1.1428571428571428</c:v>
                </c:pt>
                <c:pt idx="14438">
                  <c:v>0.2857142857142857</c:v>
                </c:pt>
                <c:pt idx="14439">
                  <c:v>0.5</c:v>
                </c:pt>
                <c:pt idx="14440">
                  <c:v>0.625</c:v>
                </c:pt>
                <c:pt idx="14441">
                  <c:v>0</c:v>
                </c:pt>
                <c:pt idx="14442">
                  <c:v>0.54545454545454541</c:v>
                </c:pt>
                <c:pt idx="14443">
                  <c:v>1.25</c:v>
                </c:pt>
                <c:pt idx="14444">
                  <c:v>0.36363636363636365</c:v>
                </c:pt>
                <c:pt idx="14445">
                  <c:v>1.4285714285714286</c:v>
                </c:pt>
                <c:pt idx="14446">
                  <c:v>1</c:v>
                </c:pt>
                <c:pt idx="14447">
                  <c:v>0.54545454545454541</c:v>
                </c:pt>
                <c:pt idx="14448">
                  <c:v>0.54545454545454541</c:v>
                </c:pt>
                <c:pt idx="14449">
                  <c:v>0.83333333333333337</c:v>
                </c:pt>
                <c:pt idx="14450">
                  <c:v>1.0769230769230769</c:v>
                </c:pt>
                <c:pt idx="14451">
                  <c:v>1</c:v>
                </c:pt>
                <c:pt idx="14452">
                  <c:v>1.8</c:v>
                </c:pt>
                <c:pt idx="14453">
                  <c:v>0.4</c:v>
                </c:pt>
                <c:pt idx="14454">
                  <c:v>0.6</c:v>
                </c:pt>
                <c:pt idx="14455">
                  <c:v>1.5555555555555556</c:v>
                </c:pt>
                <c:pt idx="14456">
                  <c:v>0.31578947368421051</c:v>
                </c:pt>
                <c:pt idx="14457">
                  <c:v>0.66666666666666663</c:v>
                </c:pt>
                <c:pt idx="14458">
                  <c:v>1.0769230769230769</c:v>
                </c:pt>
                <c:pt idx="14459">
                  <c:v>1.5555555555555556</c:v>
                </c:pt>
                <c:pt idx="14460">
                  <c:v>0.8125</c:v>
                </c:pt>
                <c:pt idx="14461">
                  <c:v>1.75</c:v>
                </c:pt>
                <c:pt idx="14462">
                  <c:v>0</c:v>
                </c:pt>
                <c:pt idx="14463">
                  <c:v>0.8571428571428571</c:v>
                </c:pt>
                <c:pt idx="14464">
                  <c:v>0.65</c:v>
                </c:pt>
                <c:pt idx="14465">
                  <c:v>1</c:v>
                </c:pt>
                <c:pt idx="14466">
                  <c:v>1.3076923076923077</c:v>
                </c:pt>
                <c:pt idx="14467">
                  <c:v>0</c:v>
                </c:pt>
                <c:pt idx="14468">
                  <c:v>0.43478260869565216</c:v>
                </c:pt>
                <c:pt idx="14469">
                  <c:v>1.8</c:v>
                </c:pt>
                <c:pt idx="14470">
                  <c:v>1.2727272727272727</c:v>
                </c:pt>
                <c:pt idx="14471">
                  <c:v>1.2727272727272727</c:v>
                </c:pt>
                <c:pt idx="14472">
                  <c:v>2.1818181818181817</c:v>
                </c:pt>
                <c:pt idx="14473">
                  <c:v>0.7</c:v>
                </c:pt>
                <c:pt idx="14474">
                  <c:v>0</c:v>
                </c:pt>
                <c:pt idx="14475">
                  <c:v>1.4666666666666666</c:v>
                </c:pt>
                <c:pt idx="14476">
                  <c:v>2</c:v>
                </c:pt>
                <c:pt idx="14477">
                  <c:v>0</c:v>
                </c:pt>
                <c:pt idx="14478">
                  <c:v>1.4666666666666666</c:v>
                </c:pt>
                <c:pt idx="14479">
                  <c:v>2.2727272727272729</c:v>
                </c:pt>
                <c:pt idx="14480">
                  <c:v>0</c:v>
                </c:pt>
                <c:pt idx="14481">
                  <c:v>1.8333333333333333</c:v>
                </c:pt>
                <c:pt idx="14482">
                  <c:v>0</c:v>
                </c:pt>
                <c:pt idx="14483">
                  <c:v>0</c:v>
                </c:pt>
                <c:pt idx="14484">
                  <c:v>0.9</c:v>
                </c:pt>
                <c:pt idx="14485">
                  <c:v>0</c:v>
                </c:pt>
                <c:pt idx="14486">
                  <c:v>1.625</c:v>
                </c:pt>
                <c:pt idx="14487">
                  <c:v>1.625</c:v>
                </c:pt>
                <c:pt idx="14488">
                  <c:v>0</c:v>
                </c:pt>
                <c:pt idx="14489">
                  <c:v>1.8333333333333333</c:v>
                </c:pt>
                <c:pt idx="14490">
                  <c:v>0</c:v>
                </c:pt>
                <c:pt idx="14491">
                  <c:v>1.3846153846153846</c:v>
                </c:pt>
                <c:pt idx="14492">
                  <c:v>0</c:v>
                </c:pt>
                <c:pt idx="14493">
                  <c:v>1.625</c:v>
                </c:pt>
                <c:pt idx="14494">
                  <c:v>1</c:v>
                </c:pt>
                <c:pt idx="14495">
                  <c:v>0</c:v>
                </c:pt>
                <c:pt idx="14496">
                  <c:v>1.9333333333333333</c:v>
                </c:pt>
                <c:pt idx="14497">
                  <c:v>0</c:v>
                </c:pt>
                <c:pt idx="14498">
                  <c:v>0</c:v>
                </c:pt>
                <c:pt idx="14499">
                  <c:v>1.3</c:v>
                </c:pt>
                <c:pt idx="14500">
                  <c:v>1.8125</c:v>
                </c:pt>
                <c:pt idx="14501">
                  <c:v>0</c:v>
                </c:pt>
                <c:pt idx="14502">
                  <c:v>0</c:v>
                </c:pt>
                <c:pt idx="14503">
                  <c:v>1.368421052631579</c:v>
                </c:pt>
                <c:pt idx="14504">
                  <c:v>2.1666666666666665</c:v>
                </c:pt>
                <c:pt idx="14505">
                  <c:v>0</c:v>
                </c:pt>
                <c:pt idx="14506">
                  <c:v>1.7647058823529411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0.44444444444444442</c:v>
                </c:pt>
                <c:pt idx="14521">
                  <c:v>1.7777777777777777</c:v>
                </c:pt>
                <c:pt idx="14522">
                  <c:v>1.0833333333333333</c:v>
                </c:pt>
                <c:pt idx="14523">
                  <c:v>2</c:v>
                </c:pt>
                <c:pt idx="14524">
                  <c:v>1.0625</c:v>
                </c:pt>
                <c:pt idx="14525">
                  <c:v>0</c:v>
                </c:pt>
                <c:pt idx="14526">
                  <c:v>1</c:v>
                </c:pt>
                <c:pt idx="14527">
                  <c:v>2.5</c:v>
                </c:pt>
                <c:pt idx="14528">
                  <c:v>2.625</c:v>
                </c:pt>
                <c:pt idx="14529">
                  <c:v>0</c:v>
                </c:pt>
                <c:pt idx="14530">
                  <c:v>0</c:v>
                </c:pt>
                <c:pt idx="14531">
                  <c:v>1.75</c:v>
                </c:pt>
                <c:pt idx="14532">
                  <c:v>1.9230769230769231</c:v>
                </c:pt>
                <c:pt idx="14533">
                  <c:v>0</c:v>
                </c:pt>
                <c:pt idx="14534">
                  <c:v>0</c:v>
                </c:pt>
                <c:pt idx="14535">
                  <c:v>1.75</c:v>
                </c:pt>
                <c:pt idx="14536">
                  <c:v>1.9230769230769231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2.0714285714285716</c:v>
                </c:pt>
                <c:pt idx="14541">
                  <c:v>1.8823529411764706</c:v>
                </c:pt>
                <c:pt idx="14542">
                  <c:v>2.0833333333333335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0.875</c:v>
                </c:pt>
                <c:pt idx="14585">
                  <c:v>1.1666666666666667</c:v>
                </c:pt>
                <c:pt idx="14586">
                  <c:v>1.7777777777777777</c:v>
                </c:pt>
                <c:pt idx="14587">
                  <c:v>1.2222222222222223</c:v>
                </c:pt>
                <c:pt idx="14588">
                  <c:v>0.88888888888888884</c:v>
                </c:pt>
                <c:pt idx="14589">
                  <c:v>0.6</c:v>
                </c:pt>
                <c:pt idx="14590">
                  <c:v>0.73333333333333328</c:v>
                </c:pt>
                <c:pt idx="14591">
                  <c:v>0</c:v>
                </c:pt>
                <c:pt idx="14592">
                  <c:v>0.83333333333333337</c:v>
                </c:pt>
                <c:pt idx="14593">
                  <c:v>2</c:v>
                </c:pt>
                <c:pt idx="14594">
                  <c:v>0.90909090909090906</c:v>
                </c:pt>
                <c:pt idx="14595">
                  <c:v>2</c:v>
                </c:pt>
                <c:pt idx="14596">
                  <c:v>0</c:v>
                </c:pt>
                <c:pt idx="14597">
                  <c:v>1</c:v>
                </c:pt>
                <c:pt idx="14598">
                  <c:v>2.5</c:v>
                </c:pt>
                <c:pt idx="14599">
                  <c:v>2</c:v>
                </c:pt>
                <c:pt idx="14600">
                  <c:v>0</c:v>
                </c:pt>
                <c:pt idx="14601">
                  <c:v>2.2000000000000002</c:v>
                </c:pt>
                <c:pt idx="14602">
                  <c:v>1</c:v>
                </c:pt>
                <c:pt idx="14603">
                  <c:v>0.75</c:v>
                </c:pt>
                <c:pt idx="14604">
                  <c:v>2.2222222222222223</c:v>
                </c:pt>
                <c:pt idx="14605">
                  <c:v>0</c:v>
                </c:pt>
                <c:pt idx="14606">
                  <c:v>1.4285714285714286</c:v>
                </c:pt>
                <c:pt idx="14607">
                  <c:v>1.5714285714285714</c:v>
                </c:pt>
                <c:pt idx="14608">
                  <c:v>1.6</c:v>
                </c:pt>
                <c:pt idx="14609">
                  <c:v>1.8181818181818181</c:v>
                </c:pt>
                <c:pt idx="14610">
                  <c:v>1.7857142857142858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1.9333333333333333</c:v>
                </c:pt>
                <c:pt idx="14615">
                  <c:v>1.8666666666666667</c:v>
                </c:pt>
                <c:pt idx="14616">
                  <c:v>2.0909090909090908</c:v>
                </c:pt>
                <c:pt idx="14617">
                  <c:v>0</c:v>
                </c:pt>
                <c:pt idx="14618">
                  <c:v>0</c:v>
                </c:pt>
                <c:pt idx="14619">
                  <c:v>1.8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1.4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1.6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1.6842105263157894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0.66666666666666663</c:v>
                </c:pt>
                <c:pt idx="14663">
                  <c:v>1</c:v>
                </c:pt>
                <c:pt idx="14664">
                  <c:v>1.1666666666666667</c:v>
                </c:pt>
                <c:pt idx="14665">
                  <c:v>0.68421052631578949</c:v>
                </c:pt>
                <c:pt idx="14666">
                  <c:v>0</c:v>
                </c:pt>
                <c:pt idx="14667">
                  <c:v>2.2000000000000002</c:v>
                </c:pt>
                <c:pt idx="14668">
                  <c:v>0</c:v>
                </c:pt>
                <c:pt idx="14669">
                  <c:v>2.7777777777777777</c:v>
                </c:pt>
                <c:pt idx="14670">
                  <c:v>1</c:v>
                </c:pt>
                <c:pt idx="14671">
                  <c:v>0</c:v>
                </c:pt>
                <c:pt idx="14672">
                  <c:v>0</c:v>
                </c:pt>
                <c:pt idx="14673">
                  <c:v>1.7692307692307692</c:v>
                </c:pt>
                <c:pt idx="14674">
                  <c:v>0</c:v>
                </c:pt>
                <c:pt idx="14675">
                  <c:v>2</c:v>
                </c:pt>
                <c:pt idx="14676">
                  <c:v>1.875</c:v>
                </c:pt>
                <c:pt idx="14677">
                  <c:v>0</c:v>
                </c:pt>
                <c:pt idx="14678">
                  <c:v>0</c:v>
                </c:pt>
                <c:pt idx="14679">
                  <c:v>1.9375</c:v>
                </c:pt>
                <c:pt idx="14680">
                  <c:v>2</c:v>
                </c:pt>
                <c:pt idx="14681">
                  <c:v>0</c:v>
                </c:pt>
                <c:pt idx="14682">
                  <c:v>0</c:v>
                </c:pt>
                <c:pt idx="14683">
                  <c:v>1.6875</c:v>
                </c:pt>
                <c:pt idx="14684">
                  <c:v>2.1111111111111112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0.25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0.30769230769230771</c:v>
                </c:pt>
                <c:pt idx="14720">
                  <c:v>0</c:v>
                </c:pt>
                <c:pt idx="14721">
                  <c:v>0.27272727272727271</c:v>
                </c:pt>
                <c:pt idx="14722">
                  <c:v>0</c:v>
                </c:pt>
                <c:pt idx="14723">
                  <c:v>0.5</c:v>
                </c:pt>
                <c:pt idx="14724">
                  <c:v>0.88888888888888884</c:v>
                </c:pt>
                <c:pt idx="14725">
                  <c:v>0.7142857142857143</c:v>
                </c:pt>
                <c:pt idx="14726">
                  <c:v>1.75</c:v>
                </c:pt>
                <c:pt idx="14727">
                  <c:v>0.625</c:v>
                </c:pt>
                <c:pt idx="14728">
                  <c:v>0</c:v>
                </c:pt>
                <c:pt idx="14729">
                  <c:v>0.29411764705882354</c:v>
                </c:pt>
                <c:pt idx="14730">
                  <c:v>0.61538461538461542</c:v>
                </c:pt>
                <c:pt idx="14731">
                  <c:v>0.42857142857142855</c:v>
                </c:pt>
                <c:pt idx="14732">
                  <c:v>1.125</c:v>
                </c:pt>
                <c:pt idx="14733">
                  <c:v>2</c:v>
                </c:pt>
                <c:pt idx="14734">
                  <c:v>0.44444444444444442</c:v>
                </c:pt>
                <c:pt idx="14735">
                  <c:v>0.42857142857142855</c:v>
                </c:pt>
                <c:pt idx="14736">
                  <c:v>1.75</c:v>
                </c:pt>
                <c:pt idx="14737">
                  <c:v>0.35294117647058826</c:v>
                </c:pt>
                <c:pt idx="14738">
                  <c:v>0.47058823529411764</c:v>
                </c:pt>
                <c:pt idx="14739">
                  <c:v>0.27272727272727271</c:v>
                </c:pt>
                <c:pt idx="14740">
                  <c:v>0.5</c:v>
                </c:pt>
                <c:pt idx="14741">
                  <c:v>0.8571428571428571</c:v>
                </c:pt>
                <c:pt idx="14742">
                  <c:v>1.1111111111111112</c:v>
                </c:pt>
                <c:pt idx="14743">
                  <c:v>0.8</c:v>
                </c:pt>
                <c:pt idx="14744">
                  <c:v>0.52631578947368418</c:v>
                </c:pt>
                <c:pt idx="14745">
                  <c:v>1</c:v>
                </c:pt>
                <c:pt idx="14746">
                  <c:v>1.5833333333333333</c:v>
                </c:pt>
                <c:pt idx="14747">
                  <c:v>0.92307692307692313</c:v>
                </c:pt>
                <c:pt idx="14748">
                  <c:v>0.52631578947368418</c:v>
                </c:pt>
                <c:pt idx="14749">
                  <c:v>0.8666666666666667</c:v>
                </c:pt>
                <c:pt idx="14750">
                  <c:v>1</c:v>
                </c:pt>
                <c:pt idx="14751">
                  <c:v>2.25</c:v>
                </c:pt>
                <c:pt idx="14752">
                  <c:v>1.0909090909090908</c:v>
                </c:pt>
                <c:pt idx="14753">
                  <c:v>1.0625</c:v>
                </c:pt>
                <c:pt idx="14754">
                  <c:v>2.25</c:v>
                </c:pt>
                <c:pt idx="14755">
                  <c:v>1.5384615384615385</c:v>
                </c:pt>
                <c:pt idx="14756">
                  <c:v>2.5714285714285716</c:v>
                </c:pt>
                <c:pt idx="14757">
                  <c:v>1.125</c:v>
                </c:pt>
                <c:pt idx="14758">
                  <c:v>1.3846153846153846</c:v>
                </c:pt>
                <c:pt idx="14759">
                  <c:v>0</c:v>
                </c:pt>
                <c:pt idx="14760">
                  <c:v>1.6923076923076923</c:v>
                </c:pt>
                <c:pt idx="14761">
                  <c:v>0</c:v>
                </c:pt>
                <c:pt idx="14762">
                  <c:v>1.0588235294117647</c:v>
                </c:pt>
                <c:pt idx="14763">
                  <c:v>0</c:v>
                </c:pt>
                <c:pt idx="14764">
                  <c:v>0</c:v>
                </c:pt>
                <c:pt idx="14765">
                  <c:v>1.9230769230769231</c:v>
                </c:pt>
                <c:pt idx="14766">
                  <c:v>0</c:v>
                </c:pt>
                <c:pt idx="14767">
                  <c:v>1.9285714285714286</c:v>
                </c:pt>
                <c:pt idx="14768">
                  <c:v>1.9090909090909092</c:v>
                </c:pt>
                <c:pt idx="14769">
                  <c:v>1.8571428571428572</c:v>
                </c:pt>
                <c:pt idx="14770">
                  <c:v>0</c:v>
                </c:pt>
                <c:pt idx="14771">
                  <c:v>1.7857142857142858</c:v>
                </c:pt>
                <c:pt idx="14772">
                  <c:v>1.9230769230769231</c:v>
                </c:pt>
                <c:pt idx="14773">
                  <c:v>2.0666666666666669</c:v>
                </c:pt>
                <c:pt idx="14774">
                  <c:v>0</c:v>
                </c:pt>
                <c:pt idx="14775">
                  <c:v>0</c:v>
                </c:pt>
                <c:pt idx="14776">
                  <c:v>1.368421052631579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1.5</c:v>
                </c:pt>
                <c:pt idx="14781">
                  <c:v>2.0625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2.3125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1</c:v>
                </c:pt>
                <c:pt idx="14794">
                  <c:v>0.21428571428571427</c:v>
                </c:pt>
                <c:pt idx="14795">
                  <c:v>0.63636363636363635</c:v>
                </c:pt>
                <c:pt idx="14796">
                  <c:v>0.52941176470588236</c:v>
                </c:pt>
                <c:pt idx="14797">
                  <c:v>1.0769230769230769</c:v>
                </c:pt>
                <c:pt idx="14798">
                  <c:v>1</c:v>
                </c:pt>
                <c:pt idx="14799">
                  <c:v>1.3</c:v>
                </c:pt>
                <c:pt idx="14800">
                  <c:v>0</c:v>
                </c:pt>
                <c:pt idx="14801">
                  <c:v>1.3571428571428572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1.9090909090909092</c:v>
                </c:pt>
                <c:pt idx="14807">
                  <c:v>2.3333333333333335</c:v>
                </c:pt>
                <c:pt idx="14808">
                  <c:v>0</c:v>
                </c:pt>
                <c:pt idx="14809">
                  <c:v>2</c:v>
                </c:pt>
                <c:pt idx="14810">
                  <c:v>2.1176470588235294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0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0.25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0.375</c:v>
                </c:pt>
                <c:pt idx="14845">
                  <c:v>0.46153846153846156</c:v>
                </c:pt>
                <c:pt idx="14846">
                  <c:v>0</c:v>
                </c:pt>
                <c:pt idx="14847">
                  <c:v>0.44444444444444442</c:v>
                </c:pt>
                <c:pt idx="14848">
                  <c:v>0</c:v>
                </c:pt>
                <c:pt idx="14849">
                  <c:v>0.2</c:v>
                </c:pt>
                <c:pt idx="14850">
                  <c:v>0</c:v>
                </c:pt>
                <c:pt idx="14851">
                  <c:v>0</c:v>
                </c:pt>
                <c:pt idx="14852">
                  <c:v>0.5</c:v>
                </c:pt>
                <c:pt idx="14853">
                  <c:v>0.75</c:v>
                </c:pt>
                <c:pt idx="14854">
                  <c:v>0</c:v>
                </c:pt>
                <c:pt idx="14855">
                  <c:v>0</c:v>
                </c:pt>
                <c:pt idx="14856">
                  <c:v>0.66666666666666663</c:v>
                </c:pt>
                <c:pt idx="14857">
                  <c:v>0.5</c:v>
                </c:pt>
                <c:pt idx="14858">
                  <c:v>0</c:v>
                </c:pt>
                <c:pt idx="14859">
                  <c:v>0.27272727272727271</c:v>
                </c:pt>
                <c:pt idx="14860">
                  <c:v>0</c:v>
                </c:pt>
                <c:pt idx="14861">
                  <c:v>0.3</c:v>
                </c:pt>
                <c:pt idx="14862">
                  <c:v>0.2</c:v>
                </c:pt>
                <c:pt idx="14863">
                  <c:v>0.5714285714285714</c:v>
                </c:pt>
                <c:pt idx="14864">
                  <c:v>0.25</c:v>
                </c:pt>
                <c:pt idx="14865">
                  <c:v>0.69230769230769229</c:v>
                </c:pt>
                <c:pt idx="14866">
                  <c:v>2</c:v>
                </c:pt>
                <c:pt idx="14867">
                  <c:v>0.27272727272727271</c:v>
                </c:pt>
                <c:pt idx="14868">
                  <c:v>0.33333333333333331</c:v>
                </c:pt>
                <c:pt idx="14869">
                  <c:v>0.54545454545454541</c:v>
                </c:pt>
                <c:pt idx="14870">
                  <c:v>0</c:v>
                </c:pt>
                <c:pt idx="14871">
                  <c:v>0.41176470588235292</c:v>
                </c:pt>
                <c:pt idx="14872">
                  <c:v>0.44444444444444442</c:v>
                </c:pt>
                <c:pt idx="14873">
                  <c:v>0</c:v>
                </c:pt>
                <c:pt idx="14874">
                  <c:v>0</c:v>
                </c:pt>
                <c:pt idx="14875">
                  <c:v>0.58333333333333337</c:v>
                </c:pt>
                <c:pt idx="14876">
                  <c:v>0.66666666666666663</c:v>
                </c:pt>
                <c:pt idx="14877">
                  <c:v>1.1000000000000001</c:v>
                </c:pt>
                <c:pt idx="14878">
                  <c:v>0.61111111111111116</c:v>
                </c:pt>
                <c:pt idx="14879">
                  <c:v>1.7</c:v>
                </c:pt>
                <c:pt idx="14880">
                  <c:v>1.2</c:v>
                </c:pt>
                <c:pt idx="14881">
                  <c:v>0.21052631578947367</c:v>
                </c:pt>
                <c:pt idx="14882">
                  <c:v>0.92307692307692313</c:v>
                </c:pt>
                <c:pt idx="14883">
                  <c:v>1</c:v>
                </c:pt>
                <c:pt idx="14884">
                  <c:v>0</c:v>
                </c:pt>
                <c:pt idx="14885">
                  <c:v>1</c:v>
                </c:pt>
                <c:pt idx="14886">
                  <c:v>0.8</c:v>
                </c:pt>
                <c:pt idx="14887">
                  <c:v>1.2727272727272727</c:v>
                </c:pt>
                <c:pt idx="14888">
                  <c:v>1.4545454545454546</c:v>
                </c:pt>
                <c:pt idx="14889">
                  <c:v>1.6666666666666667</c:v>
                </c:pt>
                <c:pt idx="14890">
                  <c:v>0</c:v>
                </c:pt>
                <c:pt idx="14891">
                  <c:v>0</c:v>
                </c:pt>
                <c:pt idx="14892">
                  <c:v>1.7272727272727273</c:v>
                </c:pt>
                <c:pt idx="14893">
                  <c:v>0.88235294117647056</c:v>
                </c:pt>
                <c:pt idx="14894">
                  <c:v>0</c:v>
                </c:pt>
                <c:pt idx="14895">
                  <c:v>0</c:v>
                </c:pt>
                <c:pt idx="14896">
                  <c:v>0.95</c:v>
                </c:pt>
                <c:pt idx="14897">
                  <c:v>1.8461538461538463</c:v>
                </c:pt>
                <c:pt idx="14898">
                  <c:v>0</c:v>
                </c:pt>
                <c:pt idx="14899">
                  <c:v>1.1764705882352942</c:v>
                </c:pt>
                <c:pt idx="14900">
                  <c:v>0</c:v>
                </c:pt>
                <c:pt idx="14901">
                  <c:v>0.94117647058823528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1.3333333333333333</c:v>
                </c:pt>
                <c:pt idx="14906">
                  <c:v>1.9285714285714286</c:v>
                </c:pt>
                <c:pt idx="14907">
                  <c:v>1.1111111111111112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1.4736842105263157</c:v>
                </c:pt>
                <c:pt idx="14912">
                  <c:v>2.0666666666666669</c:v>
                </c:pt>
                <c:pt idx="14913">
                  <c:v>0</c:v>
                </c:pt>
                <c:pt idx="14914">
                  <c:v>0</c:v>
                </c:pt>
                <c:pt idx="14915">
                  <c:v>1.75</c:v>
                </c:pt>
                <c:pt idx="14916">
                  <c:v>0</c:v>
                </c:pt>
                <c:pt idx="14917">
                  <c:v>1.6</c:v>
                </c:pt>
                <c:pt idx="14918">
                  <c:v>0</c:v>
                </c:pt>
                <c:pt idx="14919">
                  <c:v>1.75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0.45454545454545453</c:v>
                </c:pt>
                <c:pt idx="14928">
                  <c:v>0.6</c:v>
                </c:pt>
                <c:pt idx="14929">
                  <c:v>1.1000000000000001</c:v>
                </c:pt>
                <c:pt idx="14930">
                  <c:v>1.8888888888888888</c:v>
                </c:pt>
                <c:pt idx="14931">
                  <c:v>1.3636363636363635</c:v>
                </c:pt>
                <c:pt idx="14932">
                  <c:v>1.0714285714285714</c:v>
                </c:pt>
                <c:pt idx="14933">
                  <c:v>1.3076923076923077</c:v>
                </c:pt>
                <c:pt idx="14934">
                  <c:v>0</c:v>
                </c:pt>
                <c:pt idx="14935">
                  <c:v>1.411764705882353</c:v>
                </c:pt>
                <c:pt idx="14936">
                  <c:v>1</c:v>
                </c:pt>
                <c:pt idx="14937">
                  <c:v>0</c:v>
                </c:pt>
                <c:pt idx="14938">
                  <c:v>1</c:v>
                </c:pt>
                <c:pt idx="14939">
                  <c:v>0</c:v>
                </c:pt>
                <c:pt idx="14940">
                  <c:v>2</c:v>
                </c:pt>
                <c:pt idx="14941">
                  <c:v>1.411764705882353</c:v>
                </c:pt>
                <c:pt idx="14942">
                  <c:v>2.0769230769230771</c:v>
                </c:pt>
                <c:pt idx="14943">
                  <c:v>2.0769230769230771</c:v>
                </c:pt>
                <c:pt idx="14944">
                  <c:v>0</c:v>
                </c:pt>
                <c:pt idx="14945">
                  <c:v>2.2142857142857144</c:v>
                </c:pt>
                <c:pt idx="14946">
                  <c:v>2.2142857142857144</c:v>
                </c:pt>
                <c:pt idx="14947">
                  <c:v>1.6428571428571428</c:v>
                </c:pt>
                <c:pt idx="14948">
                  <c:v>0</c:v>
                </c:pt>
                <c:pt idx="14949">
                  <c:v>2.125</c:v>
                </c:pt>
                <c:pt idx="14950">
                  <c:v>1.6875</c:v>
                </c:pt>
                <c:pt idx="14951">
                  <c:v>1.7</c:v>
                </c:pt>
                <c:pt idx="14952">
                  <c:v>2.3846153846153846</c:v>
                </c:pt>
                <c:pt idx="14953">
                  <c:v>0</c:v>
                </c:pt>
                <c:pt idx="14954">
                  <c:v>1.75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0.25</c:v>
                </c:pt>
                <c:pt idx="14994">
                  <c:v>0.2857142857142857</c:v>
                </c:pt>
                <c:pt idx="14995">
                  <c:v>0</c:v>
                </c:pt>
                <c:pt idx="14996">
                  <c:v>0.5</c:v>
                </c:pt>
                <c:pt idx="14997">
                  <c:v>0</c:v>
                </c:pt>
                <c:pt idx="14998">
                  <c:v>0.2857142857142857</c:v>
                </c:pt>
                <c:pt idx="14999">
                  <c:v>0.5714285714285714</c:v>
                </c:pt>
                <c:pt idx="15000">
                  <c:v>0</c:v>
                </c:pt>
                <c:pt idx="15001">
                  <c:v>0</c:v>
                </c:pt>
                <c:pt idx="15002">
                  <c:v>0.4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0.61538461538461542</c:v>
                </c:pt>
                <c:pt idx="15007">
                  <c:v>0</c:v>
                </c:pt>
                <c:pt idx="15008">
                  <c:v>0.4</c:v>
                </c:pt>
                <c:pt idx="15009">
                  <c:v>0</c:v>
                </c:pt>
                <c:pt idx="15010">
                  <c:v>0.8571428571428571</c:v>
                </c:pt>
                <c:pt idx="15011">
                  <c:v>2.2857142857142856</c:v>
                </c:pt>
                <c:pt idx="15012">
                  <c:v>0.7142857142857143</c:v>
                </c:pt>
                <c:pt idx="15013">
                  <c:v>0.2</c:v>
                </c:pt>
                <c:pt idx="15014">
                  <c:v>0.75</c:v>
                </c:pt>
                <c:pt idx="15015">
                  <c:v>0.41666666666666669</c:v>
                </c:pt>
                <c:pt idx="15016">
                  <c:v>0.58333333333333337</c:v>
                </c:pt>
                <c:pt idx="15017">
                  <c:v>0.21428571428571427</c:v>
                </c:pt>
                <c:pt idx="15018">
                  <c:v>0.8571428571428571</c:v>
                </c:pt>
                <c:pt idx="15019">
                  <c:v>0</c:v>
                </c:pt>
                <c:pt idx="15020">
                  <c:v>0</c:v>
                </c:pt>
                <c:pt idx="15021">
                  <c:v>0.75</c:v>
                </c:pt>
                <c:pt idx="15022">
                  <c:v>0.25</c:v>
                </c:pt>
                <c:pt idx="15023">
                  <c:v>0.23076923076923078</c:v>
                </c:pt>
                <c:pt idx="15024">
                  <c:v>0.88888888888888884</c:v>
                </c:pt>
                <c:pt idx="15025">
                  <c:v>1.2</c:v>
                </c:pt>
                <c:pt idx="15026">
                  <c:v>0.4</c:v>
                </c:pt>
                <c:pt idx="15027">
                  <c:v>0.8571428571428571</c:v>
                </c:pt>
                <c:pt idx="15028">
                  <c:v>0.41666666666666669</c:v>
                </c:pt>
                <c:pt idx="15029">
                  <c:v>0</c:v>
                </c:pt>
                <c:pt idx="15030">
                  <c:v>0.30769230769230771</c:v>
                </c:pt>
                <c:pt idx="15031">
                  <c:v>0.69230769230769229</c:v>
                </c:pt>
                <c:pt idx="15032">
                  <c:v>1.5</c:v>
                </c:pt>
                <c:pt idx="15033">
                  <c:v>0.92307692307692313</c:v>
                </c:pt>
                <c:pt idx="15034">
                  <c:v>0.69230769230769229</c:v>
                </c:pt>
                <c:pt idx="15035">
                  <c:v>1.3</c:v>
                </c:pt>
                <c:pt idx="15036">
                  <c:v>1.25</c:v>
                </c:pt>
                <c:pt idx="15037">
                  <c:v>0.76923076923076927</c:v>
                </c:pt>
                <c:pt idx="15038">
                  <c:v>0.7142857142857143</c:v>
                </c:pt>
                <c:pt idx="15039">
                  <c:v>0.41666666666666669</c:v>
                </c:pt>
                <c:pt idx="15040">
                  <c:v>1.4</c:v>
                </c:pt>
                <c:pt idx="15041">
                  <c:v>0.55555555555555558</c:v>
                </c:pt>
                <c:pt idx="15042">
                  <c:v>0.9285714285714286</c:v>
                </c:pt>
                <c:pt idx="15043">
                  <c:v>0.73684210526315785</c:v>
                </c:pt>
                <c:pt idx="15044">
                  <c:v>0.25</c:v>
                </c:pt>
                <c:pt idx="15045">
                  <c:v>1.6363636363636365</c:v>
                </c:pt>
                <c:pt idx="15046">
                  <c:v>0.73684210526315785</c:v>
                </c:pt>
                <c:pt idx="15047">
                  <c:v>1.2666666666666666</c:v>
                </c:pt>
                <c:pt idx="15048">
                  <c:v>1.5454545454545454</c:v>
                </c:pt>
                <c:pt idx="15049">
                  <c:v>0.35294117647058826</c:v>
                </c:pt>
                <c:pt idx="15050">
                  <c:v>1.1333333333333333</c:v>
                </c:pt>
                <c:pt idx="15051">
                  <c:v>0.9</c:v>
                </c:pt>
                <c:pt idx="15052">
                  <c:v>0.5</c:v>
                </c:pt>
                <c:pt idx="15053">
                  <c:v>1.9166666666666667</c:v>
                </c:pt>
                <c:pt idx="15054">
                  <c:v>1.8333333333333333</c:v>
                </c:pt>
                <c:pt idx="15055">
                  <c:v>1.8333333333333333</c:v>
                </c:pt>
                <c:pt idx="15056">
                  <c:v>1.4375</c:v>
                </c:pt>
                <c:pt idx="15057">
                  <c:v>1.125</c:v>
                </c:pt>
                <c:pt idx="15058">
                  <c:v>0</c:v>
                </c:pt>
                <c:pt idx="15059">
                  <c:v>0.83333333333333337</c:v>
                </c:pt>
                <c:pt idx="15060">
                  <c:v>0.875</c:v>
                </c:pt>
                <c:pt idx="15061">
                  <c:v>0</c:v>
                </c:pt>
                <c:pt idx="15062">
                  <c:v>0</c:v>
                </c:pt>
                <c:pt idx="15063">
                  <c:v>1.9230769230769231</c:v>
                </c:pt>
                <c:pt idx="15064">
                  <c:v>1.6923076923076923</c:v>
                </c:pt>
                <c:pt idx="15065">
                  <c:v>0</c:v>
                </c:pt>
                <c:pt idx="15066">
                  <c:v>1.8571428571428572</c:v>
                </c:pt>
                <c:pt idx="15067">
                  <c:v>1.05</c:v>
                </c:pt>
                <c:pt idx="15068">
                  <c:v>2</c:v>
                </c:pt>
                <c:pt idx="15069">
                  <c:v>0</c:v>
                </c:pt>
                <c:pt idx="15070">
                  <c:v>1.2941176470588236</c:v>
                </c:pt>
                <c:pt idx="15071">
                  <c:v>1.9230769230769231</c:v>
                </c:pt>
                <c:pt idx="15072">
                  <c:v>0</c:v>
                </c:pt>
                <c:pt idx="15073">
                  <c:v>1.5294117647058822</c:v>
                </c:pt>
                <c:pt idx="15074">
                  <c:v>0</c:v>
                </c:pt>
                <c:pt idx="15075">
                  <c:v>1.4444444444444444</c:v>
                </c:pt>
                <c:pt idx="15076">
                  <c:v>2.0714285714285716</c:v>
                </c:pt>
                <c:pt idx="15077">
                  <c:v>2.2142857142857144</c:v>
                </c:pt>
                <c:pt idx="15078">
                  <c:v>1.8571428571428572</c:v>
                </c:pt>
                <c:pt idx="15079">
                  <c:v>0</c:v>
                </c:pt>
                <c:pt idx="15080">
                  <c:v>3</c:v>
                </c:pt>
                <c:pt idx="15081">
                  <c:v>1.5625</c:v>
                </c:pt>
                <c:pt idx="15082">
                  <c:v>1.1904761904761905</c:v>
                </c:pt>
                <c:pt idx="15083">
                  <c:v>0</c:v>
                </c:pt>
                <c:pt idx="15084">
                  <c:v>1.1818181818181819</c:v>
                </c:pt>
                <c:pt idx="15085">
                  <c:v>0</c:v>
                </c:pt>
                <c:pt idx="15086">
                  <c:v>1.4444444444444444</c:v>
                </c:pt>
                <c:pt idx="15087">
                  <c:v>2.0714285714285716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2.1333333333333333</c:v>
                </c:pt>
                <c:pt idx="15092">
                  <c:v>2.1666666666666665</c:v>
                </c:pt>
                <c:pt idx="15093">
                  <c:v>1.2222222222222223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1.7333333333333334</c:v>
                </c:pt>
                <c:pt idx="15098">
                  <c:v>0</c:v>
                </c:pt>
                <c:pt idx="15099">
                  <c:v>1.5789473684210527</c:v>
                </c:pt>
                <c:pt idx="15100">
                  <c:v>2.2000000000000002</c:v>
                </c:pt>
                <c:pt idx="15101">
                  <c:v>1.3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0.3</c:v>
                </c:pt>
                <c:pt idx="15124">
                  <c:v>0</c:v>
                </c:pt>
                <c:pt idx="15125">
                  <c:v>0</c:v>
                </c:pt>
                <c:pt idx="15126">
                  <c:v>0.33333333333333331</c:v>
                </c:pt>
                <c:pt idx="15127">
                  <c:v>0.8571428571428571</c:v>
                </c:pt>
                <c:pt idx="15128">
                  <c:v>1.4444444444444444</c:v>
                </c:pt>
                <c:pt idx="15129">
                  <c:v>0</c:v>
                </c:pt>
                <c:pt idx="15130">
                  <c:v>1</c:v>
                </c:pt>
                <c:pt idx="15131">
                  <c:v>0.76470588235294112</c:v>
                </c:pt>
                <c:pt idx="15132">
                  <c:v>1.2142857142857142</c:v>
                </c:pt>
                <c:pt idx="15133">
                  <c:v>0.94736842105263153</c:v>
                </c:pt>
                <c:pt idx="15134">
                  <c:v>2.0769230769230771</c:v>
                </c:pt>
                <c:pt idx="15135">
                  <c:v>0.9285714285714286</c:v>
                </c:pt>
                <c:pt idx="15136">
                  <c:v>0</c:v>
                </c:pt>
                <c:pt idx="15137">
                  <c:v>2</c:v>
                </c:pt>
                <c:pt idx="15138">
                  <c:v>1.375</c:v>
                </c:pt>
                <c:pt idx="15139">
                  <c:v>1.05</c:v>
                </c:pt>
                <c:pt idx="15140">
                  <c:v>2.1333333333333333</c:v>
                </c:pt>
                <c:pt idx="15141">
                  <c:v>0</c:v>
                </c:pt>
                <c:pt idx="15142">
                  <c:v>2.1333333333333333</c:v>
                </c:pt>
                <c:pt idx="15143">
                  <c:v>2.2666666666666666</c:v>
                </c:pt>
                <c:pt idx="15144">
                  <c:v>0</c:v>
                </c:pt>
                <c:pt idx="15145">
                  <c:v>1.5625</c:v>
                </c:pt>
                <c:pt idx="15146">
                  <c:v>1.2727272727272727</c:v>
                </c:pt>
                <c:pt idx="15147">
                  <c:v>0</c:v>
                </c:pt>
                <c:pt idx="15148">
                  <c:v>2.4166666666666665</c:v>
                </c:pt>
                <c:pt idx="15149">
                  <c:v>1.6666666666666667</c:v>
                </c:pt>
                <c:pt idx="15150">
                  <c:v>1.9230769230769231</c:v>
                </c:pt>
                <c:pt idx="15151">
                  <c:v>1.7058823529411764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0.75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0.33333333333333331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0.45454545454545453</c:v>
                </c:pt>
                <c:pt idx="15188">
                  <c:v>0</c:v>
                </c:pt>
                <c:pt idx="15189">
                  <c:v>0.22222222222222221</c:v>
                </c:pt>
                <c:pt idx="15190">
                  <c:v>0</c:v>
                </c:pt>
                <c:pt idx="15191">
                  <c:v>0</c:v>
                </c:pt>
                <c:pt idx="15192">
                  <c:v>0.2857142857142857</c:v>
                </c:pt>
                <c:pt idx="15193">
                  <c:v>0</c:v>
                </c:pt>
                <c:pt idx="15194">
                  <c:v>0.44444444444444442</c:v>
                </c:pt>
                <c:pt idx="15195">
                  <c:v>0</c:v>
                </c:pt>
                <c:pt idx="15196">
                  <c:v>0</c:v>
                </c:pt>
                <c:pt idx="15197">
                  <c:v>1.1111111111111112</c:v>
                </c:pt>
                <c:pt idx="15198">
                  <c:v>0.21428571428571427</c:v>
                </c:pt>
                <c:pt idx="15199">
                  <c:v>0</c:v>
                </c:pt>
                <c:pt idx="15200">
                  <c:v>0.3</c:v>
                </c:pt>
                <c:pt idx="15201">
                  <c:v>0.5</c:v>
                </c:pt>
                <c:pt idx="15202">
                  <c:v>0.21428571428571427</c:v>
                </c:pt>
                <c:pt idx="15203">
                  <c:v>0.3</c:v>
                </c:pt>
                <c:pt idx="15204">
                  <c:v>0</c:v>
                </c:pt>
                <c:pt idx="15205">
                  <c:v>0.23076923076923078</c:v>
                </c:pt>
                <c:pt idx="15206">
                  <c:v>1.4545454545454546</c:v>
                </c:pt>
                <c:pt idx="15207">
                  <c:v>1.1428571428571428</c:v>
                </c:pt>
                <c:pt idx="15208">
                  <c:v>0.75</c:v>
                </c:pt>
                <c:pt idx="15209">
                  <c:v>0.3</c:v>
                </c:pt>
                <c:pt idx="15210">
                  <c:v>0.61538461538461542</c:v>
                </c:pt>
                <c:pt idx="15211">
                  <c:v>0.625</c:v>
                </c:pt>
                <c:pt idx="15212">
                  <c:v>0</c:v>
                </c:pt>
                <c:pt idx="15213">
                  <c:v>0.66666666666666663</c:v>
                </c:pt>
                <c:pt idx="15214">
                  <c:v>0.92307692307692313</c:v>
                </c:pt>
                <c:pt idx="15215">
                  <c:v>0.38095238095238093</c:v>
                </c:pt>
                <c:pt idx="15216">
                  <c:v>0.6470588235294118</c:v>
                </c:pt>
                <c:pt idx="15217">
                  <c:v>0.84615384615384615</c:v>
                </c:pt>
                <c:pt idx="15218">
                  <c:v>1.2</c:v>
                </c:pt>
                <c:pt idx="15219">
                  <c:v>0</c:v>
                </c:pt>
                <c:pt idx="15220">
                  <c:v>0.92307692307692313</c:v>
                </c:pt>
                <c:pt idx="15221">
                  <c:v>1.0769230769230769</c:v>
                </c:pt>
                <c:pt idx="15222">
                  <c:v>1.1000000000000001</c:v>
                </c:pt>
                <c:pt idx="15223">
                  <c:v>1.9090909090909092</c:v>
                </c:pt>
                <c:pt idx="15224">
                  <c:v>1.4545454545454546</c:v>
                </c:pt>
                <c:pt idx="15225">
                  <c:v>0.83333333333333337</c:v>
                </c:pt>
                <c:pt idx="15226">
                  <c:v>1.6</c:v>
                </c:pt>
                <c:pt idx="15227">
                  <c:v>1.0714285714285714</c:v>
                </c:pt>
                <c:pt idx="15228">
                  <c:v>0.33333333333333331</c:v>
                </c:pt>
                <c:pt idx="15229">
                  <c:v>1.6</c:v>
                </c:pt>
                <c:pt idx="15230">
                  <c:v>1.3333333333333333</c:v>
                </c:pt>
                <c:pt idx="15231">
                  <c:v>0</c:v>
                </c:pt>
                <c:pt idx="15232">
                  <c:v>1.0666666666666667</c:v>
                </c:pt>
                <c:pt idx="15233">
                  <c:v>0.47058823529411764</c:v>
                </c:pt>
                <c:pt idx="15234">
                  <c:v>0</c:v>
                </c:pt>
                <c:pt idx="15235">
                  <c:v>0</c:v>
                </c:pt>
                <c:pt idx="15236">
                  <c:v>1.4615384615384615</c:v>
                </c:pt>
                <c:pt idx="15237">
                  <c:v>0</c:v>
                </c:pt>
                <c:pt idx="15238">
                  <c:v>1.9166666666666667</c:v>
                </c:pt>
                <c:pt idx="15239">
                  <c:v>0</c:v>
                </c:pt>
                <c:pt idx="15240">
                  <c:v>1.5</c:v>
                </c:pt>
                <c:pt idx="15241">
                  <c:v>0</c:v>
                </c:pt>
                <c:pt idx="15242">
                  <c:v>1.411764705882353</c:v>
                </c:pt>
                <c:pt idx="15243">
                  <c:v>2.0769230769230771</c:v>
                </c:pt>
                <c:pt idx="15244">
                  <c:v>1.1499999999999999</c:v>
                </c:pt>
                <c:pt idx="15245">
                  <c:v>2.1538461538461537</c:v>
                </c:pt>
                <c:pt idx="15246">
                  <c:v>0</c:v>
                </c:pt>
                <c:pt idx="15247">
                  <c:v>1.411764705882353</c:v>
                </c:pt>
                <c:pt idx="15248">
                  <c:v>2.0769230769230771</c:v>
                </c:pt>
                <c:pt idx="15249">
                  <c:v>0</c:v>
                </c:pt>
                <c:pt idx="15250">
                  <c:v>1.1764705882352942</c:v>
                </c:pt>
                <c:pt idx="15251">
                  <c:v>0</c:v>
                </c:pt>
                <c:pt idx="15252">
                  <c:v>1.5555555555555556</c:v>
                </c:pt>
                <c:pt idx="15253">
                  <c:v>2.2142857142857144</c:v>
                </c:pt>
                <c:pt idx="15254">
                  <c:v>2.3571428571428572</c:v>
                </c:pt>
                <c:pt idx="15255">
                  <c:v>0</c:v>
                </c:pt>
                <c:pt idx="15256">
                  <c:v>1.7142857142857142</c:v>
                </c:pt>
                <c:pt idx="15257">
                  <c:v>0</c:v>
                </c:pt>
                <c:pt idx="15258">
                  <c:v>1.5555555555555556</c:v>
                </c:pt>
                <c:pt idx="15259">
                  <c:v>0</c:v>
                </c:pt>
                <c:pt idx="15260">
                  <c:v>0</c:v>
                </c:pt>
                <c:pt idx="15261">
                  <c:v>2.3333333333333335</c:v>
                </c:pt>
                <c:pt idx="15262">
                  <c:v>0</c:v>
                </c:pt>
                <c:pt idx="15263">
                  <c:v>0</c:v>
                </c:pt>
                <c:pt idx="15264">
                  <c:v>1.3333333333333333</c:v>
                </c:pt>
                <c:pt idx="15265">
                  <c:v>1.3333333333333333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2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0.3</c:v>
                </c:pt>
                <c:pt idx="15282">
                  <c:v>0.27272727272727271</c:v>
                </c:pt>
                <c:pt idx="15283">
                  <c:v>0</c:v>
                </c:pt>
                <c:pt idx="15284">
                  <c:v>0.45454545454545453</c:v>
                </c:pt>
                <c:pt idx="15285">
                  <c:v>0.54545454545454541</c:v>
                </c:pt>
                <c:pt idx="15286">
                  <c:v>0</c:v>
                </c:pt>
                <c:pt idx="15287">
                  <c:v>0.35294117647058826</c:v>
                </c:pt>
                <c:pt idx="15288">
                  <c:v>1.0769230769230769</c:v>
                </c:pt>
                <c:pt idx="15289">
                  <c:v>1.5555555555555556</c:v>
                </c:pt>
                <c:pt idx="15290">
                  <c:v>1.0714285714285714</c:v>
                </c:pt>
                <c:pt idx="15291">
                  <c:v>0.77777777777777779</c:v>
                </c:pt>
                <c:pt idx="15292">
                  <c:v>1.5</c:v>
                </c:pt>
                <c:pt idx="15293">
                  <c:v>1</c:v>
                </c:pt>
                <c:pt idx="15294">
                  <c:v>1.7</c:v>
                </c:pt>
                <c:pt idx="15295">
                  <c:v>2.1</c:v>
                </c:pt>
                <c:pt idx="15296">
                  <c:v>0.68181818181818177</c:v>
                </c:pt>
                <c:pt idx="15297">
                  <c:v>1.7</c:v>
                </c:pt>
                <c:pt idx="15298">
                  <c:v>0</c:v>
                </c:pt>
                <c:pt idx="15299">
                  <c:v>2.1428571428571428</c:v>
                </c:pt>
                <c:pt idx="15300">
                  <c:v>0</c:v>
                </c:pt>
                <c:pt idx="15301">
                  <c:v>0</c:v>
                </c:pt>
                <c:pt idx="15302">
                  <c:v>2.1428571428571428</c:v>
                </c:pt>
                <c:pt idx="15303">
                  <c:v>0</c:v>
                </c:pt>
                <c:pt idx="15304">
                  <c:v>1.6875</c:v>
                </c:pt>
                <c:pt idx="15305">
                  <c:v>1.25</c:v>
                </c:pt>
                <c:pt idx="15306">
                  <c:v>2.4545454545454546</c:v>
                </c:pt>
                <c:pt idx="15307">
                  <c:v>1.6470588235294117</c:v>
                </c:pt>
                <c:pt idx="15308">
                  <c:v>2.3846153846153846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2.4545454545454546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</c:v>
                </c:pt>
                <c:pt idx="15321">
                  <c:v>0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0.2857142857142857</c:v>
                </c:pt>
                <c:pt idx="15328">
                  <c:v>1</c:v>
                </c:pt>
                <c:pt idx="15329">
                  <c:v>0</c:v>
                </c:pt>
                <c:pt idx="15330">
                  <c:v>0</c:v>
                </c:pt>
                <c:pt idx="15331">
                  <c:v>0.33333333333333331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0.4</c:v>
                </c:pt>
                <c:pt idx="15338">
                  <c:v>0.8571428571428571</c:v>
                </c:pt>
                <c:pt idx="15339">
                  <c:v>1.25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0.21428571428571427</c:v>
                </c:pt>
                <c:pt idx="15345">
                  <c:v>0.44444444444444442</c:v>
                </c:pt>
                <c:pt idx="15346">
                  <c:v>0.5</c:v>
                </c:pt>
                <c:pt idx="15347">
                  <c:v>0.33333333333333331</c:v>
                </c:pt>
                <c:pt idx="15348">
                  <c:v>0.21052631578947367</c:v>
                </c:pt>
                <c:pt idx="15349">
                  <c:v>0</c:v>
                </c:pt>
                <c:pt idx="15350">
                  <c:v>0.5</c:v>
                </c:pt>
                <c:pt idx="15351">
                  <c:v>0.55555555555555558</c:v>
                </c:pt>
                <c:pt idx="15352">
                  <c:v>0</c:v>
                </c:pt>
                <c:pt idx="15353">
                  <c:v>0.2857142857142857</c:v>
                </c:pt>
                <c:pt idx="15354">
                  <c:v>0.2</c:v>
                </c:pt>
                <c:pt idx="15355">
                  <c:v>1.125</c:v>
                </c:pt>
                <c:pt idx="15356">
                  <c:v>0.66666666666666663</c:v>
                </c:pt>
                <c:pt idx="15357">
                  <c:v>0.30769230769230771</c:v>
                </c:pt>
                <c:pt idx="15358">
                  <c:v>1.4</c:v>
                </c:pt>
                <c:pt idx="15359">
                  <c:v>0.81818181818181823</c:v>
                </c:pt>
                <c:pt idx="15360">
                  <c:v>0.26315789473684209</c:v>
                </c:pt>
                <c:pt idx="15361">
                  <c:v>1</c:v>
                </c:pt>
                <c:pt idx="15362">
                  <c:v>0.70588235294117652</c:v>
                </c:pt>
                <c:pt idx="15363">
                  <c:v>0.9</c:v>
                </c:pt>
                <c:pt idx="15364">
                  <c:v>0.4</c:v>
                </c:pt>
                <c:pt idx="15365">
                  <c:v>0.90909090909090906</c:v>
                </c:pt>
                <c:pt idx="15366">
                  <c:v>0.66666666666666663</c:v>
                </c:pt>
                <c:pt idx="15367">
                  <c:v>0.25</c:v>
                </c:pt>
                <c:pt idx="15368">
                  <c:v>1.25</c:v>
                </c:pt>
                <c:pt idx="15369">
                  <c:v>0</c:v>
                </c:pt>
                <c:pt idx="15370">
                  <c:v>1.625</c:v>
                </c:pt>
                <c:pt idx="15371">
                  <c:v>1.0769230769230769</c:v>
                </c:pt>
                <c:pt idx="15372">
                  <c:v>0.47619047619047616</c:v>
                </c:pt>
                <c:pt idx="15373">
                  <c:v>1.5555555555555556</c:v>
                </c:pt>
                <c:pt idx="15374">
                  <c:v>0.58823529411764708</c:v>
                </c:pt>
                <c:pt idx="15375">
                  <c:v>0.88888888888888884</c:v>
                </c:pt>
                <c:pt idx="15376">
                  <c:v>1</c:v>
                </c:pt>
                <c:pt idx="15377">
                  <c:v>1.4</c:v>
                </c:pt>
                <c:pt idx="15378">
                  <c:v>0.76470588235294112</c:v>
                </c:pt>
                <c:pt idx="15379">
                  <c:v>2.0909090909090908</c:v>
                </c:pt>
                <c:pt idx="15380">
                  <c:v>1.8</c:v>
                </c:pt>
                <c:pt idx="15381">
                  <c:v>1.5333333333333334</c:v>
                </c:pt>
                <c:pt idx="15382">
                  <c:v>2.25</c:v>
                </c:pt>
                <c:pt idx="15383">
                  <c:v>0</c:v>
                </c:pt>
                <c:pt idx="15384">
                  <c:v>1.375</c:v>
                </c:pt>
                <c:pt idx="15385">
                  <c:v>2.0833333333333335</c:v>
                </c:pt>
                <c:pt idx="15386">
                  <c:v>2.25</c:v>
                </c:pt>
                <c:pt idx="15387">
                  <c:v>0.73684210526315785</c:v>
                </c:pt>
                <c:pt idx="15388">
                  <c:v>0</c:v>
                </c:pt>
                <c:pt idx="15389">
                  <c:v>2.0833333333333335</c:v>
                </c:pt>
                <c:pt idx="15390">
                  <c:v>1.1578947368421053</c:v>
                </c:pt>
                <c:pt idx="15391">
                  <c:v>1.1666666666666667</c:v>
                </c:pt>
                <c:pt idx="15392">
                  <c:v>1.125</c:v>
                </c:pt>
                <c:pt idx="15393">
                  <c:v>0</c:v>
                </c:pt>
                <c:pt idx="15394">
                  <c:v>1.5294117647058822</c:v>
                </c:pt>
                <c:pt idx="15395">
                  <c:v>2.2307692307692308</c:v>
                </c:pt>
                <c:pt idx="15396">
                  <c:v>2.3846153846153846</c:v>
                </c:pt>
                <c:pt idx="15397">
                  <c:v>0.91666666666666663</c:v>
                </c:pt>
                <c:pt idx="15398">
                  <c:v>0</c:v>
                </c:pt>
                <c:pt idx="15399">
                  <c:v>0</c:v>
                </c:pt>
                <c:pt idx="15400">
                  <c:v>1.2380952380952381</c:v>
                </c:pt>
                <c:pt idx="15401">
                  <c:v>0</c:v>
                </c:pt>
                <c:pt idx="15402">
                  <c:v>0</c:v>
                </c:pt>
                <c:pt idx="15403">
                  <c:v>1.5294117647058822</c:v>
                </c:pt>
                <c:pt idx="15404">
                  <c:v>0</c:v>
                </c:pt>
                <c:pt idx="15405">
                  <c:v>1.8333333333333333</c:v>
                </c:pt>
                <c:pt idx="15406">
                  <c:v>1.8125</c:v>
                </c:pt>
                <c:pt idx="15407">
                  <c:v>0</c:v>
                </c:pt>
                <c:pt idx="15408">
                  <c:v>0</c:v>
                </c:pt>
                <c:pt idx="15409">
                  <c:v>0</c:v>
                </c:pt>
                <c:pt idx="15410">
                  <c:v>1.7777777777777777</c:v>
                </c:pt>
                <c:pt idx="15411">
                  <c:v>1.7777777777777777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1.7894736842105263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1.1428571428571428</c:v>
                </c:pt>
                <c:pt idx="15428">
                  <c:v>0.7142857142857143</c:v>
                </c:pt>
                <c:pt idx="15429">
                  <c:v>1</c:v>
                </c:pt>
                <c:pt idx="15430">
                  <c:v>0.45454545454545453</c:v>
                </c:pt>
                <c:pt idx="15431">
                  <c:v>1.0833333333333333</c:v>
                </c:pt>
                <c:pt idx="15432">
                  <c:v>1.625</c:v>
                </c:pt>
                <c:pt idx="15433">
                  <c:v>1.3636363636363635</c:v>
                </c:pt>
                <c:pt idx="15434">
                  <c:v>1.0909090909090908</c:v>
                </c:pt>
                <c:pt idx="15435">
                  <c:v>0.33333333333333331</c:v>
                </c:pt>
                <c:pt idx="15436">
                  <c:v>1.6428571428571428</c:v>
                </c:pt>
                <c:pt idx="15437">
                  <c:v>2.1538461538461537</c:v>
                </c:pt>
                <c:pt idx="15438">
                  <c:v>0.77777777777777779</c:v>
                </c:pt>
                <c:pt idx="15439">
                  <c:v>2.1538461538461537</c:v>
                </c:pt>
                <c:pt idx="15440">
                  <c:v>0</c:v>
                </c:pt>
                <c:pt idx="15441">
                  <c:v>2.2727272727272729</c:v>
                </c:pt>
                <c:pt idx="15442">
                  <c:v>0</c:v>
                </c:pt>
                <c:pt idx="15443">
                  <c:v>2.5</c:v>
                </c:pt>
                <c:pt idx="15444">
                  <c:v>1.625</c:v>
                </c:pt>
                <c:pt idx="15445">
                  <c:v>2.4166666666666665</c:v>
                </c:pt>
                <c:pt idx="15446">
                  <c:v>0</c:v>
                </c:pt>
                <c:pt idx="15447">
                  <c:v>3</c:v>
                </c:pt>
                <c:pt idx="15448">
                  <c:v>0</c:v>
                </c:pt>
                <c:pt idx="15449">
                  <c:v>0</c:v>
                </c:pt>
                <c:pt idx="15450">
                  <c:v>1.7857142857142858</c:v>
                </c:pt>
                <c:pt idx="15451">
                  <c:v>0</c:v>
                </c:pt>
                <c:pt idx="15452">
                  <c:v>0</c:v>
                </c:pt>
                <c:pt idx="15453">
                  <c:v>1.3157894736842106</c:v>
                </c:pt>
                <c:pt idx="15454">
                  <c:v>0</c:v>
                </c:pt>
                <c:pt idx="15455">
                  <c:v>1.8823529411764706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0.5714285714285714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0.25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1.3333333333333333</c:v>
                </c:pt>
                <c:pt idx="15491">
                  <c:v>0</c:v>
                </c:pt>
                <c:pt idx="15492">
                  <c:v>0</c:v>
                </c:pt>
                <c:pt idx="15493">
                  <c:v>0.375</c:v>
                </c:pt>
                <c:pt idx="15494">
                  <c:v>0</c:v>
                </c:pt>
                <c:pt idx="15495">
                  <c:v>0</c:v>
                </c:pt>
                <c:pt idx="15496">
                  <c:v>0.42857142857142855</c:v>
                </c:pt>
                <c:pt idx="15497">
                  <c:v>0.21052631578947367</c:v>
                </c:pt>
                <c:pt idx="15498">
                  <c:v>0.66666666666666663</c:v>
                </c:pt>
                <c:pt idx="15499">
                  <c:v>1.25</c:v>
                </c:pt>
                <c:pt idx="15500">
                  <c:v>0</c:v>
                </c:pt>
                <c:pt idx="15501">
                  <c:v>0.7</c:v>
                </c:pt>
                <c:pt idx="15502">
                  <c:v>0.46666666666666667</c:v>
                </c:pt>
                <c:pt idx="15503">
                  <c:v>0.66666666666666663</c:v>
                </c:pt>
                <c:pt idx="15504">
                  <c:v>0.77777777777777779</c:v>
                </c:pt>
                <c:pt idx="15505">
                  <c:v>0.46153846153846156</c:v>
                </c:pt>
                <c:pt idx="15506">
                  <c:v>0.44444444444444442</c:v>
                </c:pt>
                <c:pt idx="15507">
                  <c:v>0.8571428571428571</c:v>
                </c:pt>
                <c:pt idx="15508">
                  <c:v>0.66666666666666663</c:v>
                </c:pt>
                <c:pt idx="15509">
                  <c:v>0.91666666666666663</c:v>
                </c:pt>
                <c:pt idx="15510">
                  <c:v>0.625</c:v>
                </c:pt>
                <c:pt idx="15511">
                  <c:v>1.1000000000000001</c:v>
                </c:pt>
                <c:pt idx="15512">
                  <c:v>0.22222222222222221</c:v>
                </c:pt>
                <c:pt idx="15513">
                  <c:v>0.6875</c:v>
                </c:pt>
                <c:pt idx="15514">
                  <c:v>0</c:v>
                </c:pt>
                <c:pt idx="15515">
                  <c:v>1.6</c:v>
                </c:pt>
                <c:pt idx="15516">
                  <c:v>0.42105263157894735</c:v>
                </c:pt>
                <c:pt idx="15517">
                  <c:v>1</c:v>
                </c:pt>
                <c:pt idx="15518">
                  <c:v>0.4</c:v>
                </c:pt>
                <c:pt idx="15519">
                  <c:v>0.6875</c:v>
                </c:pt>
                <c:pt idx="15520">
                  <c:v>0.82352941176470584</c:v>
                </c:pt>
                <c:pt idx="15521">
                  <c:v>0.5714285714285714</c:v>
                </c:pt>
                <c:pt idx="15522">
                  <c:v>2.1</c:v>
                </c:pt>
                <c:pt idx="15523">
                  <c:v>1.7777777777777777</c:v>
                </c:pt>
                <c:pt idx="15524">
                  <c:v>1.1538461538461537</c:v>
                </c:pt>
                <c:pt idx="15525">
                  <c:v>0</c:v>
                </c:pt>
                <c:pt idx="15526">
                  <c:v>1.3333333333333333</c:v>
                </c:pt>
                <c:pt idx="15527">
                  <c:v>0.9375</c:v>
                </c:pt>
                <c:pt idx="15528">
                  <c:v>0.5</c:v>
                </c:pt>
                <c:pt idx="15529">
                  <c:v>0</c:v>
                </c:pt>
                <c:pt idx="15530">
                  <c:v>2</c:v>
                </c:pt>
                <c:pt idx="15531">
                  <c:v>0</c:v>
                </c:pt>
                <c:pt idx="15532">
                  <c:v>1.8181818181818181</c:v>
                </c:pt>
                <c:pt idx="15533">
                  <c:v>2.375</c:v>
                </c:pt>
                <c:pt idx="15534">
                  <c:v>0</c:v>
                </c:pt>
                <c:pt idx="15535">
                  <c:v>1.5</c:v>
                </c:pt>
                <c:pt idx="15536">
                  <c:v>0.70588235294117652</c:v>
                </c:pt>
                <c:pt idx="15537">
                  <c:v>2.1818181818181817</c:v>
                </c:pt>
                <c:pt idx="15538">
                  <c:v>0</c:v>
                </c:pt>
                <c:pt idx="15539">
                  <c:v>1.5</c:v>
                </c:pt>
                <c:pt idx="15540">
                  <c:v>1.6470588235294117</c:v>
                </c:pt>
                <c:pt idx="15541">
                  <c:v>1.6666666666666667</c:v>
                </c:pt>
                <c:pt idx="15542">
                  <c:v>1.8461538461538463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1.6470588235294117</c:v>
                </c:pt>
                <c:pt idx="15548">
                  <c:v>0</c:v>
                </c:pt>
                <c:pt idx="15549">
                  <c:v>0</c:v>
                </c:pt>
                <c:pt idx="15550">
                  <c:v>1.8461538461538463</c:v>
                </c:pt>
                <c:pt idx="15551">
                  <c:v>0</c:v>
                </c:pt>
                <c:pt idx="15552">
                  <c:v>0</c:v>
                </c:pt>
                <c:pt idx="15553">
                  <c:v>1.7777777777777777</c:v>
                </c:pt>
                <c:pt idx="15554">
                  <c:v>1.0434782608695652</c:v>
                </c:pt>
                <c:pt idx="15555">
                  <c:v>0</c:v>
                </c:pt>
                <c:pt idx="15556">
                  <c:v>0</c:v>
                </c:pt>
                <c:pt idx="15557">
                  <c:v>1.9375</c:v>
                </c:pt>
                <c:pt idx="15558">
                  <c:v>0</c:v>
                </c:pt>
                <c:pt idx="15559">
                  <c:v>0</c:v>
                </c:pt>
                <c:pt idx="15560">
                  <c:v>1.8823529411764706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1.8947368421052631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0.2857142857142857</c:v>
                </c:pt>
                <c:pt idx="15571">
                  <c:v>0.33333333333333331</c:v>
                </c:pt>
                <c:pt idx="15572">
                  <c:v>0.33333333333333331</c:v>
                </c:pt>
                <c:pt idx="15573">
                  <c:v>1.3571428571428572</c:v>
                </c:pt>
                <c:pt idx="15574">
                  <c:v>1.6153846153846154</c:v>
                </c:pt>
                <c:pt idx="15575">
                  <c:v>0.75</c:v>
                </c:pt>
                <c:pt idx="15576">
                  <c:v>1.625</c:v>
                </c:pt>
                <c:pt idx="15577">
                  <c:v>2.5555555555555554</c:v>
                </c:pt>
                <c:pt idx="15578">
                  <c:v>1.6</c:v>
                </c:pt>
                <c:pt idx="15579">
                  <c:v>1.8666666666666667</c:v>
                </c:pt>
                <c:pt idx="15580">
                  <c:v>2.5555555555555554</c:v>
                </c:pt>
                <c:pt idx="15581">
                  <c:v>1.7692307692307692</c:v>
                </c:pt>
                <c:pt idx="15582">
                  <c:v>0</c:v>
                </c:pt>
                <c:pt idx="15583">
                  <c:v>1.75</c:v>
                </c:pt>
                <c:pt idx="15584">
                  <c:v>1.7647058823529411</c:v>
                </c:pt>
                <c:pt idx="15585">
                  <c:v>1.9285714285714286</c:v>
                </c:pt>
                <c:pt idx="15586">
                  <c:v>1.0454545454545454</c:v>
                </c:pt>
                <c:pt idx="15587">
                  <c:v>2.0714285714285716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2.0666666666666669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0.22222222222222221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0.2857142857142857</c:v>
                </c:pt>
                <c:pt idx="15620">
                  <c:v>0.4</c:v>
                </c:pt>
                <c:pt idx="15621">
                  <c:v>0.72727272727272729</c:v>
                </c:pt>
                <c:pt idx="15622">
                  <c:v>0</c:v>
                </c:pt>
                <c:pt idx="15623">
                  <c:v>0</c:v>
                </c:pt>
                <c:pt idx="15624">
                  <c:v>0.22222222222222221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0.2857142857142857</c:v>
                </c:pt>
                <c:pt idx="15631">
                  <c:v>0</c:v>
                </c:pt>
                <c:pt idx="15632">
                  <c:v>0.625</c:v>
                </c:pt>
                <c:pt idx="15633">
                  <c:v>0.27777777777777779</c:v>
                </c:pt>
                <c:pt idx="15634">
                  <c:v>0</c:v>
                </c:pt>
                <c:pt idx="15635">
                  <c:v>0.66666666666666663</c:v>
                </c:pt>
                <c:pt idx="15636">
                  <c:v>0.27777777777777779</c:v>
                </c:pt>
                <c:pt idx="15637">
                  <c:v>1</c:v>
                </c:pt>
                <c:pt idx="15638">
                  <c:v>1.2307692307692308</c:v>
                </c:pt>
                <c:pt idx="15639">
                  <c:v>0.29411764705882354</c:v>
                </c:pt>
                <c:pt idx="15640">
                  <c:v>1.5555555555555556</c:v>
                </c:pt>
                <c:pt idx="15641">
                  <c:v>1.8</c:v>
                </c:pt>
                <c:pt idx="15642">
                  <c:v>0.38461538461538464</c:v>
                </c:pt>
                <c:pt idx="15643">
                  <c:v>1.25</c:v>
                </c:pt>
                <c:pt idx="15644">
                  <c:v>0.83333333333333337</c:v>
                </c:pt>
                <c:pt idx="15645">
                  <c:v>1.5555555555555556</c:v>
                </c:pt>
                <c:pt idx="15646">
                  <c:v>1</c:v>
                </c:pt>
                <c:pt idx="15647">
                  <c:v>0.33333333333333331</c:v>
                </c:pt>
                <c:pt idx="15648">
                  <c:v>0.72727272727272729</c:v>
                </c:pt>
                <c:pt idx="15649">
                  <c:v>0.8125</c:v>
                </c:pt>
                <c:pt idx="15650">
                  <c:v>0.9375</c:v>
                </c:pt>
                <c:pt idx="15651">
                  <c:v>0.625</c:v>
                </c:pt>
                <c:pt idx="15652">
                  <c:v>0</c:v>
                </c:pt>
                <c:pt idx="15653">
                  <c:v>0.8125</c:v>
                </c:pt>
                <c:pt idx="15654">
                  <c:v>2</c:v>
                </c:pt>
                <c:pt idx="15655">
                  <c:v>0.52631578947368418</c:v>
                </c:pt>
                <c:pt idx="15656">
                  <c:v>2</c:v>
                </c:pt>
                <c:pt idx="15657">
                  <c:v>0</c:v>
                </c:pt>
                <c:pt idx="15658">
                  <c:v>1.8</c:v>
                </c:pt>
                <c:pt idx="15659">
                  <c:v>1.6428571428571428</c:v>
                </c:pt>
                <c:pt idx="15660">
                  <c:v>2.2000000000000002</c:v>
                </c:pt>
                <c:pt idx="15661">
                  <c:v>0</c:v>
                </c:pt>
                <c:pt idx="15662">
                  <c:v>1.4666666666666666</c:v>
                </c:pt>
                <c:pt idx="15663">
                  <c:v>1.6666666666666667</c:v>
                </c:pt>
                <c:pt idx="15664">
                  <c:v>1.8</c:v>
                </c:pt>
                <c:pt idx="15665">
                  <c:v>1.7333333333333334</c:v>
                </c:pt>
                <c:pt idx="15666">
                  <c:v>0</c:v>
                </c:pt>
                <c:pt idx="15667">
                  <c:v>0</c:v>
                </c:pt>
                <c:pt idx="15668">
                  <c:v>0.94736842105263153</c:v>
                </c:pt>
                <c:pt idx="15669">
                  <c:v>1.4</c:v>
                </c:pt>
                <c:pt idx="15670">
                  <c:v>2.1818181818181817</c:v>
                </c:pt>
                <c:pt idx="15671">
                  <c:v>0</c:v>
                </c:pt>
                <c:pt idx="15672">
                  <c:v>1.8125</c:v>
                </c:pt>
                <c:pt idx="15673">
                  <c:v>1.9375</c:v>
                </c:pt>
                <c:pt idx="15674">
                  <c:v>1.7647058823529411</c:v>
                </c:pt>
                <c:pt idx="15675">
                  <c:v>1.368421052631579</c:v>
                </c:pt>
                <c:pt idx="15676">
                  <c:v>1.5</c:v>
                </c:pt>
                <c:pt idx="15677">
                  <c:v>0</c:v>
                </c:pt>
                <c:pt idx="15678">
                  <c:v>1.8125</c:v>
                </c:pt>
                <c:pt idx="15679">
                  <c:v>0</c:v>
                </c:pt>
                <c:pt idx="15680">
                  <c:v>0</c:v>
                </c:pt>
                <c:pt idx="15681">
                  <c:v>1.8571428571428572</c:v>
                </c:pt>
                <c:pt idx="15682">
                  <c:v>2</c:v>
                </c:pt>
                <c:pt idx="15683">
                  <c:v>1.4666666666666666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2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0.72727272727272729</c:v>
                </c:pt>
                <c:pt idx="15700">
                  <c:v>0</c:v>
                </c:pt>
                <c:pt idx="15701">
                  <c:v>0</c:v>
                </c:pt>
                <c:pt idx="15702">
                  <c:v>2</c:v>
                </c:pt>
                <c:pt idx="15703">
                  <c:v>1.1111111111111112</c:v>
                </c:pt>
                <c:pt idx="15704">
                  <c:v>0</c:v>
                </c:pt>
                <c:pt idx="15705">
                  <c:v>1.1818181818181819</c:v>
                </c:pt>
                <c:pt idx="15706">
                  <c:v>0.65</c:v>
                </c:pt>
                <c:pt idx="15707">
                  <c:v>0.5</c:v>
                </c:pt>
                <c:pt idx="15708">
                  <c:v>0.6</c:v>
                </c:pt>
                <c:pt idx="15709">
                  <c:v>1.6666666666666667</c:v>
                </c:pt>
                <c:pt idx="15710">
                  <c:v>1.3076923076923077</c:v>
                </c:pt>
                <c:pt idx="15711">
                  <c:v>1.8888888888888888</c:v>
                </c:pt>
                <c:pt idx="15712">
                  <c:v>1.2307692307692308</c:v>
                </c:pt>
                <c:pt idx="15713">
                  <c:v>0.5</c:v>
                </c:pt>
                <c:pt idx="15714">
                  <c:v>2.4285714285714284</c:v>
                </c:pt>
                <c:pt idx="15715">
                  <c:v>0.8666666666666667</c:v>
                </c:pt>
                <c:pt idx="15716">
                  <c:v>0</c:v>
                </c:pt>
                <c:pt idx="15717">
                  <c:v>1.1818181818181819</c:v>
                </c:pt>
                <c:pt idx="15718">
                  <c:v>2.2222222222222223</c:v>
                </c:pt>
                <c:pt idx="15719">
                  <c:v>0.55555555555555558</c:v>
                </c:pt>
                <c:pt idx="15720">
                  <c:v>2.125</c:v>
                </c:pt>
                <c:pt idx="15721">
                  <c:v>1.1176470588235294</c:v>
                </c:pt>
                <c:pt idx="15722">
                  <c:v>1.1111111111111112</c:v>
                </c:pt>
                <c:pt idx="15723">
                  <c:v>1</c:v>
                </c:pt>
                <c:pt idx="15724">
                  <c:v>1.0625</c:v>
                </c:pt>
                <c:pt idx="15725">
                  <c:v>1.75</c:v>
                </c:pt>
                <c:pt idx="15726">
                  <c:v>1</c:v>
                </c:pt>
                <c:pt idx="15727">
                  <c:v>1.75</c:v>
                </c:pt>
                <c:pt idx="15728">
                  <c:v>1.8823529411764706</c:v>
                </c:pt>
                <c:pt idx="15729">
                  <c:v>1.8823529411764706</c:v>
                </c:pt>
                <c:pt idx="15730">
                  <c:v>2.2727272727272729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0.22222222222222221</c:v>
                </c:pt>
                <c:pt idx="15766">
                  <c:v>0.72727272727272729</c:v>
                </c:pt>
                <c:pt idx="15767">
                  <c:v>0</c:v>
                </c:pt>
                <c:pt idx="15768">
                  <c:v>0.2857142857142857</c:v>
                </c:pt>
                <c:pt idx="15769">
                  <c:v>0</c:v>
                </c:pt>
                <c:pt idx="15770">
                  <c:v>0</c:v>
                </c:pt>
                <c:pt idx="15771">
                  <c:v>0.2857142857142857</c:v>
                </c:pt>
                <c:pt idx="15772">
                  <c:v>0.42857142857142855</c:v>
                </c:pt>
                <c:pt idx="15773">
                  <c:v>0.4</c:v>
                </c:pt>
                <c:pt idx="15774">
                  <c:v>0.22222222222222221</c:v>
                </c:pt>
                <c:pt idx="15775">
                  <c:v>0.72727272727272729</c:v>
                </c:pt>
                <c:pt idx="15776">
                  <c:v>0.6</c:v>
                </c:pt>
                <c:pt idx="15777">
                  <c:v>0</c:v>
                </c:pt>
                <c:pt idx="15778">
                  <c:v>0.25</c:v>
                </c:pt>
                <c:pt idx="15779">
                  <c:v>0.5</c:v>
                </c:pt>
                <c:pt idx="15780">
                  <c:v>0.22222222222222221</c:v>
                </c:pt>
                <c:pt idx="15781">
                  <c:v>0.42857142857142855</c:v>
                </c:pt>
                <c:pt idx="15782">
                  <c:v>0.875</c:v>
                </c:pt>
                <c:pt idx="15783">
                  <c:v>1.7777777777777777</c:v>
                </c:pt>
                <c:pt idx="15784">
                  <c:v>0.53846153846153844</c:v>
                </c:pt>
                <c:pt idx="15785">
                  <c:v>0</c:v>
                </c:pt>
                <c:pt idx="15786">
                  <c:v>0.30769230769230771</c:v>
                </c:pt>
                <c:pt idx="15787">
                  <c:v>0.3888888888888889</c:v>
                </c:pt>
                <c:pt idx="15788">
                  <c:v>0.27272727272727271</c:v>
                </c:pt>
                <c:pt idx="15789">
                  <c:v>0.8</c:v>
                </c:pt>
                <c:pt idx="15790">
                  <c:v>0.22222222222222221</c:v>
                </c:pt>
                <c:pt idx="15791">
                  <c:v>0.52631578947368418</c:v>
                </c:pt>
                <c:pt idx="15792">
                  <c:v>1.3846153846153846</c:v>
                </c:pt>
                <c:pt idx="15793">
                  <c:v>0.23529411764705882</c:v>
                </c:pt>
                <c:pt idx="15794">
                  <c:v>0.6</c:v>
                </c:pt>
                <c:pt idx="15795">
                  <c:v>0.73333333333333328</c:v>
                </c:pt>
                <c:pt idx="15796">
                  <c:v>0.44444444444444442</c:v>
                </c:pt>
                <c:pt idx="15797">
                  <c:v>0.55555555555555558</c:v>
                </c:pt>
                <c:pt idx="15798">
                  <c:v>0.57894736842105265</c:v>
                </c:pt>
                <c:pt idx="15799">
                  <c:v>0.90909090909090906</c:v>
                </c:pt>
                <c:pt idx="15800">
                  <c:v>0.57894736842105265</c:v>
                </c:pt>
                <c:pt idx="15801">
                  <c:v>0</c:v>
                </c:pt>
                <c:pt idx="15802">
                  <c:v>0.22222222222222221</c:v>
                </c:pt>
                <c:pt idx="15803">
                  <c:v>1.3333333333333333</c:v>
                </c:pt>
                <c:pt idx="15804">
                  <c:v>2.2222222222222223</c:v>
                </c:pt>
                <c:pt idx="15805">
                  <c:v>1.1666666666666667</c:v>
                </c:pt>
                <c:pt idx="15806">
                  <c:v>1.5384615384615385</c:v>
                </c:pt>
                <c:pt idx="15807">
                  <c:v>2.2222222222222223</c:v>
                </c:pt>
                <c:pt idx="15808">
                  <c:v>0.94117647058823528</c:v>
                </c:pt>
                <c:pt idx="15809">
                  <c:v>1.4285714285714286</c:v>
                </c:pt>
                <c:pt idx="15810">
                  <c:v>2.5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1.9285714285714286</c:v>
                </c:pt>
                <c:pt idx="15818">
                  <c:v>1.9333333333333333</c:v>
                </c:pt>
                <c:pt idx="15819">
                  <c:v>0.76923076923076927</c:v>
                </c:pt>
                <c:pt idx="15820">
                  <c:v>1.8666666666666667</c:v>
                </c:pt>
                <c:pt idx="15821">
                  <c:v>0</c:v>
                </c:pt>
                <c:pt idx="15822">
                  <c:v>1.263157894736842</c:v>
                </c:pt>
                <c:pt idx="15823">
                  <c:v>1.4</c:v>
                </c:pt>
                <c:pt idx="15824">
                  <c:v>1.0434782608695652</c:v>
                </c:pt>
                <c:pt idx="15825">
                  <c:v>0</c:v>
                </c:pt>
                <c:pt idx="15826">
                  <c:v>2</c:v>
                </c:pt>
                <c:pt idx="15827">
                  <c:v>0</c:v>
                </c:pt>
                <c:pt idx="15828">
                  <c:v>1.4</c:v>
                </c:pt>
                <c:pt idx="15829">
                  <c:v>2.1538461538461537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0.33333333333333331</c:v>
                </c:pt>
                <c:pt idx="15848">
                  <c:v>0</c:v>
                </c:pt>
                <c:pt idx="15849">
                  <c:v>0.41666666666666669</c:v>
                </c:pt>
                <c:pt idx="15850">
                  <c:v>0.41176470588235292</c:v>
                </c:pt>
                <c:pt idx="15851">
                  <c:v>1.4545454545454546</c:v>
                </c:pt>
                <c:pt idx="15852">
                  <c:v>1</c:v>
                </c:pt>
                <c:pt idx="15853">
                  <c:v>0.7</c:v>
                </c:pt>
                <c:pt idx="15854">
                  <c:v>2.3333333333333335</c:v>
                </c:pt>
                <c:pt idx="15855">
                  <c:v>0.77777777777777779</c:v>
                </c:pt>
                <c:pt idx="15856">
                  <c:v>1.0476190476190477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1.875</c:v>
                </c:pt>
                <c:pt idx="15862">
                  <c:v>2</c:v>
                </c:pt>
                <c:pt idx="15863">
                  <c:v>2.3333333333333335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2.3333333333333335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0.22222222222222221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0.25</c:v>
                </c:pt>
                <c:pt idx="15896">
                  <c:v>0.25</c:v>
                </c:pt>
                <c:pt idx="15897">
                  <c:v>0</c:v>
                </c:pt>
                <c:pt idx="15898">
                  <c:v>0.6</c:v>
                </c:pt>
                <c:pt idx="15899">
                  <c:v>0.27272727272727271</c:v>
                </c:pt>
                <c:pt idx="15900">
                  <c:v>0</c:v>
                </c:pt>
                <c:pt idx="15901">
                  <c:v>0</c:v>
                </c:pt>
                <c:pt idx="15902">
                  <c:v>0</c:v>
                </c:pt>
                <c:pt idx="15903">
                  <c:v>0.55555555555555558</c:v>
                </c:pt>
                <c:pt idx="15904">
                  <c:v>0.3</c:v>
                </c:pt>
                <c:pt idx="15905">
                  <c:v>0.44444444444444442</c:v>
                </c:pt>
                <c:pt idx="15906">
                  <c:v>0</c:v>
                </c:pt>
                <c:pt idx="15907">
                  <c:v>0.33333333333333331</c:v>
                </c:pt>
                <c:pt idx="15908">
                  <c:v>0</c:v>
                </c:pt>
                <c:pt idx="15909">
                  <c:v>0.5</c:v>
                </c:pt>
                <c:pt idx="15910">
                  <c:v>0.8</c:v>
                </c:pt>
                <c:pt idx="15911">
                  <c:v>0.2</c:v>
                </c:pt>
                <c:pt idx="15912">
                  <c:v>1.1666666666666667</c:v>
                </c:pt>
                <c:pt idx="15913">
                  <c:v>0.75</c:v>
                </c:pt>
                <c:pt idx="15914">
                  <c:v>0.29411764705882354</c:v>
                </c:pt>
                <c:pt idx="15915">
                  <c:v>0</c:v>
                </c:pt>
                <c:pt idx="15916">
                  <c:v>0.38461538461538464</c:v>
                </c:pt>
                <c:pt idx="15917">
                  <c:v>0</c:v>
                </c:pt>
                <c:pt idx="15918">
                  <c:v>1.125</c:v>
                </c:pt>
                <c:pt idx="15919">
                  <c:v>0.66666666666666663</c:v>
                </c:pt>
                <c:pt idx="15920">
                  <c:v>2</c:v>
                </c:pt>
                <c:pt idx="15921">
                  <c:v>0</c:v>
                </c:pt>
                <c:pt idx="15922">
                  <c:v>0.5</c:v>
                </c:pt>
                <c:pt idx="15923">
                  <c:v>0.33333333333333331</c:v>
                </c:pt>
                <c:pt idx="15924">
                  <c:v>1.1111111111111112</c:v>
                </c:pt>
                <c:pt idx="15925">
                  <c:v>0.68421052631578949</c:v>
                </c:pt>
                <c:pt idx="15926">
                  <c:v>1.7272727272727273</c:v>
                </c:pt>
                <c:pt idx="15927">
                  <c:v>1.2727272727272727</c:v>
                </c:pt>
                <c:pt idx="15928">
                  <c:v>2.25</c:v>
                </c:pt>
                <c:pt idx="15929">
                  <c:v>0.45454545454545453</c:v>
                </c:pt>
                <c:pt idx="15930">
                  <c:v>2.2222222222222223</c:v>
                </c:pt>
                <c:pt idx="15931">
                  <c:v>1.0909090909090908</c:v>
                </c:pt>
                <c:pt idx="15932">
                  <c:v>1.0625</c:v>
                </c:pt>
                <c:pt idx="15933">
                  <c:v>0</c:v>
                </c:pt>
                <c:pt idx="15934">
                  <c:v>1.4</c:v>
                </c:pt>
                <c:pt idx="15935">
                  <c:v>1.0625</c:v>
                </c:pt>
                <c:pt idx="15936">
                  <c:v>0.8571428571428571</c:v>
                </c:pt>
                <c:pt idx="15937">
                  <c:v>0.47619047619047616</c:v>
                </c:pt>
                <c:pt idx="15938">
                  <c:v>1.3333333333333333</c:v>
                </c:pt>
                <c:pt idx="15939">
                  <c:v>1.125</c:v>
                </c:pt>
                <c:pt idx="15940">
                  <c:v>0.85</c:v>
                </c:pt>
                <c:pt idx="15941">
                  <c:v>1.6923076923076923</c:v>
                </c:pt>
                <c:pt idx="15942">
                  <c:v>1.3529411764705883</c:v>
                </c:pt>
                <c:pt idx="15943">
                  <c:v>0</c:v>
                </c:pt>
                <c:pt idx="15944">
                  <c:v>1.7333333333333334</c:v>
                </c:pt>
                <c:pt idx="15945">
                  <c:v>1.75</c:v>
                </c:pt>
                <c:pt idx="15946">
                  <c:v>1.2941176470588236</c:v>
                </c:pt>
                <c:pt idx="15947">
                  <c:v>0</c:v>
                </c:pt>
                <c:pt idx="15948">
                  <c:v>1.3125</c:v>
                </c:pt>
                <c:pt idx="15949">
                  <c:v>0</c:v>
                </c:pt>
                <c:pt idx="15950">
                  <c:v>1</c:v>
                </c:pt>
                <c:pt idx="15951">
                  <c:v>0</c:v>
                </c:pt>
                <c:pt idx="15952">
                  <c:v>0</c:v>
                </c:pt>
                <c:pt idx="15953">
                  <c:v>1.7333333333333334</c:v>
                </c:pt>
                <c:pt idx="15954">
                  <c:v>1.875</c:v>
                </c:pt>
                <c:pt idx="15955">
                  <c:v>1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1.368421052631579</c:v>
                </c:pt>
                <c:pt idx="15960">
                  <c:v>1.9333333333333333</c:v>
                </c:pt>
                <c:pt idx="15961">
                  <c:v>1.5</c:v>
                </c:pt>
                <c:pt idx="15962">
                  <c:v>0</c:v>
                </c:pt>
                <c:pt idx="15963">
                  <c:v>2.1875</c:v>
                </c:pt>
                <c:pt idx="15964">
                  <c:v>0</c:v>
                </c:pt>
                <c:pt idx="15965">
                  <c:v>1.5</c:v>
                </c:pt>
                <c:pt idx="15966">
                  <c:v>1.5</c:v>
                </c:pt>
                <c:pt idx="15967">
                  <c:v>2.3076923076923075</c:v>
                </c:pt>
                <c:pt idx="15968">
                  <c:v>0</c:v>
                </c:pt>
                <c:pt idx="15969">
                  <c:v>0</c:v>
                </c:pt>
                <c:pt idx="15970">
                  <c:v>1.7619047619047619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0.23529411764705882</c:v>
                </c:pt>
                <c:pt idx="15977">
                  <c:v>0</c:v>
                </c:pt>
                <c:pt idx="15978">
                  <c:v>1.2727272727272727</c:v>
                </c:pt>
                <c:pt idx="15979">
                  <c:v>1.0909090909090908</c:v>
                </c:pt>
                <c:pt idx="15980">
                  <c:v>0.30769230769230771</c:v>
                </c:pt>
                <c:pt idx="15981">
                  <c:v>0.72222222222222221</c:v>
                </c:pt>
                <c:pt idx="15982">
                  <c:v>1.9</c:v>
                </c:pt>
                <c:pt idx="15983">
                  <c:v>1.4</c:v>
                </c:pt>
                <c:pt idx="15984">
                  <c:v>1.5555555555555556</c:v>
                </c:pt>
                <c:pt idx="15985">
                  <c:v>1.1333333333333333</c:v>
                </c:pt>
                <c:pt idx="15986">
                  <c:v>0</c:v>
                </c:pt>
                <c:pt idx="15987">
                  <c:v>1.4444444444444444</c:v>
                </c:pt>
                <c:pt idx="15988">
                  <c:v>0</c:v>
                </c:pt>
                <c:pt idx="15989">
                  <c:v>1.8666666666666667</c:v>
                </c:pt>
                <c:pt idx="15990">
                  <c:v>0</c:v>
                </c:pt>
                <c:pt idx="15991">
                  <c:v>2</c:v>
                </c:pt>
                <c:pt idx="15992">
                  <c:v>2.2000000000000002</c:v>
                </c:pt>
                <c:pt idx="15993">
                  <c:v>2.1176470588235294</c:v>
                </c:pt>
                <c:pt idx="15994">
                  <c:v>2.5</c:v>
                </c:pt>
                <c:pt idx="15995">
                  <c:v>0</c:v>
                </c:pt>
                <c:pt idx="15996">
                  <c:v>1.7058823529411764</c:v>
                </c:pt>
                <c:pt idx="15997">
                  <c:v>0</c:v>
                </c:pt>
                <c:pt idx="15998">
                  <c:v>0</c:v>
                </c:pt>
                <c:pt idx="15999">
                  <c:v>0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0</c:v>
                </c:pt>
                <c:pt idx="16004">
                  <c:v>0</c:v>
                </c:pt>
                <c:pt idx="16005">
                  <c:v>0</c:v>
                </c:pt>
                <c:pt idx="16006">
                  <c:v>0</c:v>
                </c:pt>
                <c:pt idx="16007">
                  <c:v>0</c:v>
                </c:pt>
                <c:pt idx="16008">
                  <c:v>0</c:v>
                </c:pt>
                <c:pt idx="16009">
                  <c:v>0</c:v>
                </c:pt>
                <c:pt idx="16010">
                  <c:v>0</c:v>
                </c:pt>
                <c:pt idx="16011">
                  <c:v>0</c:v>
                </c:pt>
                <c:pt idx="16012">
                  <c:v>0</c:v>
                </c:pt>
                <c:pt idx="16013">
                  <c:v>0</c:v>
                </c:pt>
                <c:pt idx="16014">
                  <c:v>0</c:v>
                </c:pt>
                <c:pt idx="16015">
                  <c:v>0</c:v>
                </c:pt>
                <c:pt idx="16016">
                  <c:v>0</c:v>
                </c:pt>
                <c:pt idx="16017">
                  <c:v>0</c:v>
                </c:pt>
                <c:pt idx="16018">
                  <c:v>0</c:v>
                </c:pt>
                <c:pt idx="16019">
                  <c:v>0</c:v>
                </c:pt>
                <c:pt idx="16020">
                  <c:v>0</c:v>
                </c:pt>
                <c:pt idx="16021">
                  <c:v>0</c:v>
                </c:pt>
                <c:pt idx="16022">
                  <c:v>0.44444444444444442</c:v>
                </c:pt>
                <c:pt idx="16023">
                  <c:v>0</c:v>
                </c:pt>
                <c:pt idx="16024">
                  <c:v>0.30769230769230771</c:v>
                </c:pt>
                <c:pt idx="16025">
                  <c:v>0</c:v>
                </c:pt>
                <c:pt idx="16026">
                  <c:v>0</c:v>
                </c:pt>
                <c:pt idx="16027">
                  <c:v>0.25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0.375</c:v>
                </c:pt>
                <c:pt idx="16033">
                  <c:v>0.30769230769230771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0.5</c:v>
                </c:pt>
                <c:pt idx="16038">
                  <c:v>0.23529411764705882</c:v>
                </c:pt>
                <c:pt idx="16039">
                  <c:v>0.66666666666666663</c:v>
                </c:pt>
                <c:pt idx="16040">
                  <c:v>0.26666666666666666</c:v>
                </c:pt>
                <c:pt idx="16041">
                  <c:v>0</c:v>
                </c:pt>
                <c:pt idx="16042">
                  <c:v>0.5</c:v>
                </c:pt>
                <c:pt idx="16043">
                  <c:v>0.2</c:v>
                </c:pt>
                <c:pt idx="16044">
                  <c:v>0.5714285714285714</c:v>
                </c:pt>
                <c:pt idx="16045">
                  <c:v>0.27272727272727271</c:v>
                </c:pt>
                <c:pt idx="16046">
                  <c:v>0.25</c:v>
                </c:pt>
                <c:pt idx="16047">
                  <c:v>0.23529411764705882</c:v>
                </c:pt>
                <c:pt idx="16048">
                  <c:v>0.33333333333333331</c:v>
                </c:pt>
                <c:pt idx="16049">
                  <c:v>0.75</c:v>
                </c:pt>
                <c:pt idx="16050">
                  <c:v>0</c:v>
                </c:pt>
                <c:pt idx="16051">
                  <c:v>0.66666666666666663</c:v>
                </c:pt>
                <c:pt idx="16052">
                  <c:v>0.53846153846153844</c:v>
                </c:pt>
                <c:pt idx="16053">
                  <c:v>1</c:v>
                </c:pt>
                <c:pt idx="16054">
                  <c:v>0.84615384615384615</c:v>
                </c:pt>
                <c:pt idx="16055">
                  <c:v>0.61538461538461542</c:v>
                </c:pt>
                <c:pt idx="16056">
                  <c:v>0.61111111111111116</c:v>
                </c:pt>
                <c:pt idx="16057">
                  <c:v>1.2</c:v>
                </c:pt>
                <c:pt idx="16058">
                  <c:v>0.93333333333333335</c:v>
                </c:pt>
                <c:pt idx="16059">
                  <c:v>1.3333333333333333</c:v>
                </c:pt>
                <c:pt idx="16060">
                  <c:v>0.8571428571428571</c:v>
                </c:pt>
                <c:pt idx="16061">
                  <c:v>0.61111111111111116</c:v>
                </c:pt>
                <c:pt idx="16062">
                  <c:v>0</c:v>
                </c:pt>
                <c:pt idx="16063">
                  <c:v>0.8</c:v>
                </c:pt>
                <c:pt idx="16064">
                  <c:v>1.75</c:v>
                </c:pt>
                <c:pt idx="16065">
                  <c:v>1.2142857142857142</c:v>
                </c:pt>
                <c:pt idx="16066">
                  <c:v>0.63157894736842102</c:v>
                </c:pt>
                <c:pt idx="16067">
                  <c:v>1.5833333333333333</c:v>
                </c:pt>
                <c:pt idx="16068">
                  <c:v>0.9</c:v>
                </c:pt>
                <c:pt idx="16069">
                  <c:v>1.3125</c:v>
                </c:pt>
                <c:pt idx="16070">
                  <c:v>0.66666666666666663</c:v>
                </c:pt>
                <c:pt idx="16071">
                  <c:v>1.1875</c:v>
                </c:pt>
                <c:pt idx="16072">
                  <c:v>0.95238095238095233</c:v>
                </c:pt>
                <c:pt idx="16073">
                  <c:v>0.88235294117647056</c:v>
                </c:pt>
                <c:pt idx="16074">
                  <c:v>1.1764705882352942</c:v>
                </c:pt>
                <c:pt idx="16075">
                  <c:v>0</c:v>
                </c:pt>
                <c:pt idx="16076">
                  <c:v>1.5</c:v>
                </c:pt>
                <c:pt idx="16077">
                  <c:v>0.66666666666666663</c:v>
                </c:pt>
                <c:pt idx="16078">
                  <c:v>0.95</c:v>
                </c:pt>
                <c:pt idx="16079">
                  <c:v>1.8461538461538463</c:v>
                </c:pt>
                <c:pt idx="16080">
                  <c:v>0</c:v>
                </c:pt>
                <c:pt idx="16081">
                  <c:v>0</c:v>
                </c:pt>
                <c:pt idx="16082">
                  <c:v>2.0769230769230771</c:v>
                </c:pt>
                <c:pt idx="16083">
                  <c:v>0</c:v>
                </c:pt>
                <c:pt idx="16084">
                  <c:v>0</c:v>
                </c:pt>
                <c:pt idx="16085">
                  <c:v>1.0952380952380953</c:v>
                </c:pt>
                <c:pt idx="16086">
                  <c:v>2</c:v>
                </c:pt>
                <c:pt idx="16087">
                  <c:v>0</c:v>
                </c:pt>
                <c:pt idx="16088">
                  <c:v>1.9285714285714286</c:v>
                </c:pt>
                <c:pt idx="16089">
                  <c:v>1.4736842105263157</c:v>
                </c:pt>
                <c:pt idx="16090">
                  <c:v>0</c:v>
                </c:pt>
                <c:pt idx="16091">
                  <c:v>2.6</c:v>
                </c:pt>
                <c:pt idx="16092">
                  <c:v>0</c:v>
                </c:pt>
                <c:pt idx="16093">
                  <c:v>0</c:v>
                </c:pt>
                <c:pt idx="16094">
                  <c:v>0</c:v>
                </c:pt>
                <c:pt idx="16095">
                  <c:v>1.4736842105263157</c:v>
                </c:pt>
                <c:pt idx="16096">
                  <c:v>1.6</c:v>
                </c:pt>
                <c:pt idx="16097">
                  <c:v>0</c:v>
                </c:pt>
                <c:pt idx="16098">
                  <c:v>0</c:v>
                </c:pt>
                <c:pt idx="16099">
                  <c:v>0</c:v>
                </c:pt>
                <c:pt idx="16100">
                  <c:v>2.4285714285714284</c:v>
                </c:pt>
                <c:pt idx="16101">
                  <c:v>2.3333333333333335</c:v>
                </c:pt>
                <c:pt idx="16102">
                  <c:v>2</c:v>
                </c:pt>
                <c:pt idx="16103">
                  <c:v>1.75</c:v>
                </c:pt>
                <c:pt idx="16104">
                  <c:v>0</c:v>
                </c:pt>
                <c:pt idx="16105">
                  <c:v>1.6</c:v>
                </c:pt>
                <c:pt idx="16106">
                  <c:v>2.4615384615384617</c:v>
                </c:pt>
                <c:pt idx="16107">
                  <c:v>0</c:v>
                </c:pt>
                <c:pt idx="16108">
                  <c:v>0</c:v>
                </c:pt>
                <c:pt idx="16109">
                  <c:v>1.8823529411764706</c:v>
                </c:pt>
                <c:pt idx="16110">
                  <c:v>0</c:v>
                </c:pt>
                <c:pt idx="16111">
                  <c:v>0</c:v>
                </c:pt>
                <c:pt idx="16112">
                  <c:v>0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0.25</c:v>
                </c:pt>
                <c:pt idx="16127">
                  <c:v>0.2</c:v>
                </c:pt>
                <c:pt idx="16128">
                  <c:v>0.45454545454545453</c:v>
                </c:pt>
                <c:pt idx="16129">
                  <c:v>0</c:v>
                </c:pt>
                <c:pt idx="16130">
                  <c:v>0.41176470588235292</c:v>
                </c:pt>
                <c:pt idx="16131">
                  <c:v>0.61111111111111116</c:v>
                </c:pt>
                <c:pt idx="16132">
                  <c:v>0.6470588235294118</c:v>
                </c:pt>
                <c:pt idx="16133">
                  <c:v>0</c:v>
                </c:pt>
                <c:pt idx="16134">
                  <c:v>1.25</c:v>
                </c:pt>
                <c:pt idx="16135">
                  <c:v>1.2941176470588236</c:v>
                </c:pt>
                <c:pt idx="16136">
                  <c:v>1.7272727272727273</c:v>
                </c:pt>
                <c:pt idx="16137">
                  <c:v>1.2666666666666666</c:v>
                </c:pt>
                <c:pt idx="16138">
                  <c:v>2.1818181818181817</c:v>
                </c:pt>
                <c:pt idx="16139">
                  <c:v>0</c:v>
                </c:pt>
                <c:pt idx="16140">
                  <c:v>0</c:v>
                </c:pt>
                <c:pt idx="16141">
                  <c:v>2</c:v>
                </c:pt>
                <c:pt idx="16142">
                  <c:v>1.0952380952380953</c:v>
                </c:pt>
                <c:pt idx="16143">
                  <c:v>1.0952380952380953</c:v>
                </c:pt>
                <c:pt idx="16144">
                  <c:v>2.6</c:v>
                </c:pt>
                <c:pt idx="16145">
                  <c:v>2.125</c:v>
                </c:pt>
                <c:pt idx="16146">
                  <c:v>2.2142857142857144</c:v>
                </c:pt>
                <c:pt idx="16147">
                  <c:v>1.2272727272727273</c:v>
                </c:pt>
                <c:pt idx="16148">
                  <c:v>1.6666666666666667</c:v>
                </c:pt>
                <c:pt idx="16149">
                  <c:v>0</c:v>
                </c:pt>
                <c:pt idx="16150">
                  <c:v>2.125</c:v>
                </c:pt>
                <c:pt idx="16151">
                  <c:v>0</c:v>
                </c:pt>
                <c:pt idx="16152">
                  <c:v>0</c:v>
                </c:pt>
                <c:pt idx="16153">
                  <c:v>2.3846153846153846</c:v>
                </c:pt>
                <c:pt idx="16154">
                  <c:v>1.7222222222222223</c:v>
                </c:pt>
                <c:pt idx="16155">
                  <c:v>0</c:v>
                </c:pt>
                <c:pt idx="16156">
                  <c:v>2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0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0.33333333333333331</c:v>
                </c:pt>
                <c:pt idx="16184">
                  <c:v>0.25</c:v>
                </c:pt>
                <c:pt idx="16185">
                  <c:v>0.66666666666666663</c:v>
                </c:pt>
                <c:pt idx="16186">
                  <c:v>0</c:v>
                </c:pt>
                <c:pt idx="16187">
                  <c:v>0</c:v>
                </c:pt>
                <c:pt idx="16188">
                  <c:v>0</c:v>
                </c:pt>
                <c:pt idx="16189">
                  <c:v>0</c:v>
                </c:pt>
                <c:pt idx="16190">
                  <c:v>0.2857142857142857</c:v>
                </c:pt>
                <c:pt idx="16191">
                  <c:v>0.75</c:v>
                </c:pt>
                <c:pt idx="16192">
                  <c:v>0</c:v>
                </c:pt>
                <c:pt idx="16193">
                  <c:v>0.5</c:v>
                </c:pt>
                <c:pt idx="16194">
                  <c:v>0</c:v>
                </c:pt>
                <c:pt idx="16195">
                  <c:v>0</c:v>
                </c:pt>
                <c:pt idx="16196">
                  <c:v>0.5714285714285714</c:v>
                </c:pt>
                <c:pt idx="16197">
                  <c:v>0</c:v>
                </c:pt>
                <c:pt idx="16198">
                  <c:v>0</c:v>
                </c:pt>
                <c:pt idx="16199">
                  <c:v>0.5</c:v>
                </c:pt>
                <c:pt idx="16200">
                  <c:v>0.33333333333333331</c:v>
                </c:pt>
                <c:pt idx="16201">
                  <c:v>0</c:v>
                </c:pt>
                <c:pt idx="16202">
                  <c:v>0.2</c:v>
                </c:pt>
                <c:pt idx="16203">
                  <c:v>0</c:v>
                </c:pt>
                <c:pt idx="16204">
                  <c:v>0.58333333333333337</c:v>
                </c:pt>
                <c:pt idx="16205">
                  <c:v>0.46153846153846156</c:v>
                </c:pt>
                <c:pt idx="16206">
                  <c:v>0</c:v>
                </c:pt>
                <c:pt idx="16207">
                  <c:v>0</c:v>
                </c:pt>
                <c:pt idx="16208">
                  <c:v>0</c:v>
                </c:pt>
                <c:pt idx="16209">
                  <c:v>0.4</c:v>
                </c:pt>
                <c:pt idx="16210">
                  <c:v>0</c:v>
                </c:pt>
                <c:pt idx="16211">
                  <c:v>0</c:v>
                </c:pt>
                <c:pt idx="16212">
                  <c:v>0</c:v>
                </c:pt>
                <c:pt idx="16213">
                  <c:v>0.7142857142857143</c:v>
                </c:pt>
                <c:pt idx="16214">
                  <c:v>0.75</c:v>
                </c:pt>
                <c:pt idx="16215">
                  <c:v>0.58333333333333337</c:v>
                </c:pt>
                <c:pt idx="16216">
                  <c:v>0</c:v>
                </c:pt>
                <c:pt idx="16217">
                  <c:v>0.21428571428571427</c:v>
                </c:pt>
                <c:pt idx="16218">
                  <c:v>2</c:v>
                </c:pt>
                <c:pt idx="16219">
                  <c:v>0.2</c:v>
                </c:pt>
                <c:pt idx="16220">
                  <c:v>0.75</c:v>
                </c:pt>
                <c:pt idx="16221">
                  <c:v>0.25</c:v>
                </c:pt>
                <c:pt idx="16222">
                  <c:v>0.88888888888888884</c:v>
                </c:pt>
                <c:pt idx="16223">
                  <c:v>0.8571428571428571</c:v>
                </c:pt>
                <c:pt idx="16224">
                  <c:v>0.26666666666666666</c:v>
                </c:pt>
                <c:pt idx="16225">
                  <c:v>0.5</c:v>
                </c:pt>
                <c:pt idx="16226">
                  <c:v>0.84615384615384615</c:v>
                </c:pt>
                <c:pt idx="16227">
                  <c:v>0.30769230769230771</c:v>
                </c:pt>
                <c:pt idx="16228">
                  <c:v>1.5</c:v>
                </c:pt>
                <c:pt idx="16229">
                  <c:v>0.375</c:v>
                </c:pt>
                <c:pt idx="16230">
                  <c:v>0.88888888888888884</c:v>
                </c:pt>
                <c:pt idx="16231">
                  <c:v>0</c:v>
                </c:pt>
                <c:pt idx="16232">
                  <c:v>0.2857142857142857</c:v>
                </c:pt>
                <c:pt idx="16233">
                  <c:v>0.45454545454545453</c:v>
                </c:pt>
                <c:pt idx="16234">
                  <c:v>0.5714285714285714</c:v>
                </c:pt>
                <c:pt idx="16235">
                  <c:v>1.3</c:v>
                </c:pt>
                <c:pt idx="16236">
                  <c:v>0</c:v>
                </c:pt>
                <c:pt idx="16237">
                  <c:v>1.4</c:v>
                </c:pt>
                <c:pt idx="16238">
                  <c:v>0.55555555555555558</c:v>
                </c:pt>
                <c:pt idx="16239">
                  <c:v>0.72222222222222221</c:v>
                </c:pt>
                <c:pt idx="16240">
                  <c:v>1.2666666666666666</c:v>
                </c:pt>
                <c:pt idx="16241">
                  <c:v>0.35294117647058826</c:v>
                </c:pt>
                <c:pt idx="16242">
                  <c:v>1.3571428571428572</c:v>
                </c:pt>
                <c:pt idx="16243">
                  <c:v>1.6363636363636365</c:v>
                </c:pt>
                <c:pt idx="16244">
                  <c:v>1.1333333333333333</c:v>
                </c:pt>
                <c:pt idx="16245">
                  <c:v>1.3333333333333333</c:v>
                </c:pt>
                <c:pt idx="16246">
                  <c:v>1.75</c:v>
                </c:pt>
                <c:pt idx="16247">
                  <c:v>0.4</c:v>
                </c:pt>
                <c:pt idx="16248">
                  <c:v>1.2142857142857142</c:v>
                </c:pt>
                <c:pt idx="16249">
                  <c:v>2.5</c:v>
                </c:pt>
                <c:pt idx="16250">
                  <c:v>1.8333333333333333</c:v>
                </c:pt>
                <c:pt idx="16251">
                  <c:v>1.4375</c:v>
                </c:pt>
                <c:pt idx="16252">
                  <c:v>1.3076923076923077</c:v>
                </c:pt>
                <c:pt idx="16253">
                  <c:v>2.0769230769230771</c:v>
                </c:pt>
                <c:pt idx="16254">
                  <c:v>0</c:v>
                </c:pt>
                <c:pt idx="16255">
                  <c:v>0</c:v>
                </c:pt>
                <c:pt idx="16256">
                  <c:v>2</c:v>
                </c:pt>
                <c:pt idx="16257">
                  <c:v>1.588235294117647</c:v>
                </c:pt>
                <c:pt idx="16258">
                  <c:v>1.4444444444444444</c:v>
                </c:pt>
                <c:pt idx="16259">
                  <c:v>0</c:v>
                </c:pt>
                <c:pt idx="16260">
                  <c:v>1.0588235294117647</c:v>
                </c:pt>
                <c:pt idx="16261">
                  <c:v>1.4705882352941178</c:v>
                </c:pt>
                <c:pt idx="16262">
                  <c:v>0.81818181818181823</c:v>
                </c:pt>
                <c:pt idx="16263">
                  <c:v>0</c:v>
                </c:pt>
                <c:pt idx="16264">
                  <c:v>1.4444444444444444</c:v>
                </c:pt>
                <c:pt idx="16265">
                  <c:v>2.0714285714285716</c:v>
                </c:pt>
                <c:pt idx="16266">
                  <c:v>2.3636363636363638</c:v>
                </c:pt>
                <c:pt idx="16267">
                  <c:v>2.2142857142857144</c:v>
                </c:pt>
                <c:pt idx="16268">
                  <c:v>1.1904761904761905</c:v>
                </c:pt>
                <c:pt idx="16269">
                  <c:v>0</c:v>
                </c:pt>
                <c:pt idx="16270">
                  <c:v>1.4444444444444444</c:v>
                </c:pt>
                <c:pt idx="16271">
                  <c:v>1.5789473684210527</c:v>
                </c:pt>
                <c:pt idx="16272">
                  <c:v>0</c:v>
                </c:pt>
                <c:pt idx="16273">
                  <c:v>2.1666666666666665</c:v>
                </c:pt>
                <c:pt idx="16274">
                  <c:v>2.3076923076923075</c:v>
                </c:pt>
                <c:pt idx="16275">
                  <c:v>0</c:v>
                </c:pt>
                <c:pt idx="16276">
                  <c:v>0</c:v>
                </c:pt>
                <c:pt idx="16277">
                  <c:v>1.5294117647058822</c:v>
                </c:pt>
                <c:pt idx="16278">
                  <c:v>2.1428571428571428</c:v>
                </c:pt>
                <c:pt idx="16279">
                  <c:v>2.2857142857142856</c:v>
                </c:pt>
                <c:pt idx="16280">
                  <c:v>2.6363636363636362</c:v>
                </c:pt>
                <c:pt idx="16281">
                  <c:v>0</c:v>
                </c:pt>
                <c:pt idx="16282">
                  <c:v>1.5789473684210527</c:v>
                </c:pt>
                <c:pt idx="16283">
                  <c:v>2.5</c:v>
                </c:pt>
                <c:pt idx="16284">
                  <c:v>2.3333333333333335</c:v>
                </c:pt>
                <c:pt idx="16285">
                  <c:v>2</c:v>
                </c:pt>
                <c:pt idx="16286">
                  <c:v>1.7333333333333334</c:v>
                </c:pt>
                <c:pt idx="16287">
                  <c:v>0</c:v>
                </c:pt>
                <c:pt idx="16288">
                  <c:v>1.5789473684210527</c:v>
                </c:pt>
                <c:pt idx="16289">
                  <c:v>1.7</c:v>
                </c:pt>
                <c:pt idx="16290">
                  <c:v>0</c:v>
                </c:pt>
                <c:pt idx="16291">
                  <c:v>0</c:v>
                </c:pt>
                <c:pt idx="16292">
                  <c:v>1.368421052631579</c:v>
                </c:pt>
                <c:pt idx="16293">
                  <c:v>0</c:v>
                </c:pt>
                <c:pt idx="16294">
                  <c:v>1.875</c:v>
                </c:pt>
                <c:pt idx="16295">
                  <c:v>0</c:v>
                </c:pt>
                <c:pt idx="16296">
                  <c:v>2</c:v>
                </c:pt>
                <c:pt idx="16297">
                  <c:v>0</c:v>
                </c:pt>
                <c:pt idx="16298">
                  <c:v>1.8095238095238095</c:v>
                </c:pt>
                <c:pt idx="16299">
                  <c:v>0</c:v>
                </c:pt>
                <c:pt idx="16300">
                  <c:v>0</c:v>
                </c:pt>
                <c:pt idx="16301">
                  <c:v>0</c:v>
                </c:pt>
                <c:pt idx="16302">
                  <c:v>0</c:v>
                </c:pt>
                <c:pt idx="16303">
                  <c:v>0</c:v>
                </c:pt>
                <c:pt idx="16304">
                  <c:v>0</c:v>
                </c:pt>
                <c:pt idx="16305">
                  <c:v>0</c:v>
                </c:pt>
                <c:pt idx="16306">
                  <c:v>0</c:v>
                </c:pt>
                <c:pt idx="16307">
                  <c:v>0</c:v>
                </c:pt>
                <c:pt idx="16308">
                  <c:v>0</c:v>
                </c:pt>
                <c:pt idx="16309">
                  <c:v>1.6363636363636365</c:v>
                </c:pt>
                <c:pt idx="16310">
                  <c:v>0.70588235294117652</c:v>
                </c:pt>
                <c:pt idx="16311">
                  <c:v>0.92307692307692313</c:v>
                </c:pt>
                <c:pt idx="16312">
                  <c:v>0.66666666666666663</c:v>
                </c:pt>
                <c:pt idx="16313">
                  <c:v>1.375</c:v>
                </c:pt>
                <c:pt idx="16314">
                  <c:v>1.8461538461538463</c:v>
                </c:pt>
                <c:pt idx="16315">
                  <c:v>1.9090909090909092</c:v>
                </c:pt>
                <c:pt idx="16316">
                  <c:v>0.73913043478260865</c:v>
                </c:pt>
                <c:pt idx="16317">
                  <c:v>0</c:v>
                </c:pt>
                <c:pt idx="16318">
                  <c:v>1.5625</c:v>
                </c:pt>
                <c:pt idx="16319">
                  <c:v>2.1333333333333333</c:v>
                </c:pt>
                <c:pt idx="16320">
                  <c:v>2.2307692307692308</c:v>
                </c:pt>
                <c:pt idx="16321">
                  <c:v>2.6</c:v>
                </c:pt>
                <c:pt idx="16322">
                  <c:v>0</c:v>
                </c:pt>
                <c:pt idx="16323">
                  <c:v>2.1333333333333333</c:v>
                </c:pt>
                <c:pt idx="16324">
                  <c:v>1.2727272727272727</c:v>
                </c:pt>
                <c:pt idx="16325">
                  <c:v>2.0714285714285716</c:v>
                </c:pt>
                <c:pt idx="16326">
                  <c:v>2.4166666666666665</c:v>
                </c:pt>
                <c:pt idx="16327">
                  <c:v>0</c:v>
                </c:pt>
                <c:pt idx="16328">
                  <c:v>2.4166666666666665</c:v>
                </c:pt>
                <c:pt idx="16329">
                  <c:v>1.7058823529411764</c:v>
                </c:pt>
                <c:pt idx="16330">
                  <c:v>0</c:v>
                </c:pt>
                <c:pt idx="16331">
                  <c:v>0</c:v>
                </c:pt>
                <c:pt idx="16332">
                  <c:v>2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0.2857142857142857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1.1111111111111112</c:v>
                </c:pt>
                <c:pt idx="16365">
                  <c:v>0.5714285714285714</c:v>
                </c:pt>
                <c:pt idx="16366">
                  <c:v>0</c:v>
                </c:pt>
                <c:pt idx="16367">
                  <c:v>0.33333333333333331</c:v>
                </c:pt>
                <c:pt idx="16368">
                  <c:v>0</c:v>
                </c:pt>
                <c:pt idx="16369">
                  <c:v>0.5</c:v>
                </c:pt>
                <c:pt idx="16370">
                  <c:v>0</c:v>
                </c:pt>
                <c:pt idx="16371">
                  <c:v>0</c:v>
                </c:pt>
                <c:pt idx="16372">
                  <c:v>0.25</c:v>
                </c:pt>
                <c:pt idx="16373">
                  <c:v>0</c:v>
                </c:pt>
                <c:pt idx="16374">
                  <c:v>1.2</c:v>
                </c:pt>
                <c:pt idx="16375">
                  <c:v>0.22222222222222221</c:v>
                </c:pt>
                <c:pt idx="16376">
                  <c:v>0</c:v>
                </c:pt>
                <c:pt idx="16377">
                  <c:v>0.66666666666666663</c:v>
                </c:pt>
                <c:pt idx="16378">
                  <c:v>0.54545454545454541</c:v>
                </c:pt>
                <c:pt idx="16379">
                  <c:v>0.25</c:v>
                </c:pt>
                <c:pt idx="16380">
                  <c:v>0.75</c:v>
                </c:pt>
                <c:pt idx="16381">
                  <c:v>0.33333333333333331</c:v>
                </c:pt>
                <c:pt idx="16382">
                  <c:v>0.21428571428571427</c:v>
                </c:pt>
                <c:pt idx="16383">
                  <c:v>0</c:v>
                </c:pt>
                <c:pt idx="16384">
                  <c:v>0</c:v>
                </c:pt>
                <c:pt idx="16385">
                  <c:v>0.5</c:v>
                </c:pt>
                <c:pt idx="16386">
                  <c:v>0.4</c:v>
                </c:pt>
                <c:pt idx="16387">
                  <c:v>0</c:v>
                </c:pt>
                <c:pt idx="16388">
                  <c:v>0.33333333333333331</c:v>
                </c:pt>
                <c:pt idx="16389">
                  <c:v>0.25</c:v>
                </c:pt>
                <c:pt idx="16390">
                  <c:v>0.58333333333333337</c:v>
                </c:pt>
                <c:pt idx="16391">
                  <c:v>0.33333333333333331</c:v>
                </c:pt>
                <c:pt idx="16392">
                  <c:v>1</c:v>
                </c:pt>
                <c:pt idx="16393">
                  <c:v>1.4545454545454546</c:v>
                </c:pt>
                <c:pt idx="16394">
                  <c:v>0.26666666666666666</c:v>
                </c:pt>
                <c:pt idx="16395">
                  <c:v>0.4</c:v>
                </c:pt>
                <c:pt idx="16396">
                  <c:v>0.25</c:v>
                </c:pt>
                <c:pt idx="16397">
                  <c:v>0.42857142857142855</c:v>
                </c:pt>
                <c:pt idx="16398">
                  <c:v>1.4</c:v>
                </c:pt>
                <c:pt idx="16399">
                  <c:v>0.58823529411764708</c:v>
                </c:pt>
                <c:pt idx="16400">
                  <c:v>0.21052631578947367</c:v>
                </c:pt>
                <c:pt idx="16401">
                  <c:v>0.4</c:v>
                </c:pt>
                <c:pt idx="16402">
                  <c:v>0.91666666666666663</c:v>
                </c:pt>
                <c:pt idx="16403">
                  <c:v>0.66666666666666663</c:v>
                </c:pt>
                <c:pt idx="16404">
                  <c:v>0.47058823529411764</c:v>
                </c:pt>
                <c:pt idx="16405">
                  <c:v>0.8571428571428571</c:v>
                </c:pt>
                <c:pt idx="16406">
                  <c:v>0.38095238095238093</c:v>
                </c:pt>
                <c:pt idx="16407">
                  <c:v>1.9090909090909092</c:v>
                </c:pt>
                <c:pt idx="16408">
                  <c:v>0.82352941176470584</c:v>
                </c:pt>
                <c:pt idx="16409">
                  <c:v>0</c:v>
                </c:pt>
                <c:pt idx="16410">
                  <c:v>0.54545454545454541</c:v>
                </c:pt>
                <c:pt idx="16411">
                  <c:v>1.6</c:v>
                </c:pt>
                <c:pt idx="16412">
                  <c:v>0</c:v>
                </c:pt>
                <c:pt idx="16413">
                  <c:v>1.0666666666666667</c:v>
                </c:pt>
                <c:pt idx="16414">
                  <c:v>0.33333333333333331</c:v>
                </c:pt>
                <c:pt idx="16415">
                  <c:v>0</c:v>
                </c:pt>
                <c:pt idx="16416">
                  <c:v>1.375</c:v>
                </c:pt>
                <c:pt idx="16417">
                  <c:v>0.47058823529411764</c:v>
                </c:pt>
                <c:pt idx="16418">
                  <c:v>1.6666666666666667</c:v>
                </c:pt>
                <c:pt idx="16419">
                  <c:v>1.8181818181818181</c:v>
                </c:pt>
                <c:pt idx="16420">
                  <c:v>0</c:v>
                </c:pt>
                <c:pt idx="16421">
                  <c:v>1.411764705882353</c:v>
                </c:pt>
                <c:pt idx="16422">
                  <c:v>1.375</c:v>
                </c:pt>
                <c:pt idx="16423">
                  <c:v>0.48</c:v>
                </c:pt>
                <c:pt idx="16424">
                  <c:v>0</c:v>
                </c:pt>
                <c:pt idx="16425">
                  <c:v>2.2307692307692308</c:v>
                </c:pt>
                <c:pt idx="16426">
                  <c:v>1.4375</c:v>
                </c:pt>
                <c:pt idx="16427">
                  <c:v>0</c:v>
                </c:pt>
                <c:pt idx="16428">
                  <c:v>1.411764705882353</c:v>
                </c:pt>
                <c:pt idx="16429">
                  <c:v>1.5555555555555556</c:v>
                </c:pt>
                <c:pt idx="16430">
                  <c:v>2.1538461538461537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1.5555555555555556</c:v>
                </c:pt>
                <c:pt idx="16435">
                  <c:v>2.5454545454545454</c:v>
                </c:pt>
                <c:pt idx="16436">
                  <c:v>0</c:v>
                </c:pt>
                <c:pt idx="16437">
                  <c:v>2</c:v>
                </c:pt>
                <c:pt idx="16438">
                  <c:v>1.2857142857142858</c:v>
                </c:pt>
                <c:pt idx="16439">
                  <c:v>0</c:v>
                </c:pt>
                <c:pt idx="16440">
                  <c:v>0</c:v>
                </c:pt>
                <c:pt idx="16441">
                  <c:v>1.5555555555555556</c:v>
                </c:pt>
                <c:pt idx="16442">
                  <c:v>1.6842105263157894</c:v>
                </c:pt>
                <c:pt idx="16443">
                  <c:v>2.3333333333333335</c:v>
                </c:pt>
                <c:pt idx="16444">
                  <c:v>1.3333333333333333</c:v>
                </c:pt>
                <c:pt idx="16445">
                  <c:v>0</c:v>
                </c:pt>
                <c:pt idx="16446">
                  <c:v>0</c:v>
                </c:pt>
                <c:pt idx="16447">
                  <c:v>1.6842105263157894</c:v>
                </c:pt>
                <c:pt idx="16448">
                  <c:v>2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1.8666666666666667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1.3913043478260869</c:v>
                </c:pt>
                <c:pt idx="16457">
                  <c:v>0</c:v>
                </c:pt>
                <c:pt idx="16458">
                  <c:v>0</c:v>
                </c:pt>
                <c:pt idx="16459">
                  <c:v>1.8947368421052631</c:v>
                </c:pt>
                <c:pt idx="16460">
                  <c:v>2.3333333333333335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0.4</c:v>
                </c:pt>
                <c:pt idx="16475">
                  <c:v>0.47619047619047616</c:v>
                </c:pt>
                <c:pt idx="16476">
                  <c:v>1.2</c:v>
                </c:pt>
                <c:pt idx="16477">
                  <c:v>1.5</c:v>
                </c:pt>
                <c:pt idx="16478">
                  <c:v>3</c:v>
                </c:pt>
                <c:pt idx="16479">
                  <c:v>2.0909090909090908</c:v>
                </c:pt>
                <c:pt idx="16480">
                  <c:v>1.6666666666666667</c:v>
                </c:pt>
                <c:pt idx="16481">
                  <c:v>2.3333333333333335</c:v>
                </c:pt>
                <c:pt idx="16482">
                  <c:v>2.1428571428571428</c:v>
                </c:pt>
                <c:pt idx="16483">
                  <c:v>1.5</c:v>
                </c:pt>
                <c:pt idx="16484">
                  <c:v>0</c:v>
                </c:pt>
                <c:pt idx="16485">
                  <c:v>2.0769230769230771</c:v>
                </c:pt>
                <c:pt idx="16486">
                  <c:v>2.1428571428571428</c:v>
                </c:pt>
                <c:pt idx="16487">
                  <c:v>0</c:v>
                </c:pt>
                <c:pt idx="16488">
                  <c:v>1.1499999999999999</c:v>
                </c:pt>
                <c:pt idx="16489">
                  <c:v>1.2105263157894737</c:v>
                </c:pt>
                <c:pt idx="16490">
                  <c:v>1.7333333333333334</c:v>
                </c:pt>
                <c:pt idx="16491">
                  <c:v>2.8</c:v>
                </c:pt>
                <c:pt idx="16492">
                  <c:v>0</c:v>
                </c:pt>
                <c:pt idx="16493">
                  <c:v>0</c:v>
                </c:pt>
                <c:pt idx="16494">
                  <c:v>2.4545454545454546</c:v>
                </c:pt>
                <c:pt idx="16495">
                  <c:v>0</c:v>
                </c:pt>
                <c:pt idx="16496">
                  <c:v>1.35</c:v>
                </c:pt>
                <c:pt idx="16497">
                  <c:v>1.7777777777777777</c:v>
                </c:pt>
                <c:pt idx="16498">
                  <c:v>0</c:v>
                </c:pt>
                <c:pt idx="16499">
                  <c:v>0</c:v>
                </c:pt>
                <c:pt idx="16500">
                  <c:v>1.9285714285714286</c:v>
                </c:pt>
                <c:pt idx="16501">
                  <c:v>0</c:v>
                </c:pt>
                <c:pt idx="16502">
                  <c:v>0</c:v>
                </c:pt>
                <c:pt idx="16503">
                  <c:v>1.9375</c:v>
                </c:pt>
                <c:pt idx="16504">
                  <c:v>0</c:v>
                </c:pt>
                <c:pt idx="16505">
                  <c:v>2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0.75</c:v>
                </c:pt>
                <c:pt idx="16526">
                  <c:v>0</c:v>
                </c:pt>
                <c:pt idx="16527">
                  <c:v>0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0.33333333333333331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0.8571428571428571</c:v>
                </c:pt>
                <c:pt idx="16542">
                  <c:v>0</c:v>
                </c:pt>
                <c:pt idx="16543">
                  <c:v>0.66666666666666663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0.63636363636363635</c:v>
                </c:pt>
                <c:pt idx="16551">
                  <c:v>1</c:v>
                </c:pt>
                <c:pt idx="16552">
                  <c:v>0.5</c:v>
                </c:pt>
                <c:pt idx="16553">
                  <c:v>0.4</c:v>
                </c:pt>
                <c:pt idx="16554">
                  <c:v>0.72727272727272729</c:v>
                </c:pt>
                <c:pt idx="16555">
                  <c:v>0.26666666666666666</c:v>
                </c:pt>
                <c:pt idx="16556">
                  <c:v>0.91666666666666663</c:v>
                </c:pt>
                <c:pt idx="16557">
                  <c:v>0.55555555555555558</c:v>
                </c:pt>
                <c:pt idx="16558">
                  <c:v>0.30769230769230771</c:v>
                </c:pt>
                <c:pt idx="16559">
                  <c:v>0.26315789473684209</c:v>
                </c:pt>
                <c:pt idx="16560">
                  <c:v>0.375</c:v>
                </c:pt>
                <c:pt idx="16561">
                  <c:v>1.3333333333333333</c:v>
                </c:pt>
                <c:pt idx="16562">
                  <c:v>0.9</c:v>
                </c:pt>
                <c:pt idx="16563">
                  <c:v>1.6363636363636365</c:v>
                </c:pt>
                <c:pt idx="16564">
                  <c:v>1</c:v>
                </c:pt>
                <c:pt idx="16565">
                  <c:v>0.5625</c:v>
                </c:pt>
                <c:pt idx="16566">
                  <c:v>1.4444444444444444</c:v>
                </c:pt>
                <c:pt idx="16567">
                  <c:v>1.1428571428571428</c:v>
                </c:pt>
                <c:pt idx="16568">
                  <c:v>0.73333333333333328</c:v>
                </c:pt>
                <c:pt idx="16569">
                  <c:v>0.25</c:v>
                </c:pt>
                <c:pt idx="16570">
                  <c:v>0.77777777777777779</c:v>
                </c:pt>
                <c:pt idx="16571">
                  <c:v>0.44444444444444442</c:v>
                </c:pt>
                <c:pt idx="16572">
                  <c:v>0.2608695652173913</c:v>
                </c:pt>
                <c:pt idx="16573">
                  <c:v>0.45</c:v>
                </c:pt>
                <c:pt idx="16574">
                  <c:v>0.75</c:v>
                </c:pt>
                <c:pt idx="16575">
                  <c:v>1.5555555555555556</c:v>
                </c:pt>
                <c:pt idx="16576">
                  <c:v>0.88888888888888884</c:v>
                </c:pt>
                <c:pt idx="16577">
                  <c:v>1.1428571428571428</c:v>
                </c:pt>
                <c:pt idx="16578">
                  <c:v>1.0769230769230769</c:v>
                </c:pt>
                <c:pt idx="16579">
                  <c:v>0.76470588235294112</c:v>
                </c:pt>
                <c:pt idx="16580">
                  <c:v>1.3333333333333333</c:v>
                </c:pt>
                <c:pt idx="16581">
                  <c:v>2.0909090909090908</c:v>
                </c:pt>
                <c:pt idx="16582">
                  <c:v>1.8</c:v>
                </c:pt>
                <c:pt idx="16583">
                  <c:v>0</c:v>
                </c:pt>
                <c:pt idx="16584">
                  <c:v>1.375</c:v>
                </c:pt>
                <c:pt idx="16585">
                  <c:v>1.6363636363636365</c:v>
                </c:pt>
                <c:pt idx="16586">
                  <c:v>0.94736842105263153</c:v>
                </c:pt>
                <c:pt idx="16587">
                  <c:v>1.0526315789473684</c:v>
                </c:pt>
                <c:pt idx="16588">
                  <c:v>0</c:v>
                </c:pt>
                <c:pt idx="16589">
                  <c:v>0.875</c:v>
                </c:pt>
                <c:pt idx="16590">
                  <c:v>0.58823529411764708</c:v>
                </c:pt>
                <c:pt idx="16591">
                  <c:v>0.77272727272727271</c:v>
                </c:pt>
                <c:pt idx="16592">
                  <c:v>1.1052631578947369</c:v>
                </c:pt>
                <c:pt idx="16593">
                  <c:v>2</c:v>
                </c:pt>
                <c:pt idx="16594">
                  <c:v>0</c:v>
                </c:pt>
                <c:pt idx="16595">
                  <c:v>0.56000000000000005</c:v>
                </c:pt>
                <c:pt idx="16596">
                  <c:v>1.1764705882352942</c:v>
                </c:pt>
                <c:pt idx="16597">
                  <c:v>0</c:v>
                </c:pt>
                <c:pt idx="16598">
                  <c:v>1.6666666666666667</c:v>
                </c:pt>
                <c:pt idx="16599">
                  <c:v>1.6</c:v>
                </c:pt>
                <c:pt idx="16600">
                  <c:v>0</c:v>
                </c:pt>
                <c:pt idx="16601">
                  <c:v>1.5294117647058822</c:v>
                </c:pt>
                <c:pt idx="16602">
                  <c:v>1.625</c:v>
                </c:pt>
                <c:pt idx="16603">
                  <c:v>2.1666666666666665</c:v>
                </c:pt>
                <c:pt idx="16604">
                  <c:v>0</c:v>
                </c:pt>
                <c:pt idx="16605">
                  <c:v>1.5294117647058822</c:v>
                </c:pt>
                <c:pt idx="16606">
                  <c:v>1.6666666666666667</c:v>
                </c:pt>
                <c:pt idx="16607">
                  <c:v>2</c:v>
                </c:pt>
                <c:pt idx="16608">
                  <c:v>1.6923076923076923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1.6666666666666667</c:v>
                </c:pt>
                <c:pt idx="16613">
                  <c:v>1.7777777777777777</c:v>
                </c:pt>
                <c:pt idx="16614">
                  <c:v>0</c:v>
                </c:pt>
                <c:pt idx="16615">
                  <c:v>0</c:v>
                </c:pt>
                <c:pt idx="16616">
                  <c:v>1.6666666666666667</c:v>
                </c:pt>
                <c:pt idx="16617">
                  <c:v>0</c:v>
                </c:pt>
                <c:pt idx="16618">
                  <c:v>1.7894736842105263</c:v>
                </c:pt>
                <c:pt idx="16619">
                  <c:v>1.9333333333333333</c:v>
                </c:pt>
                <c:pt idx="16620">
                  <c:v>0</c:v>
                </c:pt>
                <c:pt idx="16621">
                  <c:v>1.9411764705882353</c:v>
                </c:pt>
                <c:pt idx="16622">
                  <c:v>0</c:v>
                </c:pt>
                <c:pt idx="16623">
                  <c:v>0</c:v>
                </c:pt>
                <c:pt idx="16624">
                  <c:v>1.7894736842105263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0.6</c:v>
                </c:pt>
                <c:pt idx="16645">
                  <c:v>1.8181818181818181</c:v>
                </c:pt>
                <c:pt idx="16646">
                  <c:v>0.40909090909090912</c:v>
                </c:pt>
                <c:pt idx="16647">
                  <c:v>1.6428571428571428</c:v>
                </c:pt>
                <c:pt idx="16648">
                  <c:v>0.58333333333333337</c:v>
                </c:pt>
                <c:pt idx="16649">
                  <c:v>1.7857142857142858</c:v>
                </c:pt>
                <c:pt idx="16650">
                  <c:v>1.1666666666666667</c:v>
                </c:pt>
                <c:pt idx="16651">
                  <c:v>0</c:v>
                </c:pt>
                <c:pt idx="16652">
                  <c:v>0</c:v>
                </c:pt>
                <c:pt idx="16653">
                  <c:v>1.7857142857142858</c:v>
                </c:pt>
                <c:pt idx="16654">
                  <c:v>1.3157894736842106</c:v>
                </c:pt>
                <c:pt idx="16655">
                  <c:v>1.7647058823529411</c:v>
                </c:pt>
                <c:pt idx="16656">
                  <c:v>2.0833333333333335</c:v>
                </c:pt>
                <c:pt idx="16657">
                  <c:v>0</c:v>
                </c:pt>
                <c:pt idx="16658">
                  <c:v>1.7777777777777777</c:v>
                </c:pt>
                <c:pt idx="16659">
                  <c:v>2.0666666666666669</c:v>
                </c:pt>
                <c:pt idx="16660">
                  <c:v>0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2.0714285714285716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2.0499999999999998</c:v>
                </c:pt>
                <c:pt idx="16669">
                  <c:v>0</c:v>
                </c:pt>
                <c:pt idx="16670">
                  <c:v>0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</c:v>
                </c:pt>
                <c:pt idx="16680">
                  <c:v>0</c:v>
                </c:pt>
                <c:pt idx="16681">
                  <c:v>0</c:v>
                </c:pt>
                <c:pt idx="16682">
                  <c:v>0.5714285714285714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0.4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0</c:v>
                </c:pt>
                <c:pt idx="16693">
                  <c:v>0.22222222222222221</c:v>
                </c:pt>
                <c:pt idx="16694">
                  <c:v>0</c:v>
                </c:pt>
                <c:pt idx="16695">
                  <c:v>0</c:v>
                </c:pt>
                <c:pt idx="16696">
                  <c:v>0.5</c:v>
                </c:pt>
                <c:pt idx="16697">
                  <c:v>0.25</c:v>
                </c:pt>
                <c:pt idx="16698">
                  <c:v>0</c:v>
                </c:pt>
                <c:pt idx="16699">
                  <c:v>0</c:v>
                </c:pt>
                <c:pt idx="16700">
                  <c:v>0.4</c:v>
                </c:pt>
                <c:pt idx="16701">
                  <c:v>0.54545454545454541</c:v>
                </c:pt>
                <c:pt idx="16702">
                  <c:v>1.5555555555555556</c:v>
                </c:pt>
                <c:pt idx="16703">
                  <c:v>0</c:v>
                </c:pt>
                <c:pt idx="16704">
                  <c:v>0</c:v>
                </c:pt>
                <c:pt idx="16705">
                  <c:v>0.22222222222222221</c:v>
                </c:pt>
                <c:pt idx="16706">
                  <c:v>0.54545454545454541</c:v>
                </c:pt>
                <c:pt idx="16707">
                  <c:v>0</c:v>
                </c:pt>
                <c:pt idx="16708">
                  <c:v>0.63636363636363635</c:v>
                </c:pt>
                <c:pt idx="16709">
                  <c:v>0.44444444444444442</c:v>
                </c:pt>
                <c:pt idx="16710">
                  <c:v>0.5</c:v>
                </c:pt>
                <c:pt idx="16711">
                  <c:v>0.77777777777777779</c:v>
                </c:pt>
                <c:pt idx="16712">
                  <c:v>0</c:v>
                </c:pt>
                <c:pt idx="16713">
                  <c:v>0.36842105263157893</c:v>
                </c:pt>
                <c:pt idx="16714">
                  <c:v>0.66666666666666663</c:v>
                </c:pt>
                <c:pt idx="16715">
                  <c:v>0.30769230769230771</c:v>
                </c:pt>
                <c:pt idx="16716">
                  <c:v>1.0769230769230769</c:v>
                </c:pt>
                <c:pt idx="16717">
                  <c:v>1.3333333333333333</c:v>
                </c:pt>
                <c:pt idx="16718">
                  <c:v>0.22222222222222221</c:v>
                </c:pt>
                <c:pt idx="16719">
                  <c:v>0</c:v>
                </c:pt>
                <c:pt idx="16720">
                  <c:v>0.36842105263157893</c:v>
                </c:pt>
                <c:pt idx="16721">
                  <c:v>1.0833333333333333</c:v>
                </c:pt>
                <c:pt idx="16722">
                  <c:v>1.1000000000000001</c:v>
                </c:pt>
                <c:pt idx="16723">
                  <c:v>0.22222222222222221</c:v>
                </c:pt>
                <c:pt idx="16724">
                  <c:v>0.8125</c:v>
                </c:pt>
                <c:pt idx="16725">
                  <c:v>0.53846153846153844</c:v>
                </c:pt>
                <c:pt idx="16726">
                  <c:v>1.6</c:v>
                </c:pt>
                <c:pt idx="16727">
                  <c:v>1.2857142857142858</c:v>
                </c:pt>
                <c:pt idx="16728">
                  <c:v>0.42105263157894735</c:v>
                </c:pt>
                <c:pt idx="16729">
                  <c:v>0.83333333333333337</c:v>
                </c:pt>
                <c:pt idx="16730">
                  <c:v>0.75</c:v>
                </c:pt>
                <c:pt idx="16731">
                  <c:v>0.88235294117647056</c:v>
                </c:pt>
                <c:pt idx="16732">
                  <c:v>1.7777777777777777</c:v>
                </c:pt>
                <c:pt idx="16733">
                  <c:v>0.57894736842105265</c:v>
                </c:pt>
                <c:pt idx="16734">
                  <c:v>0.94117647058823528</c:v>
                </c:pt>
                <c:pt idx="16735">
                  <c:v>1.2307692307692308</c:v>
                </c:pt>
                <c:pt idx="16736">
                  <c:v>0.88235294117647056</c:v>
                </c:pt>
                <c:pt idx="16737">
                  <c:v>0.5</c:v>
                </c:pt>
                <c:pt idx="16738">
                  <c:v>0.6</c:v>
                </c:pt>
                <c:pt idx="16739">
                  <c:v>2</c:v>
                </c:pt>
                <c:pt idx="16740">
                  <c:v>0</c:v>
                </c:pt>
                <c:pt idx="16741">
                  <c:v>1.3333333333333333</c:v>
                </c:pt>
                <c:pt idx="16742">
                  <c:v>0</c:v>
                </c:pt>
                <c:pt idx="16743">
                  <c:v>0</c:v>
                </c:pt>
                <c:pt idx="16744">
                  <c:v>0.61538461538461542</c:v>
                </c:pt>
                <c:pt idx="16745">
                  <c:v>2.2999999999999998</c:v>
                </c:pt>
                <c:pt idx="16746">
                  <c:v>0.86956521739130432</c:v>
                </c:pt>
                <c:pt idx="16747">
                  <c:v>2.1818181818181817</c:v>
                </c:pt>
                <c:pt idx="16748">
                  <c:v>0</c:v>
                </c:pt>
                <c:pt idx="16749">
                  <c:v>1.6428571428571428</c:v>
                </c:pt>
                <c:pt idx="16750">
                  <c:v>1.8</c:v>
                </c:pt>
                <c:pt idx="16751">
                  <c:v>2</c:v>
                </c:pt>
                <c:pt idx="16752">
                  <c:v>0</c:v>
                </c:pt>
                <c:pt idx="16753">
                  <c:v>2.8571428571428572</c:v>
                </c:pt>
                <c:pt idx="16754">
                  <c:v>0.86956521739130432</c:v>
                </c:pt>
                <c:pt idx="16755">
                  <c:v>0</c:v>
                </c:pt>
                <c:pt idx="16756">
                  <c:v>1.75</c:v>
                </c:pt>
                <c:pt idx="16757">
                  <c:v>0</c:v>
                </c:pt>
                <c:pt idx="16758">
                  <c:v>1.3333333333333333</c:v>
                </c:pt>
                <c:pt idx="16759">
                  <c:v>0</c:v>
                </c:pt>
                <c:pt idx="16760">
                  <c:v>1.6470588235294117</c:v>
                </c:pt>
                <c:pt idx="16761">
                  <c:v>1.7647058823529411</c:v>
                </c:pt>
                <c:pt idx="16762">
                  <c:v>0</c:v>
                </c:pt>
                <c:pt idx="16763">
                  <c:v>1.4375</c:v>
                </c:pt>
                <c:pt idx="16764">
                  <c:v>1.75</c:v>
                </c:pt>
                <c:pt idx="16765">
                  <c:v>1.8235294117647058</c:v>
                </c:pt>
                <c:pt idx="16766">
                  <c:v>1.9411764705882353</c:v>
                </c:pt>
                <c:pt idx="16767">
                  <c:v>1.5384615384615385</c:v>
                </c:pt>
                <c:pt idx="16768">
                  <c:v>0</c:v>
                </c:pt>
                <c:pt idx="16769">
                  <c:v>1.75</c:v>
                </c:pt>
                <c:pt idx="16770">
                  <c:v>1.75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0</c:v>
                </c:pt>
                <c:pt idx="16775">
                  <c:v>0</c:v>
                </c:pt>
                <c:pt idx="16776">
                  <c:v>0</c:v>
                </c:pt>
                <c:pt idx="16777">
                  <c:v>0</c:v>
                </c:pt>
                <c:pt idx="16778">
                  <c:v>0</c:v>
                </c:pt>
                <c:pt idx="16779">
                  <c:v>0</c:v>
                </c:pt>
                <c:pt idx="16780">
                  <c:v>0</c:v>
                </c:pt>
                <c:pt idx="16781">
                  <c:v>0</c:v>
                </c:pt>
                <c:pt idx="16782">
                  <c:v>0</c:v>
                </c:pt>
                <c:pt idx="16783">
                  <c:v>0</c:v>
                </c:pt>
                <c:pt idx="16784">
                  <c:v>0.33333333333333331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0.3</c:v>
                </c:pt>
                <c:pt idx="16790">
                  <c:v>0.7</c:v>
                </c:pt>
                <c:pt idx="16791">
                  <c:v>0.63636363636363635</c:v>
                </c:pt>
                <c:pt idx="16792">
                  <c:v>0.3888888888888889</c:v>
                </c:pt>
                <c:pt idx="16793">
                  <c:v>0.77777777777777779</c:v>
                </c:pt>
                <c:pt idx="16794">
                  <c:v>1.0769230769230769</c:v>
                </c:pt>
                <c:pt idx="16795">
                  <c:v>1.2857142857142858</c:v>
                </c:pt>
                <c:pt idx="16796">
                  <c:v>0.57894736842105265</c:v>
                </c:pt>
                <c:pt idx="16797">
                  <c:v>1.3846153846153846</c:v>
                </c:pt>
                <c:pt idx="16798">
                  <c:v>1.1538461538461537</c:v>
                </c:pt>
                <c:pt idx="16799">
                  <c:v>1.9090909090909092</c:v>
                </c:pt>
                <c:pt idx="16800">
                  <c:v>0</c:v>
                </c:pt>
                <c:pt idx="16801">
                  <c:v>1.7857142857142858</c:v>
                </c:pt>
                <c:pt idx="16802">
                  <c:v>1.9285714285714286</c:v>
                </c:pt>
                <c:pt idx="16803">
                  <c:v>0</c:v>
                </c:pt>
                <c:pt idx="16804">
                  <c:v>1.7692307692307692</c:v>
                </c:pt>
                <c:pt idx="16805">
                  <c:v>1.4</c:v>
                </c:pt>
                <c:pt idx="16806">
                  <c:v>1.2777777777777777</c:v>
                </c:pt>
                <c:pt idx="16807">
                  <c:v>1.75</c:v>
                </c:pt>
                <c:pt idx="16808">
                  <c:v>0</c:v>
                </c:pt>
                <c:pt idx="16809">
                  <c:v>1.6666666666666667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2.1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0.4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0.2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0.2</c:v>
                </c:pt>
                <c:pt idx="16843">
                  <c:v>0.54545454545454541</c:v>
                </c:pt>
                <c:pt idx="16844">
                  <c:v>0.22222222222222221</c:v>
                </c:pt>
                <c:pt idx="16845">
                  <c:v>0.7</c:v>
                </c:pt>
                <c:pt idx="16846">
                  <c:v>0</c:v>
                </c:pt>
                <c:pt idx="16847">
                  <c:v>0.6</c:v>
                </c:pt>
                <c:pt idx="16848">
                  <c:v>0.2857142857142857</c:v>
                </c:pt>
                <c:pt idx="16849">
                  <c:v>0.4</c:v>
                </c:pt>
                <c:pt idx="16850">
                  <c:v>0.72727272727272729</c:v>
                </c:pt>
                <c:pt idx="16851">
                  <c:v>1.5555555555555556</c:v>
                </c:pt>
                <c:pt idx="16852">
                  <c:v>0.44444444444444442</c:v>
                </c:pt>
                <c:pt idx="16853">
                  <c:v>0.8</c:v>
                </c:pt>
                <c:pt idx="16854">
                  <c:v>0.5</c:v>
                </c:pt>
                <c:pt idx="16855">
                  <c:v>0.83333333333333337</c:v>
                </c:pt>
                <c:pt idx="16856">
                  <c:v>0.38461538461538464</c:v>
                </c:pt>
                <c:pt idx="16857">
                  <c:v>0.4</c:v>
                </c:pt>
                <c:pt idx="16858">
                  <c:v>0.27777777777777779</c:v>
                </c:pt>
                <c:pt idx="16859">
                  <c:v>1</c:v>
                </c:pt>
                <c:pt idx="16860">
                  <c:v>0.66666666666666663</c:v>
                </c:pt>
                <c:pt idx="16861">
                  <c:v>0.33333333333333331</c:v>
                </c:pt>
                <c:pt idx="16862">
                  <c:v>0.3125</c:v>
                </c:pt>
                <c:pt idx="16863">
                  <c:v>0.875</c:v>
                </c:pt>
                <c:pt idx="16864">
                  <c:v>1.5555555555555556</c:v>
                </c:pt>
                <c:pt idx="16865">
                  <c:v>0</c:v>
                </c:pt>
                <c:pt idx="16866">
                  <c:v>0.9</c:v>
                </c:pt>
                <c:pt idx="16867">
                  <c:v>0.47368421052631576</c:v>
                </c:pt>
                <c:pt idx="16868">
                  <c:v>0.33333333333333331</c:v>
                </c:pt>
                <c:pt idx="16869">
                  <c:v>0.52631578947368418</c:v>
                </c:pt>
                <c:pt idx="16870">
                  <c:v>0.2608695652173913</c:v>
                </c:pt>
                <c:pt idx="16871">
                  <c:v>0.8125</c:v>
                </c:pt>
                <c:pt idx="16872">
                  <c:v>0.9375</c:v>
                </c:pt>
                <c:pt idx="16873">
                  <c:v>0.625</c:v>
                </c:pt>
                <c:pt idx="16874">
                  <c:v>0.35294117647058826</c:v>
                </c:pt>
                <c:pt idx="16875">
                  <c:v>1.2307692307692308</c:v>
                </c:pt>
                <c:pt idx="16876">
                  <c:v>0.65</c:v>
                </c:pt>
                <c:pt idx="16877">
                  <c:v>1.1666666666666667</c:v>
                </c:pt>
                <c:pt idx="16878">
                  <c:v>0.65</c:v>
                </c:pt>
                <c:pt idx="16879">
                  <c:v>1.1666666666666667</c:v>
                </c:pt>
                <c:pt idx="16880">
                  <c:v>2</c:v>
                </c:pt>
                <c:pt idx="16881">
                  <c:v>0.31578947368421051</c:v>
                </c:pt>
                <c:pt idx="16882">
                  <c:v>2.2000000000000002</c:v>
                </c:pt>
                <c:pt idx="16883">
                  <c:v>1.2307692307692308</c:v>
                </c:pt>
                <c:pt idx="16884">
                  <c:v>2.2000000000000002</c:v>
                </c:pt>
                <c:pt idx="16885">
                  <c:v>0</c:v>
                </c:pt>
                <c:pt idx="16886">
                  <c:v>2.2727272727272729</c:v>
                </c:pt>
                <c:pt idx="16887">
                  <c:v>1.6153846153846154</c:v>
                </c:pt>
                <c:pt idx="16888">
                  <c:v>0</c:v>
                </c:pt>
                <c:pt idx="16889">
                  <c:v>2.4444444444444446</c:v>
                </c:pt>
                <c:pt idx="16890">
                  <c:v>0</c:v>
                </c:pt>
                <c:pt idx="16891">
                  <c:v>1.7333333333333334</c:v>
                </c:pt>
                <c:pt idx="16892">
                  <c:v>0</c:v>
                </c:pt>
                <c:pt idx="16893">
                  <c:v>1.1578947368421053</c:v>
                </c:pt>
                <c:pt idx="16894">
                  <c:v>1.9333333333333333</c:v>
                </c:pt>
                <c:pt idx="16895">
                  <c:v>2</c:v>
                </c:pt>
                <c:pt idx="16896">
                  <c:v>0</c:v>
                </c:pt>
                <c:pt idx="16897">
                  <c:v>0</c:v>
                </c:pt>
                <c:pt idx="16898">
                  <c:v>1.3</c:v>
                </c:pt>
                <c:pt idx="16899">
                  <c:v>1.4285714285714286</c:v>
                </c:pt>
                <c:pt idx="16900">
                  <c:v>2.0588235294117645</c:v>
                </c:pt>
                <c:pt idx="16901">
                  <c:v>0</c:v>
                </c:pt>
                <c:pt idx="16902">
                  <c:v>1.1818181818181819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2.4285714285714284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0</c:v>
                </c:pt>
                <c:pt idx="16913">
                  <c:v>0.625</c:v>
                </c:pt>
                <c:pt idx="16914">
                  <c:v>0.38461538461538464</c:v>
                </c:pt>
                <c:pt idx="16915">
                  <c:v>0.44444444444444442</c:v>
                </c:pt>
                <c:pt idx="16916">
                  <c:v>0.5714285714285714</c:v>
                </c:pt>
                <c:pt idx="16917">
                  <c:v>0.8</c:v>
                </c:pt>
                <c:pt idx="16918">
                  <c:v>0.42105263157894735</c:v>
                </c:pt>
                <c:pt idx="16919">
                  <c:v>0.8</c:v>
                </c:pt>
                <c:pt idx="16920">
                  <c:v>0.5</c:v>
                </c:pt>
                <c:pt idx="16921">
                  <c:v>2.1</c:v>
                </c:pt>
                <c:pt idx="16922">
                  <c:v>2.4444444444444446</c:v>
                </c:pt>
                <c:pt idx="16923">
                  <c:v>0.68421052631578949</c:v>
                </c:pt>
                <c:pt idx="16924">
                  <c:v>0.45</c:v>
                </c:pt>
                <c:pt idx="16925">
                  <c:v>2.1818181818181817</c:v>
                </c:pt>
                <c:pt idx="16926">
                  <c:v>0.80952380952380953</c:v>
                </c:pt>
                <c:pt idx="16927">
                  <c:v>0</c:v>
                </c:pt>
                <c:pt idx="16928">
                  <c:v>0.70833333333333337</c:v>
                </c:pt>
                <c:pt idx="16929">
                  <c:v>2.0714285714285716</c:v>
                </c:pt>
                <c:pt idx="16930">
                  <c:v>1.0909090909090908</c:v>
                </c:pt>
                <c:pt idx="16931">
                  <c:v>1.8823529411764706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0.22222222222222221</c:v>
                </c:pt>
                <c:pt idx="16952">
                  <c:v>0</c:v>
                </c:pt>
                <c:pt idx="16953">
                  <c:v>0.25</c:v>
                </c:pt>
                <c:pt idx="16954">
                  <c:v>0</c:v>
                </c:pt>
                <c:pt idx="16955">
                  <c:v>0</c:v>
                </c:pt>
                <c:pt idx="16956">
                  <c:v>0.2857142857142857</c:v>
                </c:pt>
                <c:pt idx="16957">
                  <c:v>0</c:v>
                </c:pt>
                <c:pt idx="16958">
                  <c:v>0</c:v>
                </c:pt>
                <c:pt idx="16959">
                  <c:v>0.25</c:v>
                </c:pt>
                <c:pt idx="16960">
                  <c:v>0.38461538461538464</c:v>
                </c:pt>
                <c:pt idx="16961">
                  <c:v>0</c:v>
                </c:pt>
                <c:pt idx="16962">
                  <c:v>0</c:v>
                </c:pt>
                <c:pt idx="16963">
                  <c:v>1.1428571428571428</c:v>
                </c:pt>
                <c:pt idx="16964">
                  <c:v>0.5</c:v>
                </c:pt>
                <c:pt idx="16965">
                  <c:v>0.375</c:v>
                </c:pt>
                <c:pt idx="16966">
                  <c:v>0.44444444444444442</c:v>
                </c:pt>
                <c:pt idx="16967">
                  <c:v>0</c:v>
                </c:pt>
                <c:pt idx="16968">
                  <c:v>0.44444444444444442</c:v>
                </c:pt>
                <c:pt idx="16969">
                  <c:v>1.1666666666666667</c:v>
                </c:pt>
                <c:pt idx="16970">
                  <c:v>0.5</c:v>
                </c:pt>
                <c:pt idx="16971">
                  <c:v>0.25</c:v>
                </c:pt>
                <c:pt idx="16972">
                  <c:v>0.23076923076923078</c:v>
                </c:pt>
                <c:pt idx="16973">
                  <c:v>0.42857142857142855</c:v>
                </c:pt>
                <c:pt idx="16974">
                  <c:v>1.1818181818181819</c:v>
                </c:pt>
                <c:pt idx="16975">
                  <c:v>0.875</c:v>
                </c:pt>
                <c:pt idx="16976">
                  <c:v>1.5</c:v>
                </c:pt>
                <c:pt idx="16977">
                  <c:v>0.23529411764705882</c:v>
                </c:pt>
                <c:pt idx="16978">
                  <c:v>0.8</c:v>
                </c:pt>
                <c:pt idx="16979">
                  <c:v>0.5</c:v>
                </c:pt>
                <c:pt idx="16980">
                  <c:v>1.75</c:v>
                </c:pt>
                <c:pt idx="16981">
                  <c:v>1.75</c:v>
                </c:pt>
                <c:pt idx="16982">
                  <c:v>0.3888888888888889</c:v>
                </c:pt>
                <c:pt idx="16983">
                  <c:v>0</c:v>
                </c:pt>
                <c:pt idx="16984">
                  <c:v>1.1666666666666667</c:v>
                </c:pt>
                <c:pt idx="16985">
                  <c:v>1.2222222222222223</c:v>
                </c:pt>
                <c:pt idx="16986">
                  <c:v>0.23529411764705882</c:v>
                </c:pt>
                <c:pt idx="16987">
                  <c:v>0.73333333333333328</c:v>
                </c:pt>
                <c:pt idx="16988">
                  <c:v>0.76923076923076927</c:v>
                </c:pt>
                <c:pt idx="16989">
                  <c:v>0</c:v>
                </c:pt>
                <c:pt idx="16990">
                  <c:v>0.57894736842105265</c:v>
                </c:pt>
                <c:pt idx="16991">
                  <c:v>1.0909090909090908</c:v>
                </c:pt>
                <c:pt idx="16992">
                  <c:v>2</c:v>
                </c:pt>
                <c:pt idx="16993">
                  <c:v>2</c:v>
                </c:pt>
                <c:pt idx="16994">
                  <c:v>0.9375</c:v>
                </c:pt>
                <c:pt idx="16995">
                  <c:v>0.75</c:v>
                </c:pt>
                <c:pt idx="16996">
                  <c:v>0.5</c:v>
                </c:pt>
                <c:pt idx="16997">
                  <c:v>0.75</c:v>
                </c:pt>
                <c:pt idx="16998">
                  <c:v>0.23529411764705882</c:v>
                </c:pt>
                <c:pt idx="16999">
                  <c:v>0.6</c:v>
                </c:pt>
                <c:pt idx="17000">
                  <c:v>2.5</c:v>
                </c:pt>
                <c:pt idx="17001">
                  <c:v>2.2222222222222223</c:v>
                </c:pt>
                <c:pt idx="17002">
                  <c:v>1.4285714285714286</c:v>
                </c:pt>
                <c:pt idx="17003">
                  <c:v>0</c:v>
                </c:pt>
                <c:pt idx="17004">
                  <c:v>1.1176470588235294</c:v>
                </c:pt>
                <c:pt idx="17005">
                  <c:v>1.2857142857142858</c:v>
                </c:pt>
                <c:pt idx="17006">
                  <c:v>0.75</c:v>
                </c:pt>
                <c:pt idx="17007">
                  <c:v>1.3846153846153846</c:v>
                </c:pt>
                <c:pt idx="17008">
                  <c:v>1.1764705882352942</c:v>
                </c:pt>
                <c:pt idx="17009">
                  <c:v>1.7142857142857142</c:v>
                </c:pt>
                <c:pt idx="17010">
                  <c:v>1.3888888888888888</c:v>
                </c:pt>
                <c:pt idx="17011">
                  <c:v>0</c:v>
                </c:pt>
                <c:pt idx="17012">
                  <c:v>1.1764705882352942</c:v>
                </c:pt>
                <c:pt idx="17013">
                  <c:v>1.9285714285714286</c:v>
                </c:pt>
                <c:pt idx="17014">
                  <c:v>0</c:v>
                </c:pt>
                <c:pt idx="17015">
                  <c:v>0</c:v>
                </c:pt>
                <c:pt idx="17016">
                  <c:v>1.8</c:v>
                </c:pt>
                <c:pt idx="17017">
                  <c:v>1.4</c:v>
                </c:pt>
                <c:pt idx="17018">
                  <c:v>0</c:v>
                </c:pt>
                <c:pt idx="17019">
                  <c:v>2.0625</c:v>
                </c:pt>
                <c:pt idx="17020">
                  <c:v>0</c:v>
                </c:pt>
                <c:pt idx="17021">
                  <c:v>1.9375</c:v>
                </c:pt>
                <c:pt idx="17022">
                  <c:v>1.5238095238095237</c:v>
                </c:pt>
                <c:pt idx="17023">
                  <c:v>1.2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0.25</c:v>
                </c:pt>
                <c:pt idx="17034">
                  <c:v>0.42857142857142855</c:v>
                </c:pt>
                <c:pt idx="17035">
                  <c:v>0</c:v>
                </c:pt>
                <c:pt idx="17036">
                  <c:v>0.7142857142857143</c:v>
                </c:pt>
                <c:pt idx="17037">
                  <c:v>0.45454545454545453</c:v>
                </c:pt>
                <c:pt idx="17038">
                  <c:v>0.41666666666666669</c:v>
                </c:pt>
                <c:pt idx="17039">
                  <c:v>0.25</c:v>
                </c:pt>
                <c:pt idx="17040">
                  <c:v>1.1666666666666667</c:v>
                </c:pt>
                <c:pt idx="17041">
                  <c:v>0.61111111111111116</c:v>
                </c:pt>
                <c:pt idx="17042">
                  <c:v>1</c:v>
                </c:pt>
                <c:pt idx="17043">
                  <c:v>0.78947368421052633</c:v>
                </c:pt>
                <c:pt idx="17044">
                  <c:v>0.75</c:v>
                </c:pt>
                <c:pt idx="17045">
                  <c:v>1.4736842105263157</c:v>
                </c:pt>
                <c:pt idx="17046">
                  <c:v>1.368421052631579</c:v>
                </c:pt>
                <c:pt idx="17047">
                  <c:v>1.5625</c:v>
                </c:pt>
                <c:pt idx="17048">
                  <c:v>2.3333333333333335</c:v>
                </c:pt>
                <c:pt idx="17049">
                  <c:v>1.875</c:v>
                </c:pt>
                <c:pt idx="17050">
                  <c:v>2</c:v>
                </c:pt>
                <c:pt idx="17051">
                  <c:v>0</c:v>
                </c:pt>
                <c:pt idx="17052">
                  <c:v>1.7222222222222223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0.25</c:v>
                </c:pt>
                <c:pt idx="17063">
                  <c:v>0.22222222222222221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0.22222222222222221</c:v>
                </c:pt>
                <c:pt idx="17070">
                  <c:v>0</c:v>
                </c:pt>
                <c:pt idx="17071">
                  <c:v>0.25</c:v>
                </c:pt>
                <c:pt idx="17072">
                  <c:v>0</c:v>
                </c:pt>
                <c:pt idx="17073">
                  <c:v>0.22222222222222221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0.2857142857142857</c:v>
                </c:pt>
                <c:pt idx="17078">
                  <c:v>0.5</c:v>
                </c:pt>
                <c:pt idx="17079">
                  <c:v>0.33333333333333331</c:v>
                </c:pt>
                <c:pt idx="17080">
                  <c:v>0</c:v>
                </c:pt>
                <c:pt idx="17081">
                  <c:v>0</c:v>
                </c:pt>
                <c:pt idx="17082">
                  <c:v>0.44444444444444442</c:v>
                </c:pt>
                <c:pt idx="17083">
                  <c:v>0.5714285714285714</c:v>
                </c:pt>
                <c:pt idx="17084">
                  <c:v>0.33333333333333331</c:v>
                </c:pt>
                <c:pt idx="17085">
                  <c:v>0.3</c:v>
                </c:pt>
                <c:pt idx="17086">
                  <c:v>0</c:v>
                </c:pt>
                <c:pt idx="17087">
                  <c:v>1.75</c:v>
                </c:pt>
                <c:pt idx="17088">
                  <c:v>0</c:v>
                </c:pt>
                <c:pt idx="17089">
                  <c:v>0.66666666666666663</c:v>
                </c:pt>
                <c:pt idx="17090">
                  <c:v>0.2</c:v>
                </c:pt>
                <c:pt idx="17091">
                  <c:v>1.7142857142857142</c:v>
                </c:pt>
                <c:pt idx="17092">
                  <c:v>0</c:v>
                </c:pt>
                <c:pt idx="17093">
                  <c:v>0</c:v>
                </c:pt>
                <c:pt idx="17094">
                  <c:v>0.66666666666666663</c:v>
                </c:pt>
                <c:pt idx="17095">
                  <c:v>0.23529411764705882</c:v>
                </c:pt>
                <c:pt idx="17096">
                  <c:v>0.36363636363636365</c:v>
                </c:pt>
                <c:pt idx="17097">
                  <c:v>2</c:v>
                </c:pt>
                <c:pt idx="17098">
                  <c:v>0</c:v>
                </c:pt>
                <c:pt idx="17099">
                  <c:v>0.35294117647058826</c:v>
                </c:pt>
                <c:pt idx="17100">
                  <c:v>0.46153846153846156</c:v>
                </c:pt>
                <c:pt idx="17101">
                  <c:v>0.7857142857142857</c:v>
                </c:pt>
                <c:pt idx="17102">
                  <c:v>1.3846153846153846</c:v>
                </c:pt>
                <c:pt idx="17103">
                  <c:v>0.3125</c:v>
                </c:pt>
                <c:pt idx="17104">
                  <c:v>0.40909090909090912</c:v>
                </c:pt>
                <c:pt idx="17105">
                  <c:v>0.27272727272727271</c:v>
                </c:pt>
                <c:pt idx="17106">
                  <c:v>0.68421052631578949</c:v>
                </c:pt>
                <c:pt idx="17107">
                  <c:v>1.2727272727272727</c:v>
                </c:pt>
                <c:pt idx="17108">
                  <c:v>1.0909090909090908</c:v>
                </c:pt>
                <c:pt idx="17109">
                  <c:v>2.5714285714285716</c:v>
                </c:pt>
                <c:pt idx="17110">
                  <c:v>0.93333333333333335</c:v>
                </c:pt>
                <c:pt idx="17111">
                  <c:v>1.0625</c:v>
                </c:pt>
                <c:pt idx="17112">
                  <c:v>1.7692307692307692</c:v>
                </c:pt>
                <c:pt idx="17113">
                  <c:v>1.5</c:v>
                </c:pt>
                <c:pt idx="17114">
                  <c:v>1.0625</c:v>
                </c:pt>
                <c:pt idx="17115">
                  <c:v>0</c:v>
                </c:pt>
                <c:pt idx="17116">
                  <c:v>1.2222222222222223</c:v>
                </c:pt>
                <c:pt idx="17117">
                  <c:v>1.6923076923076923</c:v>
                </c:pt>
                <c:pt idx="17118">
                  <c:v>1.3529411764705883</c:v>
                </c:pt>
                <c:pt idx="17119">
                  <c:v>1.6153846153846154</c:v>
                </c:pt>
                <c:pt idx="17120">
                  <c:v>0.77777777777777779</c:v>
                </c:pt>
                <c:pt idx="17121">
                  <c:v>0.70833333333333337</c:v>
                </c:pt>
                <c:pt idx="17122">
                  <c:v>1.75</c:v>
                </c:pt>
                <c:pt idx="17123">
                  <c:v>1.2352941176470589</c:v>
                </c:pt>
                <c:pt idx="17124">
                  <c:v>1</c:v>
                </c:pt>
                <c:pt idx="17125">
                  <c:v>0.63636363636363635</c:v>
                </c:pt>
                <c:pt idx="17126">
                  <c:v>1.4285714285714286</c:v>
                </c:pt>
                <c:pt idx="17127">
                  <c:v>1</c:v>
                </c:pt>
                <c:pt idx="17128">
                  <c:v>2.1428571428571428</c:v>
                </c:pt>
                <c:pt idx="17129">
                  <c:v>0</c:v>
                </c:pt>
                <c:pt idx="17130">
                  <c:v>1</c:v>
                </c:pt>
                <c:pt idx="17131">
                  <c:v>1</c:v>
                </c:pt>
                <c:pt idx="17132">
                  <c:v>0.78260869565217395</c:v>
                </c:pt>
                <c:pt idx="17133">
                  <c:v>2</c:v>
                </c:pt>
                <c:pt idx="17134">
                  <c:v>0</c:v>
                </c:pt>
                <c:pt idx="17135">
                  <c:v>1.9333333333333333</c:v>
                </c:pt>
                <c:pt idx="17136">
                  <c:v>1.5</c:v>
                </c:pt>
                <c:pt idx="17137">
                  <c:v>0</c:v>
                </c:pt>
                <c:pt idx="17138">
                  <c:v>0</c:v>
                </c:pt>
                <c:pt idx="17139">
                  <c:v>2.1875</c:v>
                </c:pt>
                <c:pt idx="17140">
                  <c:v>1.1818181818181819</c:v>
                </c:pt>
                <c:pt idx="17141">
                  <c:v>1.2608695652173914</c:v>
                </c:pt>
                <c:pt idx="17142">
                  <c:v>0</c:v>
                </c:pt>
                <c:pt idx="17143">
                  <c:v>1.5</c:v>
                </c:pt>
                <c:pt idx="17144">
                  <c:v>2.0625</c:v>
                </c:pt>
                <c:pt idx="17145">
                  <c:v>1.6190476190476191</c:v>
                </c:pt>
                <c:pt idx="17146">
                  <c:v>2.4615384615384617</c:v>
                </c:pt>
                <c:pt idx="17147">
                  <c:v>0</c:v>
                </c:pt>
                <c:pt idx="17148">
                  <c:v>1.3</c:v>
                </c:pt>
                <c:pt idx="17149">
                  <c:v>2</c:v>
                </c:pt>
                <c:pt idx="17150">
                  <c:v>1.7647058823529411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0.2</c:v>
                </c:pt>
                <c:pt idx="17161">
                  <c:v>0</c:v>
                </c:pt>
                <c:pt idx="17162">
                  <c:v>0.23809523809523808</c:v>
                </c:pt>
                <c:pt idx="17163">
                  <c:v>0.3125</c:v>
                </c:pt>
                <c:pt idx="17164">
                  <c:v>1.2941176470588236</c:v>
                </c:pt>
                <c:pt idx="17165">
                  <c:v>1.3125</c:v>
                </c:pt>
                <c:pt idx="17166">
                  <c:v>1.5384615384615385</c:v>
                </c:pt>
                <c:pt idx="17167">
                  <c:v>1</c:v>
                </c:pt>
                <c:pt idx="17168">
                  <c:v>0</c:v>
                </c:pt>
                <c:pt idx="17169">
                  <c:v>2</c:v>
                </c:pt>
                <c:pt idx="17170">
                  <c:v>0</c:v>
                </c:pt>
                <c:pt idx="17171">
                  <c:v>1.1363636363636365</c:v>
                </c:pt>
                <c:pt idx="17172">
                  <c:v>2.2666666666666666</c:v>
                </c:pt>
                <c:pt idx="17173">
                  <c:v>2.1176470588235294</c:v>
                </c:pt>
                <c:pt idx="17174">
                  <c:v>1.2727272727272727</c:v>
                </c:pt>
                <c:pt idx="17175">
                  <c:v>2.2000000000000002</c:v>
                </c:pt>
                <c:pt idx="17176">
                  <c:v>1.2608695652173914</c:v>
                </c:pt>
                <c:pt idx="17177">
                  <c:v>1.2380952380952381</c:v>
                </c:pt>
                <c:pt idx="17178">
                  <c:v>2.1176470588235294</c:v>
                </c:pt>
                <c:pt idx="17179">
                  <c:v>1.6111111111111112</c:v>
                </c:pt>
                <c:pt idx="17180">
                  <c:v>2.1666666666666665</c:v>
                </c:pt>
                <c:pt idx="17181">
                  <c:v>1.8333333333333333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1</c:v>
                </c:pt>
                <c:pt idx="17206">
                  <c:v>0.33333333333333331</c:v>
                </c:pt>
                <c:pt idx="17207">
                  <c:v>0</c:v>
                </c:pt>
                <c:pt idx="17208">
                  <c:v>0.5</c:v>
                </c:pt>
                <c:pt idx="17209">
                  <c:v>0.66666666666666663</c:v>
                </c:pt>
                <c:pt idx="17210">
                  <c:v>0.5714285714285714</c:v>
                </c:pt>
                <c:pt idx="17211">
                  <c:v>0</c:v>
                </c:pt>
                <c:pt idx="17212">
                  <c:v>0.66666666666666663</c:v>
                </c:pt>
                <c:pt idx="17213">
                  <c:v>0.61538461538461542</c:v>
                </c:pt>
                <c:pt idx="17214">
                  <c:v>0</c:v>
                </c:pt>
                <c:pt idx="17215">
                  <c:v>0.3</c:v>
                </c:pt>
                <c:pt idx="17216">
                  <c:v>0.2</c:v>
                </c:pt>
                <c:pt idx="17217">
                  <c:v>0.2</c:v>
                </c:pt>
                <c:pt idx="17218">
                  <c:v>2</c:v>
                </c:pt>
                <c:pt idx="17219">
                  <c:v>0.25</c:v>
                </c:pt>
                <c:pt idx="17220">
                  <c:v>0.46153846153846156</c:v>
                </c:pt>
                <c:pt idx="17221">
                  <c:v>1.3</c:v>
                </c:pt>
                <c:pt idx="17222">
                  <c:v>0.88888888888888884</c:v>
                </c:pt>
                <c:pt idx="17223">
                  <c:v>0.30769230769230771</c:v>
                </c:pt>
                <c:pt idx="17224">
                  <c:v>0.8</c:v>
                </c:pt>
                <c:pt idx="17225">
                  <c:v>0.25</c:v>
                </c:pt>
                <c:pt idx="17226">
                  <c:v>0.33333333333333331</c:v>
                </c:pt>
                <c:pt idx="17227">
                  <c:v>1.0909090909090908</c:v>
                </c:pt>
                <c:pt idx="17228">
                  <c:v>0.25</c:v>
                </c:pt>
                <c:pt idx="17229">
                  <c:v>0</c:v>
                </c:pt>
                <c:pt idx="17230">
                  <c:v>0.2</c:v>
                </c:pt>
                <c:pt idx="17231">
                  <c:v>0.47058823529411764</c:v>
                </c:pt>
                <c:pt idx="17232">
                  <c:v>1</c:v>
                </c:pt>
                <c:pt idx="17233">
                  <c:v>1.2</c:v>
                </c:pt>
                <c:pt idx="17234">
                  <c:v>0.44444444444444442</c:v>
                </c:pt>
                <c:pt idx="17235">
                  <c:v>0.8571428571428571</c:v>
                </c:pt>
                <c:pt idx="17236">
                  <c:v>1</c:v>
                </c:pt>
                <c:pt idx="17237">
                  <c:v>1.1666666666666667</c:v>
                </c:pt>
                <c:pt idx="17238">
                  <c:v>0.7142857142857143</c:v>
                </c:pt>
                <c:pt idx="17239">
                  <c:v>1.4545454545454546</c:v>
                </c:pt>
                <c:pt idx="17240">
                  <c:v>1</c:v>
                </c:pt>
                <c:pt idx="17241">
                  <c:v>1.3125</c:v>
                </c:pt>
                <c:pt idx="17242">
                  <c:v>1.9230769230769231</c:v>
                </c:pt>
                <c:pt idx="17243">
                  <c:v>1.4</c:v>
                </c:pt>
                <c:pt idx="17244">
                  <c:v>1.1875</c:v>
                </c:pt>
                <c:pt idx="17245">
                  <c:v>0</c:v>
                </c:pt>
                <c:pt idx="17246">
                  <c:v>2.0833333333333335</c:v>
                </c:pt>
                <c:pt idx="17247">
                  <c:v>1.8461538461538463</c:v>
                </c:pt>
                <c:pt idx="17248">
                  <c:v>1.4705882352941178</c:v>
                </c:pt>
                <c:pt idx="17249">
                  <c:v>2.0714285714285716</c:v>
                </c:pt>
                <c:pt idx="17250">
                  <c:v>0.95238095238095233</c:v>
                </c:pt>
                <c:pt idx="17251">
                  <c:v>0</c:v>
                </c:pt>
                <c:pt idx="17252">
                  <c:v>1.3333333333333333</c:v>
                </c:pt>
                <c:pt idx="17253">
                  <c:v>0</c:v>
                </c:pt>
                <c:pt idx="17254">
                  <c:v>2.2857142857142856</c:v>
                </c:pt>
                <c:pt idx="17255">
                  <c:v>1.3333333333333333</c:v>
                </c:pt>
                <c:pt idx="17256">
                  <c:v>1.9285714285714286</c:v>
                </c:pt>
                <c:pt idx="17257">
                  <c:v>2.0666666666666669</c:v>
                </c:pt>
                <c:pt idx="17258">
                  <c:v>0</c:v>
                </c:pt>
                <c:pt idx="17259">
                  <c:v>1.5</c:v>
                </c:pt>
                <c:pt idx="17260">
                  <c:v>0</c:v>
                </c:pt>
                <c:pt idx="17261">
                  <c:v>1.4736842105263157</c:v>
                </c:pt>
                <c:pt idx="17262">
                  <c:v>2.3333333333333335</c:v>
                </c:pt>
                <c:pt idx="17263">
                  <c:v>1.5789473684210527</c:v>
                </c:pt>
                <c:pt idx="17264">
                  <c:v>2.2000000000000002</c:v>
                </c:pt>
                <c:pt idx="17265">
                  <c:v>1.5</c:v>
                </c:pt>
                <c:pt idx="17266">
                  <c:v>2.125</c:v>
                </c:pt>
                <c:pt idx="17267">
                  <c:v>2.1333333333333333</c:v>
                </c:pt>
                <c:pt idx="17268">
                  <c:v>0</c:v>
                </c:pt>
                <c:pt idx="17269">
                  <c:v>2.0666666666666669</c:v>
                </c:pt>
                <c:pt idx="17270">
                  <c:v>1.6</c:v>
                </c:pt>
                <c:pt idx="17271">
                  <c:v>1.2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1.5555555555555556</c:v>
                </c:pt>
                <c:pt idx="17276">
                  <c:v>2.2142857142857144</c:v>
                </c:pt>
                <c:pt idx="17277">
                  <c:v>1.2173913043478262</c:v>
                </c:pt>
                <c:pt idx="17278">
                  <c:v>2.2666666666666666</c:v>
                </c:pt>
                <c:pt idx="17279">
                  <c:v>0</c:v>
                </c:pt>
                <c:pt idx="17280">
                  <c:v>1.6</c:v>
                </c:pt>
                <c:pt idx="17281">
                  <c:v>2.1875</c:v>
                </c:pt>
                <c:pt idx="17282">
                  <c:v>1.7</c:v>
                </c:pt>
                <c:pt idx="17283">
                  <c:v>2.3125</c:v>
                </c:pt>
                <c:pt idx="17284">
                  <c:v>1.037037037037037</c:v>
                </c:pt>
                <c:pt idx="17285">
                  <c:v>1.75</c:v>
                </c:pt>
                <c:pt idx="17286">
                  <c:v>0</c:v>
                </c:pt>
                <c:pt idx="17287">
                  <c:v>1.6</c:v>
                </c:pt>
                <c:pt idx="17288">
                  <c:v>1.7142857142857142</c:v>
                </c:pt>
                <c:pt idx="17289">
                  <c:v>1.7142857142857142</c:v>
                </c:pt>
                <c:pt idx="17290">
                  <c:v>0</c:v>
                </c:pt>
                <c:pt idx="17291">
                  <c:v>1.6842105263157894</c:v>
                </c:pt>
                <c:pt idx="17292">
                  <c:v>1.4</c:v>
                </c:pt>
                <c:pt idx="17293">
                  <c:v>0</c:v>
                </c:pt>
                <c:pt idx="17294">
                  <c:v>1.8823529411764706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0.375</c:v>
                </c:pt>
                <c:pt idx="17307">
                  <c:v>0</c:v>
                </c:pt>
                <c:pt idx="17308">
                  <c:v>0.55555555555555558</c:v>
                </c:pt>
                <c:pt idx="17309">
                  <c:v>0.58823529411764708</c:v>
                </c:pt>
                <c:pt idx="17310">
                  <c:v>0.84615384615384615</c:v>
                </c:pt>
                <c:pt idx="17311">
                  <c:v>1.9</c:v>
                </c:pt>
                <c:pt idx="17312">
                  <c:v>0</c:v>
                </c:pt>
                <c:pt idx="17313">
                  <c:v>1.8571428571428572</c:v>
                </c:pt>
                <c:pt idx="17314">
                  <c:v>0.79166666666666663</c:v>
                </c:pt>
                <c:pt idx="17315">
                  <c:v>0.79166666666666663</c:v>
                </c:pt>
                <c:pt idx="17316">
                  <c:v>2.0769230769230771</c:v>
                </c:pt>
                <c:pt idx="17317">
                  <c:v>0</c:v>
                </c:pt>
                <c:pt idx="17318">
                  <c:v>2.4615384615384617</c:v>
                </c:pt>
                <c:pt idx="17319">
                  <c:v>1.588235294117647</c:v>
                </c:pt>
                <c:pt idx="17320">
                  <c:v>2.125</c:v>
                </c:pt>
                <c:pt idx="17321">
                  <c:v>2.2142857142857144</c:v>
                </c:pt>
                <c:pt idx="17322">
                  <c:v>0</c:v>
                </c:pt>
                <c:pt idx="17323">
                  <c:v>0</c:v>
                </c:pt>
                <c:pt idx="17324">
                  <c:v>2.125</c:v>
                </c:pt>
                <c:pt idx="17325">
                  <c:v>1.588235294117647</c:v>
                </c:pt>
                <c:pt idx="17326">
                  <c:v>1.2857142857142858</c:v>
                </c:pt>
                <c:pt idx="17327">
                  <c:v>1.7894736842105263</c:v>
                </c:pt>
                <c:pt idx="17328">
                  <c:v>2.3846153846153846</c:v>
                </c:pt>
                <c:pt idx="17329">
                  <c:v>1.9285714285714286</c:v>
                </c:pt>
                <c:pt idx="17330">
                  <c:v>0</c:v>
                </c:pt>
                <c:pt idx="17331">
                  <c:v>0</c:v>
                </c:pt>
                <c:pt idx="17332">
                  <c:v>1.4761904761904763</c:v>
                </c:pt>
                <c:pt idx="17333">
                  <c:v>0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0</c:v>
                </c:pt>
                <c:pt idx="17342">
                  <c:v>0</c:v>
                </c:pt>
                <c:pt idx="17343">
                  <c:v>0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0.2857142857142857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0.4</c:v>
                </c:pt>
                <c:pt idx="17367">
                  <c:v>0.66666666666666663</c:v>
                </c:pt>
                <c:pt idx="17368">
                  <c:v>0.2</c:v>
                </c:pt>
                <c:pt idx="17369">
                  <c:v>0.75</c:v>
                </c:pt>
                <c:pt idx="17370">
                  <c:v>0.46153846153846156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0.5</c:v>
                </c:pt>
                <c:pt idx="17375">
                  <c:v>0.7</c:v>
                </c:pt>
                <c:pt idx="17376">
                  <c:v>1.2</c:v>
                </c:pt>
                <c:pt idx="17377">
                  <c:v>0</c:v>
                </c:pt>
                <c:pt idx="17378">
                  <c:v>0.25</c:v>
                </c:pt>
                <c:pt idx="17379">
                  <c:v>0.8</c:v>
                </c:pt>
                <c:pt idx="17380">
                  <c:v>1</c:v>
                </c:pt>
                <c:pt idx="17381">
                  <c:v>0.61538461538461542</c:v>
                </c:pt>
                <c:pt idx="17382">
                  <c:v>0.8571428571428571</c:v>
                </c:pt>
                <c:pt idx="17383">
                  <c:v>0.5</c:v>
                </c:pt>
                <c:pt idx="17384">
                  <c:v>0.47058823529411764</c:v>
                </c:pt>
                <c:pt idx="17385">
                  <c:v>0.46153846153846156</c:v>
                </c:pt>
                <c:pt idx="17386">
                  <c:v>0.7142857142857143</c:v>
                </c:pt>
                <c:pt idx="17387">
                  <c:v>1.5</c:v>
                </c:pt>
                <c:pt idx="17388">
                  <c:v>1.5</c:v>
                </c:pt>
                <c:pt idx="17389">
                  <c:v>0.75</c:v>
                </c:pt>
                <c:pt idx="17390">
                  <c:v>0.88888888888888884</c:v>
                </c:pt>
                <c:pt idx="17391">
                  <c:v>0.9285714285714286</c:v>
                </c:pt>
                <c:pt idx="17392">
                  <c:v>0.66666666666666663</c:v>
                </c:pt>
                <c:pt idx="17393">
                  <c:v>1.4545454545454546</c:v>
                </c:pt>
                <c:pt idx="17394">
                  <c:v>0.3</c:v>
                </c:pt>
                <c:pt idx="17395">
                  <c:v>0.2857142857142857</c:v>
                </c:pt>
                <c:pt idx="17396">
                  <c:v>1.4</c:v>
                </c:pt>
                <c:pt idx="17397">
                  <c:v>0.9285714285714286</c:v>
                </c:pt>
                <c:pt idx="17398">
                  <c:v>0.7142857142857143</c:v>
                </c:pt>
                <c:pt idx="17399">
                  <c:v>1.2</c:v>
                </c:pt>
                <c:pt idx="17400">
                  <c:v>1.4</c:v>
                </c:pt>
                <c:pt idx="17401">
                  <c:v>0.9285714285714286</c:v>
                </c:pt>
                <c:pt idx="17402">
                  <c:v>1</c:v>
                </c:pt>
                <c:pt idx="17403">
                  <c:v>1.9166666666666667</c:v>
                </c:pt>
                <c:pt idx="17404">
                  <c:v>0</c:v>
                </c:pt>
                <c:pt idx="17405">
                  <c:v>1.6363636363636365</c:v>
                </c:pt>
                <c:pt idx="17406">
                  <c:v>1.125</c:v>
                </c:pt>
                <c:pt idx="17407">
                  <c:v>0.94736842105263153</c:v>
                </c:pt>
                <c:pt idx="17408">
                  <c:v>0.89473684210526316</c:v>
                </c:pt>
                <c:pt idx="17409">
                  <c:v>1.4375</c:v>
                </c:pt>
                <c:pt idx="17410">
                  <c:v>0.55555555555555558</c:v>
                </c:pt>
                <c:pt idx="17411">
                  <c:v>1.8</c:v>
                </c:pt>
                <c:pt idx="17412">
                  <c:v>1.8333333333333333</c:v>
                </c:pt>
                <c:pt idx="17413">
                  <c:v>0</c:v>
                </c:pt>
                <c:pt idx="17414">
                  <c:v>1.6428571428571428</c:v>
                </c:pt>
                <c:pt idx="17415">
                  <c:v>1.588235294117647</c:v>
                </c:pt>
                <c:pt idx="17416">
                  <c:v>2.2142857142857144</c:v>
                </c:pt>
                <c:pt idx="17417">
                  <c:v>0</c:v>
                </c:pt>
                <c:pt idx="17418">
                  <c:v>0</c:v>
                </c:pt>
                <c:pt idx="17419">
                  <c:v>1.4444444444444444</c:v>
                </c:pt>
                <c:pt idx="17420">
                  <c:v>1.5555555555555556</c:v>
                </c:pt>
                <c:pt idx="17421">
                  <c:v>0.8571428571428571</c:v>
                </c:pt>
                <c:pt idx="17422">
                  <c:v>1.8461538461538463</c:v>
                </c:pt>
                <c:pt idx="17423">
                  <c:v>2</c:v>
                </c:pt>
                <c:pt idx="17424">
                  <c:v>1.7222222222222223</c:v>
                </c:pt>
                <c:pt idx="17425">
                  <c:v>1.4444444444444444</c:v>
                </c:pt>
                <c:pt idx="17426">
                  <c:v>1.5789473684210527</c:v>
                </c:pt>
                <c:pt idx="17427">
                  <c:v>0</c:v>
                </c:pt>
                <c:pt idx="17428">
                  <c:v>0</c:v>
                </c:pt>
                <c:pt idx="17429">
                  <c:v>1.5789473684210527</c:v>
                </c:pt>
                <c:pt idx="17430">
                  <c:v>1.6842105263157894</c:v>
                </c:pt>
                <c:pt idx="17431">
                  <c:v>2.3333333333333335</c:v>
                </c:pt>
                <c:pt idx="17432">
                  <c:v>2.4166666666666665</c:v>
                </c:pt>
                <c:pt idx="17433">
                  <c:v>0</c:v>
                </c:pt>
                <c:pt idx="17434">
                  <c:v>1.5789473684210527</c:v>
                </c:pt>
                <c:pt idx="17435">
                  <c:v>1.5789473684210527</c:v>
                </c:pt>
                <c:pt idx="17436">
                  <c:v>1.3</c:v>
                </c:pt>
                <c:pt idx="17437">
                  <c:v>0</c:v>
                </c:pt>
                <c:pt idx="17438">
                  <c:v>0</c:v>
                </c:pt>
                <c:pt idx="17439">
                  <c:v>1.7647058823529411</c:v>
                </c:pt>
                <c:pt idx="17440">
                  <c:v>1.7894736842105263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1.8</c:v>
                </c:pt>
                <c:pt idx="17445">
                  <c:v>1.1111111111111112</c:v>
                </c:pt>
                <c:pt idx="17446">
                  <c:v>1.875</c:v>
                </c:pt>
                <c:pt idx="17447">
                  <c:v>0</c:v>
                </c:pt>
                <c:pt idx="17448">
                  <c:v>0</c:v>
                </c:pt>
                <c:pt idx="17449">
                  <c:v>0</c:v>
                </c:pt>
                <c:pt idx="17450">
                  <c:v>0</c:v>
                </c:pt>
                <c:pt idx="17451">
                  <c:v>0</c:v>
                </c:pt>
                <c:pt idx="17452">
                  <c:v>0</c:v>
                </c:pt>
                <c:pt idx="17453">
                  <c:v>0</c:v>
                </c:pt>
                <c:pt idx="17454">
                  <c:v>0</c:v>
                </c:pt>
                <c:pt idx="17455">
                  <c:v>0</c:v>
                </c:pt>
                <c:pt idx="17456">
                  <c:v>0</c:v>
                </c:pt>
                <c:pt idx="17457">
                  <c:v>0</c:v>
                </c:pt>
                <c:pt idx="17458">
                  <c:v>0.5</c:v>
                </c:pt>
                <c:pt idx="17459">
                  <c:v>0.22222222222222221</c:v>
                </c:pt>
                <c:pt idx="17460">
                  <c:v>1.2</c:v>
                </c:pt>
                <c:pt idx="17461">
                  <c:v>0.3</c:v>
                </c:pt>
                <c:pt idx="17462">
                  <c:v>0.45</c:v>
                </c:pt>
                <c:pt idx="17463">
                  <c:v>2.875</c:v>
                </c:pt>
                <c:pt idx="17464">
                  <c:v>1.1111111111111112</c:v>
                </c:pt>
                <c:pt idx="17465">
                  <c:v>2.0833333333333335</c:v>
                </c:pt>
                <c:pt idx="17466">
                  <c:v>2.1333333333333333</c:v>
                </c:pt>
                <c:pt idx="17467">
                  <c:v>0.9</c:v>
                </c:pt>
                <c:pt idx="17468">
                  <c:v>2.0714285714285716</c:v>
                </c:pt>
                <c:pt idx="17469">
                  <c:v>2.1333333333333333</c:v>
                </c:pt>
                <c:pt idx="17470">
                  <c:v>0</c:v>
                </c:pt>
                <c:pt idx="17471">
                  <c:v>1.6842105263157894</c:v>
                </c:pt>
                <c:pt idx="17472">
                  <c:v>1.25</c:v>
                </c:pt>
                <c:pt idx="17473">
                  <c:v>1.3333333333333333</c:v>
                </c:pt>
                <c:pt idx="17474">
                  <c:v>0</c:v>
                </c:pt>
                <c:pt idx="17475">
                  <c:v>2.4166666666666665</c:v>
                </c:pt>
                <c:pt idx="17476">
                  <c:v>1.7058823529411764</c:v>
                </c:pt>
                <c:pt idx="17477">
                  <c:v>1.3809523809523809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1.9411764705882353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0.5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0.5714285714285714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0.5714285714285714</c:v>
                </c:pt>
                <c:pt idx="17514">
                  <c:v>0.45454545454545453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0.36363636363636365</c:v>
                </c:pt>
                <c:pt idx="17521">
                  <c:v>0.25</c:v>
                </c:pt>
                <c:pt idx="17522">
                  <c:v>0.75</c:v>
                </c:pt>
                <c:pt idx="17523">
                  <c:v>0.33333333333333331</c:v>
                </c:pt>
                <c:pt idx="17524">
                  <c:v>0.33333333333333331</c:v>
                </c:pt>
                <c:pt idx="17525">
                  <c:v>0</c:v>
                </c:pt>
                <c:pt idx="17526">
                  <c:v>0.4</c:v>
                </c:pt>
                <c:pt idx="17527">
                  <c:v>0.2</c:v>
                </c:pt>
                <c:pt idx="17528">
                  <c:v>0.27272727272727271</c:v>
                </c:pt>
                <c:pt idx="17529">
                  <c:v>1.1111111111111112</c:v>
                </c:pt>
                <c:pt idx="17530">
                  <c:v>0</c:v>
                </c:pt>
                <c:pt idx="17531">
                  <c:v>0.3</c:v>
                </c:pt>
                <c:pt idx="17532">
                  <c:v>0.33333333333333331</c:v>
                </c:pt>
                <c:pt idx="17533">
                  <c:v>0.7</c:v>
                </c:pt>
                <c:pt idx="17534">
                  <c:v>0.35</c:v>
                </c:pt>
                <c:pt idx="17535">
                  <c:v>0.76923076923076927</c:v>
                </c:pt>
                <c:pt idx="17536">
                  <c:v>0.42857142857142855</c:v>
                </c:pt>
                <c:pt idx="17537">
                  <c:v>0.31578947368421051</c:v>
                </c:pt>
                <c:pt idx="17538">
                  <c:v>0.91666666666666663</c:v>
                </c:pt>
                <c:pt idx="17539">
                  <c:v>0.58823529411764708</c:v>
                </c:pt>
                <c:pt idx="17540">
                  <c:v>1.7</c:v>
                </c:pt>
                <c:pt idx="17541">
                  <c:v>1.4</c:v>
                </c:pt>
                <c:pt idx="17542">
                  <c:v>0.35</c:v>
                </c:pt>
                <c:pt idx="17543">
                  <c:v>0.47058823529411764</c:v>
                </c:pt>
                <c:pt idx="17544">
                  <c:v>0.84615384615384615</c:v>
                </c:pt>
                <c:pt idx="17545">
                  <c:v>0.77777777777777779</c:v>
                </c:pt>
                <c:pt idx="17546">
                  <c:v>0.66666666666666663</c:v>
                </c:pt>
                <c:pt idx="17547">
                  <c:v>1.6363636363636365</c:v>
                </c:pt>
                <c:pt idx="17548">
                  <c:v>0.92307692307692313</c:v>
                </c:pt>
                <c:pt idx="17549">
                  <c:v>0.4</c:v>
                </c:pt>
                <c:pt idx="17550">
                  <c:v>0.4</c:v>
                </c:pt>
                <c:pt idx="17551">
                  <c:v>1.4</c:v>
                </c:pt>
                <c:pt idx="17552">
                  <c:v>1.6</c:v>
                </c:pt>
                <c:pt idx="17553">
                  <c:v>0.94736842105263153</c:v>
                </c:pt>
                <c:pt idx="17554">
                  <c:v>0.47058823529411764</c:v>
                </c:pt>
                <c:pt idx="17555">
                  <c:v>1</c:v>
                </c:pt>
                <c:pt idx="17556">
                  <c:v>1.8181818181818181</c:v>
                </c:pt>
                <c:pt idx="17557">
                  <c:v>1.2666666666666666</c:v>
                </c:pt>
                <c:pt idx="17558">
                  <c:v>1.1000000000000001</c:v>
                </c:pt>
                <c:pt idx="17559">
                  <c:v>1.411764705882353</c:v>
                </c:pt>
                <c:pt idx="17560">
                  <c:v>0.48</c:v>
                </c:pt>
                <c:pt idx="17561">
                  <c:v>0</c:v>
                </c:pt>
                <c:pt idx="17562">
                  <c:v>1.411764705882353</c:v>
                </c:pt>
                <c:pt idx="17563">
                  <c:v>0</c:v>
                </c:pt>
                <c:pt idx="17564">
                  <c:v>1</c:v>
                </c:pt>
                <c:pt idx="17565">
                  <c:v>0</c:v>
                </c:pt>
                <c:pt idx="17566">
                  <c:v>0.8</c:v>
                </c:pt>
                <c:pt idx="17567">
                  <c:v>1.7058823529411764</c:v>
                </c:pt>
                <c:pt idx="17568">
                  <c:v>1.5555555555555556</c:v>
                </c:pt>
                <c:pt idx="17569">
                  <c:v>2.3571428571428572</c:v>
                </c:pt>
                <c:pt idx="17570">
                  <c:v>1.2</c:v>
                </c:pt>
                <c:pt idx="17571">
                  <c:v>0.95833333333333337</c:v>
                </c:pt>
                <c:pt idx="17572">
                  <c:v>2.25</c:v>
                </c:pt>
                <c:pt idx="17573">
                  <c:v>2.1538461538461537</c:v>
                </c:pt>
                <c:pt idx="17574">
                  <c:v>0.90909090909090906</c:v>
                </c:pt>
                <c:pt idx="17575">
                  <c:v>0</c:v>
                </c:pt>
                <c:pt idx="17576">
                  <c:v>2.2142857142857144</c:v>
                </c:pt>
                <c:pt idx="17577">
                  <c:v>1.6666666666666667</c:v>
                </c:pt>
                <c:pt idx="17578">
                  <c:v>0.95238095238095233</c:v>
                </c:pt>
                <c:pt idx="17579">
                  <c:v>1.7142857142857142</c:v>
                </c:pt>
                <c:pt idx="17580">
                  <c:v>0</c:v>
                </c:pt>
                <c:pt idx="17581">
                  <c:v>1.263157894736842</c:v>
                </c:pt>
                <c:pt idx="17582">
                  <c:v>3</c:v>
                </c:pt>
                <c:pt idx="17583">
                  <c:v>0</c:v>
                </c:pt>
                <c:pt idx="17584">
                  <c:v>1.6842105263157894</c:v>
                </c:pt>
                <c:pt idx="17585">
                  <c:v>0</c:v>
                </c:pt>
                <c:pt idx="17586">
                  <c:v>1.7894736842105263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1.4444444444444444</c:v>
                </c:pt>
                <c:pt idx="17601">
                  <c:v>0.77777777777777779</c:v>
                </c:pt>
                <c:pt idx="17602">
                  <c:v>1.1428571428571428</c:v>
                </c:pt>
                <c:pt idx="17603">
                  <c:v>2</c:v>
                </c:pt>
                <c:pt idx="17604">
                  <c:v>0.47826086956521741</c:v>
                </c:pt>
                <c:pt idx="17605">
                  <c:v>1.6666666666666667</c:v>
                </c:pt>
                <c:pt idx="17606">
                  <c:v>1.4666666666666666</c:v>
                </c:pt>
                <c:pt idx="17607">
                  <c:v>2</c:v>
                </c:pt>
                <c:pt idx="17608">
                  <c:v>0.84210526315789469</c:v>
                </c:pt>
                <c:pt idx="17609">
                  <c:v>1.6875</c:v>
                </c:pt>
                <c:pt idx="17610">
                  <c:v>1</c:v>
                </c:pt>
                <c:pt idx="17611">
                  <c:v>1.588235294117647</c:v>
                </c:pt>
                <c:pt idx="17612">
                  <c:v>1.2105263157894737</c:v>
                </c:pt>
                <c:pt idx="17613">
                  <c:v>1.2105263157894737</c:v>
                </c:pt>
                <c:pt idx="17614">
                  <c:v>2.3846153846153846</c:v>
                </c:pt>
                <c:pt idx="17615">
                  <c:v>1</c:v>
                </c:pt>
                <c:pt idx="17616">
                  <c:v>2.4545454545454546</c:v>
                </c:pt>
                <c:pt idx="17617">
                  <c:v>1.35</c:v>
                </c:pt>
                <c:pt idx="17618">
                  <c:v>0</c:v>
                </c:pt>
                <c:pt idx="17619">
                  <c:v>1.7894736842105263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0.36363636363636365</c:v>
                </c:pt>
                <c:pt idx="17647">
                  <c:v>0.2857142857142857</c:v>
                </c:pt>
                <c:pt idx="17648">
                  <c:v>1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0.3</c:v>
                </c:pt>
                <c:pt idx="17658">
                  <c:v>0.75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0.2857142857142857</c:v>
                </c:pt>
                <c:pt idx="17666">
                  <c:v>0.63636363636363635</c:v>
                </c:pt>
                <c:pt idx="17667">
                  <c:v>0</c:v>
                </c:pt>
                <c:pt idx="17668">
                  <c:v>0.23076923076923078</c:v>
                </c:pt>
                <c:pt idx="17669">
                  <c:v>0.21052631578947367</c:v>
                </c:pt>
                <c:pt idx="17670">
                  <c:v>1.1111111111111112</c:v>
                </c:pt>
                <c:pt idx="17671">
                  <c:v>0.7</c:v>
                </c:pt>
                <c:pt idx="17672">
                  <c:v>0.5</c:v>
                </c:pt>
                <c:pt idx="17673">
                  <c:v>1.6363636363636365</c:v>
                </c:pt>
                <c:pt idx="17674">
                  <c:v>0.36363636363636365</c:v>
                </c:pt>
                <c:pt idx="17675">
                  <c:v>0.5</c:v>
                </c:pt>
                <c:pt idx="17676">
                  <c:v>0.5</c:v>
                </c:pt>
                <c:pt idx="17677">
                  <c:v>0.76923076923076927</c:v>
                </c:pt>
                <c:pt idx="17678">
                  <c:v>0.9</c:v>
                </c:pt>
                <c:pt idx="17679">
                  <c:v>0.6</c:v>
                </c:pt>
                <c:pt idx="17680">
                  <c:v>0.54545454545454541</c:v>
                </c:pt>
                <c:pt idx="17681">
                  <c:v>0.76923076923076927</c:v>
                </c:pt>
                <c:pt idx="17682">
                  <c:v>0</c:v>
                </c:pt>
                <c:pt idx="17683">
                  <c:v>1.5555555555555556</c:v>
                </c:pt>
                <c:pt idx="17684">
                  <c:v>1.1538461538461537</c:v>
                </c:pt>
                <c:pt idx="17685">
                  <c:v>0.76923076923076927</c:v>
                </c:pt>
                <c:pt idx="17686">
                  <c:v>0.2608695652173913</c:v>
                </c:pt>
                <c:pt idx="17687">
                  <c:v>1.4</c:v>
                </c:pt>
                <c:pt idx="17688">
                  <c:v>0.31578947368421051</c:v>
                </c:pt>
                <c:pt idx="17689">
                  <c:v>1.0769230769230769</c:v>
                </c:pt>
                <c:pt idx="17690">
                  <c:v>0.88235294117647056</c:v>
                </c:pt>
                <c:pt idx="17691">
                  <c:v>1.0769230769230769</c:v>
                </c:pt>
                <c:pt idx="17692">
                  <c:v>1.3333333333333333</c:v>
                </c:pt>
                <c:pt idx="17693">
                  <c:v>0.5</c:v>
                </c:pt>
                <c:pt idx="17694">
                  <c:v>1.8</c:v>
                </c:pt>
                <c:pt idx="17695">
                  <c:v>1.6363636363636365</c:v>
                </c:pt>
                <c:pt idx="17696">
                  <c:v>1.5</c:v>
                </c:pt>
                <c:pt idx="17697">
                  <c:v>0.66666666666666663</c:v>
                </c:pt>
                <c:pt idx="17698">
                  <c:v>2</c:v>
                </c:pt>
                <c:pt idx="17699">
                  <c:v>0</c:v>
                </c:pt>
                <c:pt idx="17700">
                  <c:v>0.56000000000000005</c:v>
                </c:pt>
                <c:pt idx="17701">
                  <c:v>0.66666666666666663</c:v>
                </c:pt>
                <c:pt idx="17702">
                  <c:v>0.73684210526315785</c:v>
                </c:pt>
                <c:pt idx="17703">
                  <c:v>2.1666666666666665</c:v>
                </c:pt>
                <c:pt idx="17704">
                  <c:v>0</c:v>
                </c:pt>
                <c:pt idx="17705">
                  <c:v>1.375</c:v>
                </c:pt>
                <c:pt idx="17706">
                  <c:v>1.625</c:v>
                </c:pt>
                <c:pt idx="17707">
                  <c:v>2.1666666666666665</c:v>
                </c:pt>
                <c:pt idx="17708">
                  <c:v>0</c:v>
                </c:pt>
                <c:pt idx="17709">
                  <c:v>1.5294117647058822</c:v>
                </c:pt>
                <c:pt idx="17710">
                  <c:v>1.6470588235294117</c:v>
                </c:pt>
                <c:pt idx="17711">
                  <c:v>1.1578947368421053</c:v>
                </c:pt>
                <c:pt idx="17712">
                  <c:v>0.9</c:v>
                </c:pt>
                <c:pt idx="17713">
                  <c:v>1.8571428571428572</c:v>
                </c:pt>
                <c:pt idx="17714">
                  <c:v>1.8235294117647058</c:v>
                </c:pt>
                <c:pt idx="17715">
                  <c:v>0</c:v>
                </c:pt>
                <c:pt idx="17716">
                  <c:v>0.7857142857142857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1.7777777777777777</c:v>
                </c:pt>
                <c:pt idx="17721">
                  <c:v>1.0476190476190477</c:v>
                </c:pt>
                <c:pt idx="17722">
                  <c:v>1.4705882352941178</c:v>
                </c:pt>
                <c:pt idx="17723">
                  <c:v>1.9444444444444444</c:v>
                </c:pt>
                <c:pt idx="17724">
                  <c:v>2</c:v>
                </c:pt>
                <c:pt idx="17725">
                  <c:v>1.5714285714285714</c:v>
                </c:pt>
                <c:pt idx="17726">
                  <c:v>1.7647058823529411</c:v>
                </c:pt>
                <c:pt idx="17727">
                  <c:v>1.8888888888888888</c:v>
                </c:pt>
                <c:pt idx="17728">
                  <c:v>0</c:v>
                </c:pt>
                <c:pt idx="17729">
                  <c:v>1.3636363636363635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2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1.125</c:v>
                </c:pt>
                <c:pt idx="17742">
                  <c:v>0.33333333333333331</c:v>
                </c:pt>
                <c:pt idx="17743">
                  <c:v>0.4</c:v>
                </c:pt>
                <c:pt idx="17744">
                  <c:v>0.4</c:v>
                </c:pt>
                <c:pt idx="17745">
                  <c:v>1.625</c:v>
                </c:pt>
                <c:pt idx="17746">
                  <c:v>0.4</c:v>
                </c:pt>
                <c:pt idx="17747">
                  <c:v>0.38461538461538464</c:v>
                </c:pt>
                <c:pt idx="17748">
                  <c:v>1.6</c:v>
                </c:pt>
                <c:pt idx="17749">
                  <c:v>1.2307692307692308</c:v>
                </c:pt>
                <c:pt idx="17750">
                  <c:v>0.6428571428571429</c:v>
                </c:pt>
                <c:pt idx="17751">
                  <c:v>0.65</c:v>
                </c:pt>
                <c:pt idx="17752">
                  <c:v>2</c:v>
                </c:pt>
                <c:pt idx="17753">
                  <c:v>0.42857142857142855</c:v>
                </c:pt>
                <c:pt idx="17754">
                  <c:v>1.0526315789473684</c:v>
                </c:pt>
                <c:pt idx="17755">
                  <c:v>0.7142857142857143</c:v>
                </c:pt>
                <c:pt idx="17756">
                  <c:v>0</c:v>
                </c:pt>
                <c:pt idx="17757">
                  <c:v>1.875</c:v>
                </c:pt>
                <c:pt idx="17758">
                  <c:v>0.94736842105263153</c:v>
                </c:pt>
                <c:pt idx="17759">
                  <c:v>2.5</c:v>
                </c:pt>
                <c:pt idx="17760">
                  <c:v>1.7777777777777777</c:v>
                </c:pt>
                <c:pt idx="17761">
                  <c:v>1.9333333333333333</c:v>
                </c:pt>
                <c:pt idx="17762">
                  <c:v>1.8888888888888888</c:v>
                </c:pt>
                <c:pt idx="17763">
                  <c:v>0</c:v>
                </c:pt>
                <c:pt idx="17764">
                  <c:v>2</c:v>
                </c:pt>
                <c:pt idx="17765">
                  <c:v>1.7777777777777777</c:v>
                </c:pt>
                <c:pt idx="17766">
                  <c:v>1.8947368421052631</c:v>
                </c:pt>
                <c:pt idx="17767">
                  <c:v>2.0666666666666669</c:v>
                </c:pt>
                <c:pt idx="17768">
                  <c:v>0</c:v>
                </c:pt>
                <c:pt idx="17769">
                  <c:v>1.6923076923076923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0.4</c:v>
                </c:pt>
                <c:pt idx="17811">
                  <c:v>0</c:v>
                </c:pt>
                <c:pt idx="17812">
                  <c:v>0</c:v>
                </c:pt>
                <c:pt idx="17813">
                  <c:v>0.2</c:v>
                </c:pt>
                <c:pt idx="17814">
                  <c:v>0</c:v>
                </c:pt>
                <c:pt idx="17815">
                  <c:v>0</c:v>
                </c:pt>
                <c:pt idx="17816">
                  <c:v>0.44444444444444442</c:v>
                </c:pt>
                <c:pt idx="17817">
                  <c:v>0</c:v>
                </c:pt>
                <c:pt idx="17818">
                  <c:v>0.5</c:v>
                </c:pt>
                <c:pt idx="17819">
                  <c:v>0</c:v>
                </c:pt>
                <c:pt idx="17820">
                  <c:v>0.36363636363636365</c:v>
                </c:pt>
                <c:pt idx="17821">
                  <c:v>0.2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0.5</c:v>
                </c:pt>
                <c:pt idx="17827">
                  <c:v>0.2857142857142857</c:v>
                </c:pt>
                <c:pt idx="17828">
                  <c:v>0.54545454545454541</c:v>
                </c:pt>
                <c:pt idx="17829">
                  <c:v>0</c:v>
                </c:pt>
                <c:pt idx="17830">
                  <c:v>0.2857142857142857</c:v>
                </c:pt>
                <c:pt idx="17831">
                  <c:v>0.3</c:v>
                </c:pt>
                <c:pt idx="17832">
                  <c:v>0</c:v>
                </c:pt>
                <c:pt idx="17833">
                  <c:v>0.2857142857142857</c:v>
                </c:pt>
                <c:pt idx="17834">
                  <c:v>0.21428571428571427</c:v>
                </c:pt>
                <c:pt idx="17835">
                  <c:v>0.3</c:v>
                </c:pt>
                <c:pt idx="17836">
                  <c:v>0.4</c:v>
                </c:pt>
                <c:pt idx="17837">
                  <c:v>0.54545454545454541</c:v>
                </c:pt>
                <c:pt idx="17838">
                  <c:v>0.9</c:v>
                </c:pt>
                <c:pt idx="17839">
                  <c:v>0.72727272727272729</c:v>
                </c:pt>
                <c:pt idx="17840">
                  <c:v>0.21428571428571427</c:v>
                </c:pt>
                <c:pt idx="17841">
                  <c:v>0.77777777777777779</c:v>
                </c:pt>
                <c:pt idx="17842">
                  <c:v>1.3333333333333333</c:v>
                </c:pt>
                <c:pt idx="17843">
                  <c:v>1.3333333333333333</c:v>
                </c:pt>
                <c:pt idx="17844">
                  <c:v>0.23076923076923078</c:v>
                </c:pt>
                <c:pt idx="17845">
                  <c:v>0.83333333333333337</c:v>
                </c:pt>
                <c:pt idx="17846">
                  <c:v>0.2857142857142857</c:v>
                </c:pt>
                <c:pt idx="17847">
                  <c:v>0.53333333333333333</c:v>
                </c:pt>
                <c:pt idx="17848">
                  <c:v>1.0769230769230769</c:v>
                </c:pt>
                <c:pt idx="17849">
                  <c:v>1.1000000000000001</c:v>
                </c:pt>
                <c:pt idx="17850">
                  <c:v>0.3888888888888889</c:v>
                </c:pt>
                <c:pt idx="17851">
                  <c:v>0.22222222222222221</c:v>
                </c:pt>
                <c:pt idx="17852">
                  <c:v>0.36842105263157893</c:v>
                </c:pt>
                <c:pt idx="17853">
                  <c:v>0.72727272727272729</c:v>
                </c:pt>
                <c:pt idx="17854">
                  <c:v>1.1428571428571428</c:v>
                </c:pt>
                <c:pt idx="17855">
                  <c:v>1.6</c:v>
                </c:pt>
                <c:pt idx="17856">
                  <c:v>0.53333333333333333</c:v>
                </c:pt>
                <c:pt idx="17857">
                  <c:v>1</c:v>
                </c:pt>
                <c:pt idx="17858">
                  <c:v>0.55000000000000004</c:v>
                </c:pt>
                <c:pt idx="17859">
                  <c:v>1</c:v>
                </c:pt>
                <c:pt idx="17860">
                  <c:v>1.1428571428571428</c:v>
                </c:pt>
                <c:pt idx="17861">
                  <c:v>0.42105263157894735</c:v>
                </c:pt>
                <c:pt idx="17862">
                  <c:v>0.66666666666666663</c:v>
                </c:pt>
                <c:pt idx="17863">
                  <c:v>0</c:v>
                </c:pt>
                <c:pt idx="17864">
                  <c:v>0.7142857142857143</c:v>
                </c:pt>
                <c:pt idx="17865">
                  <c:v>1.1428571428571428</c:v>
                </c:pt>
                <c:pt idx="17866">
                  <c:v>1.4666666666666666</c:v>
                </c:pt>
                <c:pt idx="17867">
                  <c:v>1.8181818181818181</c:v>
                </c:pt>
                <c:pt idx="17868">
                  <c:v>0.6</c:v>
                </c:pt>
                <c:pt idx="17869">
                  <c:v>2</c:v>
                </c:pt>
                <c:pt idx="17870">
                  <c:v>2</c:v>
                </c:pt>
                <c:pt idx="17871">
                  <c:v>0.61538461538461542</c:v>
                </c:pt>
                <c:pt idx="17872">
                  <c:v>1.6666666666666667</c:v>
                </c:pt>
                <c:pt idx="17873">
                  <c:v>1.2857142857142858</c:v>
                </c:pt>
                <c:pt idx="17874">
                  <c:v>2.1818181818181817</c:v>
                </c:pt>
                <c:pt idx="17875">
                  <c:v>1.3</c:v>
                </c:pt>
                <c:pt idx="17876">
                  <c:v>0</c:v>
                </c:pt>
                <c:pt idx="17877">
                  <c:v>0.84210526315789469</c:v>
                </c:pt>
                <c:pt idx="17878">
                  <c:v>0</c:v>
                </c:pt>
                <c:pt idx="17879">
                  <c:v>1.8125</c:v>
                </c:pt>
                <c:pt idx="17880">
                  <c:v>1.75</c:v>
                </c:pt>
                <c:pt idx="17881">
                  <c:v>0</c:v>
                </c:pt>
                <c:pt idx="17882">
                  <c:v>1.3333333333333333</c:v>
                </c:pt>
                <c:pt idx="17883">
                  <c:v>0</c:v>
                </c:pt>
                <c:pt idx="17884">
                  <c:v>1</c:v>
                </c:pt>
                <c:pt idx="17885">
                  <c:v>1.9411764705882353</c:v>
                </c:pt>
                <c:pt idx="17886">
                  <c:v>0</c:v>
                </c:pt>
                <c:pt idx="17887">
                  <c:v>1.0909090909090908</c:v>
                </c:pt>
                <c:pt idx="17888">
                  <c:v>2.1428571428571428</c:v>
                </c:pt>
                <c:pt idx="17889">
                  <c:v>0</c:v>
                </c:pt>
                <c:pt idx="17890">
                  <c:v>2.0555555555555554</c:v>
                </c:pt>
                <c:pt idx="17891">
                  <c:v>1.5555555555555556</c:v>
                </c:pt>
                <c:pt idx="17892">
                  <c:v>0</c:v>
                </c:pt>
                <c:pt idx="17893">
                  <c:v>0</c:v>
                </c:pt>
                <c:pt idx="17894">
                  <c:v>1.8947368421052631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0.46153846153846156</c:v>
                </c:pt>
                <c:pt idx="17910">
                  <c:v>0.5</c:v>
                </c:pt>
                <c:pt idx="17911">
                  <c:v>0.7</c:v>
                </c:pt>
                <c:pt idx="17912">
                  <c:v>0.46666666666666667</c:v>
                </c:pt>
                <c:pt idx="17913">
                  <c:v>0.3888888888888889</c:v>
                </c:pt>
                <c:pt idx="17914">
                  <c:v>0.6875</c:v>
                </c:pt>
                <c:pt idx="17915">
                  <c:v>1.0769230769230769</c:v>
                </c:pt>
                <c:pt idx="17916">
                  <c:v>2.2727272727272729</c:v>
                </c:pt>
                <c:pt idx="17917">
                  <c:v>1.625</c:v>
                </c:pt>
                <c:pt idx="17918">
                  <c:v>0.88888888888888884</c:v>
                </c:pt>
                <c:pt idx="17919">
                  <c:v>1.0526315789473684</c:v>
                </c:pt>
                <c:pt idx="17920">
                  <c:v>0</c:v>
                </c:pt>
                <c:pt idx="17921">
                  <c:v>0</c:v>
                </c:pt>
                <c:pt idx="17922">
                  <c:v>2</c:v>
                </c:pt>
                <c:pt idx="17923">
                  <c:v>2.1875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0.2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0.72727272727272729</c:v>
                </c:pt>
                <c:pt idx="17957">
                  <c:v>0</c:v>
                </c:pt>
                <c:pt idx="17958">
                  <c:v>0.2857142857142857</c:v>
                </c:pt>
                <c:pt idx="17959">
                  <c:v>0.4</c:v>
                </c:pt>
                <c:pt idx="17960">
                  <c:v>0</c:v>
                </c:pt>
                <c:pt idx="17961">
                  <c:v>0.25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0.2857142857142857</c:v>
                </c:pt>
                <c:pt idx="17966">
                  <c:v>1.25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0.6</c:v>
                </c:pt>
                <c:pt idx="17971">
                  <c:v>0</c:v>
                </c:pt>
                <c:pt idx="17972">
                  <c:v>0.42857142857142855</c:v>
                </c:pt>
                <c:pt idx="17973">
                  <c:v>0.4</c:v>
                </c:pt>
                <c:pt idx="17974">
                  <c:v>0</c:v>
                </c:pt>
                <c:pt idx="17975">
                  <c:v>0.33333333333333331</c:v>
                </c:pt>
                <c:pt idx="17976">
                  <c:v>0.25</c:v>
                </c:pt>
                <c:pt idx="17977">
                  <c:v>0.30769230769230771</c:v>
                </c:pt>
                <c:pt idx="17978">
                  <c:v>0.8571428571428571</c:v>
                </c:pt>
                <c:pt idx="17979">
                  <c:v>0.6</c:v>
                </c:pt>
                <c:pt idx="17980">
                  <c:v>0.72727272727272729</c:v>
                </c:pt>
                <c:pt idx="17981">
                  <c:v>0.33333333333333331</c:v>
                </c:pt>
                <c:pt idx="17982">
                  <c:v>0.55555555555555558</c:v>
                </c:pt>
                <c:pt idx="17983">
                  <c:v>0.6</c:v>
                </c:pt>
                <c:pt idx="17984">
                  <c:v>0.54545454545454541</c:v>
                </c:pt>
                <c:pt idx="17985">
                  <c:v>0.66666666666666663</c:v>
                </c:pt>
                <c:pt idx="17986">
                  <c:v>0.35714285714285715</c:v>
                </c:pt>
                <c:pt idx="17987">
                  <c:v>1</c:v>
                </c:pt>
                <c:pt idx="17988">
                  <c:v>0.29411764705882354</c:v>
                </c:pt>
                <c:pt idx="17989">
                  <c:v>1</c:v>
                </c:pt>
                <c:pt idx="17990">
                  <c:v>0.66666666666666663</c:v>
                </c:pt>
                <c:pt idx="17991">
                  <c:v>0.47368421052631576</c:v>
                </c:pt>
                <c:pt idx="17992">
                  <c:v>0.8125</c:v>
                </c:pt>
                <c:pt idx="17993">
                  <c:v>0.27272727272727271</c:v>
                </c:pt>
                <c:pt idx="17994">
                  <c:v>0.33333333333333331</c:v>
                </c:pt>
                <c:pt idx="17995">
                  <c:v>0.52631578947368418</c:v>
                </c:pt>
                <c:pt idx="17996">
                  <c:v>0.92307692307692313</c:v>
                </c:pt>
                <c:pt idx="17997">
                  <c:v>2</c:v>
                </c:pt>
                <c:pt idx="17998">
                  <c:v>0.65</c:v>
                </c:pt>
                <c:pt idx="17999">
                  <c:v>2</c:v>
                </c:pt>
                <c:pt idx="18000">
                  <c:v>2.25</c:v>
                </c:pt>
                <c:pt idx="18001">
                  <c:v>0.80952380952380953</c:v>
                </c:pt>
                <c:pt idx="18002">
                  <c:v>0.33333333333333331</c:v>
                </c:pt>
                <c:pt idx="18003">
                  <c:v>0.66666666666666663</c:v>
                </c:pt>
                <c:pt idx="18004">
                  <c:v>1</c:v>
                </c:pt>
                <c:pt idx="18005">
                  <c:v>2.1818181818181817</c:v>
                </c:pt>
                <c:pt idx="18006">
                  <c:v>2.2000000000000002</c:v>
                </c:pt>
                <c:pt idx="18007">
                  <c:v>1.8</c:v>
                </c:pt>
                <c:pt idx="18008">
                  <c:v>1.1666666666666667</c:v>
                </c:pt>
                <c:pt idx="18009">
                  <c:v>1.625</c:v>
                </c:pt>
                <c:pt idx="18010">
                  <c:v>1.4285714285714286</c:v>
                </c:pt>
                <c:pt idx="18011">
                  <c:v>1.2222222222222223</c:v>
                </c:pt>
                <c:pt idx="18012">
                  <c:v>1.4210526315789473</c:v>
                </c:pt>
                <c:pt idx="18013">
                  <c:v>1.1578947368421053</c:v>
                </c:pt>
                <c:pt idx="18014">
                  <c:v>0.9</c:v>
                </c:pt>
                <c:pt idx="18015">
                  <c:v>0</c:v>
                </c:pt>
                <c:pt idx="18016">
                  <c:v>0</c:v>
                </c:pt>
                <c:pt idx="18017">
                  <c:v>0.94736842105263153</c:v>
                </c:pt>
                <c:pt idx="18018">
                  <c:v>0</c:v>
                </c:pt>
                <c:pt idx="18019">
                  <c:v>1.875</c:v>
                </c:pt>
                <c:pt idx="18020">
                  <c:v>0</c:v>
                </c:pt>
                <c:pt idx="18021">
                  <c:v>1.3</c:v>
                </c:pt>
                <c:pt idx="18022">
                  <c:v>1.4285714285714286</c:v>
                </c:pt>
                <c:pt idx="18023">
                  <c:v>1.0476190476190477</c:v>
                </c:pt>
                <c:pt idx="18024">
                  <c:v>1.1000000000000001</c:v>
                </c:pt>
                <c:pt idx="18025">
                  <c:v>0</c:v>
                </c:pt>
                <c:pt idx="18026">
                  <c:v>1.2083333333333333</c:v>
                </c:pt>
                <c:pt idx="18027">
                  <c:v>0</c:v>
                </c:pt>
                <c:pt idx="18028">
                  <c:v>1.1818181818181819</c:v>
                </c:pt>
                <c:pt idx="18029">
                  <c:v>0</c:v>
                </c:pt>
                <c:pt idx="18030">
                  <c:v>0</c:v>
                </c:pt>
                <c:pt idx="18031">
                  <c:v>2.1111111111111112</c:v>
                </c:pt>
                <c:pt idx="18032">
                  <c:v>0</c:v>
                </c:pt>
                <c:pt idx="18033">
                  <c:v>1.3043478260869565</c:v>
                </c:pt>
                <c:pt idx="18034">
                  <c:v>1.6521739130434783</c:v>
                </c:pt>
                <c:pt idx="18035">
                  <c:v>1.7826086956521738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0.2857142857142857</c:v>
                </c:pt>
                <c:pt idx="18045">
                  <c:v>0</c:v>
                </c:pt>
                <c:pt idx="18046">
                  <c:v>0.25</c:v>
                </c:pt>
                <c:pt idx="18047">
                  <c:v>0.875</c:v>
                </c:pt>
                <c:pt idx="18048">
                  <c:v>0.23529411764705882</c:v>
                </c:pt>
                <c:pt idx="18049">
                  <c:v>0.41176470588235292</c:v>
                </c:pt>
                <c:pt idx="18050">
                  <c:v>0.3125</c:v>
                </c:pt>
                <c:pt idx="18051">
                  <c:v>2.125</c:v>
                </c:pt>
                <c:pt idx="18052">
                  <c:v>1.0833333333333333</c:v>
                </c:pt>
                <c:pt idx="18053">
                  <c:v>0.85</c:v>
                </c:pt>
                <c:pt idx="18054">
                  <c:v>0.54166666666666663</c:v>
                </c:pt>
                <c:pt idx="18055">
                  <c:v>1.2307692307692308</c:v>
                </c:pt>
                <c:pt idx="18056">
                  <c:v>1.3333333333333333</c:v>
                </c:pt>
                <c:pt idx="18057">
                  <c:v>1.368421052631579</c:v>
                </c:pt>
                <c:pt idx="18058">
                  <c:v>1.5384615384615385</c:v>
                </c:pt>
                <c:pt idx="18059">
                  <c:v>0</c:v>
                </c:pt>
                <c:pt idx="18060">
                  <c:v>0</c:v>
                </c:pt>
                <c:pt idx="18061">
                  <c:v>1.0869565217391304</c:v>
                </c:pt>
                <c:pt idx="18062">
                  <c:v>2</c:v>
                </c:pt>
                <c:pt idx="18063">
                  <c:v>1.588235294117647</c:v>
                </c:pt>
                <c:pt idx="18064">
                  <c:v>1.1578947368421053</c:v>
                </c:pt>
                <c:pt idx="18065">
                  <c:v>0</c:v>
                </c:pt>
                <c:pt idx="18066">
                  <c:v>0</c:v>
                </c:pt>
                <c:pt idx="18067">
                  <c:v>2</c:v>
                </c:pt>
                <c:pt idx="18068">
                  <c:v>0</c:v>
                </c:pt>
                <c:pt idx="18069">
                  <c:v>1.375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0</c:v>
                </c:pt>
                <c:pt idx="18097">
                  <c:v>0</c:v>
                </c:pt>
                <c:pt idx="18098">
                  <c:v>0.2857142857142857</c:v>
                </c:pt>
                <c:pt idx="18099">
                  <c:v>0</c:v>
                </c:pt>
                <c:pt idx="18100">
                  <c:v>0.4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0.4</c:v>
                </c:pt>
                <c:pt idx="18106">
                  <c:v>0</c:v>
                </c:pt>
                <c:pt idx="18107">
                  <c:v>0.5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0.33333333333333331</c:v>
                </c:pt>
                <c:pt idx="18112">
                  <c:v>0</c:v>
                </c:pt>
                <c:pt idx="18113">
                  <c:v>0</c:v>
                </c:pt>
                <c:pt idx="18114">
                  <c:v>0</c:v>
                </c:pt>
                <c:pt idx="18115">
                  <c:v>0.2857142857142857</c:v>
                </c:pt>
                <c:pt idx="18116">
                  <c:v>0.44444444444444442</c:v>
                </c:pt>
                <c:pt idx="18117">
                  <c:v>0.2</c:v>
                </c:pt>
                <c:pt idx="18118">
                  <c:v>0.53333333333333333</c:v>
                </c:pt>
                <c:pt idx="18119">
                  <c:v>0.4</c:v>
                </c:pt>
                <c:pt idx="18120">
                  <c:v>0.6</c:v>
                </c:pt>
                <c:pt idx="18121">
                  <c:v>0.33333333333333331</c:v>
                </c:pt>
                <c:pt idx="18122">
                  <c:v>0.30769230769230771</c:v>
                </c:pt>
                <c:pt idx="18123">
                  <c:v>0</c:v>
                </c:pt>
                <c:pt idx="18124">
                  <c:v>0.23076923076923078</c:v>
                </c:pt>
                <c:pt idx="18125">
                  <c:v>0.8571428571428571</c:v>
                </c:pt>
                <c:pt idx="18126">
                  <c:v>0.72727272727272729</c:v>
                </c:pt>
                <c:pt idx="18127">
                  <c:v>0</c:v>
                </c:pt>
                <c:pt idx="18128">
                  <c:v>1.5</c:v>
                </c:pt>
                <c:pt idx="18129">
                  <c:v>1.7777777777777777</c:v>
                </c:pt>
                <c:pt idx="18130">
                  <c:v>0.29411764705882354</c:v>
                </c:pt>
                <c:pt idx="18131">
                  <c:v>0.2</c:v>
                </c:pt>
                <c:pt idx="18132">
                  <c:v>0.5</c:v>
                </c:pt>
                <c:pt idx="18133">
                  <c:v>0.3125</c:v>
                </c:pt>
                <c:pt idx="18134">
                  <c:v>0.53846153846153844</c:v>
                </c:pt>
                <c:pt idx="18135">
                  <c:v>0.8</c:v>
                </c:pt>
                <c:pt idx="18136">
                  <c:v>0.875</c:v>
                </c:pt>
                <c:pt idx="18137">
                  <c:v>0.5</c:v>
                </c:pt>
                <c:pt idx="18138">
                  <c:v>0.23529411764705882</c:v>
                </c:pt>
                <c:pt idx="18139">
                  <c:v>0.30769230769230771</c:v>
                </c:pt>
                <c:pt idx="18140">
                  <c:v>0</c:v>
                </c:pt>
                <c:pt idx="18141">
                  <c:v>0.53333333333333333</c:v>
                </c:pt>
                <c:pt idx="18142">
                  <c:v>1.1666666666666667</c:v>
                </c:pt>
                <c:pt idx="18143">
                  <c:v>0.31818181818181818</c:v>
                </c:pt>
                <c:pt idx="18144">
                  <c:v>0.42105263157894735</c:v>
                </c:pt>
                <c:pt idx="18145">
                  <c:v>0.73333333333333328</c:v>
                </c:pt>
                <c:pt idx="18146">
                  <c:v>1.1666666666666667</c:v>
                </c:pt>
                <c:pt idx="18147">
                  <c:v>0.41176470588235292</c:v>
                </c:pt>
                <c:pt idx="18148">
                  <c:v>0.57894736842105265</c:v>
                </c:pt>
                <c:pt idx="18149">
                  <c:v>2</c:v>
                </c:pt>
                <c:pt idx="18150">
                  <c:v>0.44444444444444442</c:v>
                </c:pt>
                <c:pt idx="18151">
                  <c:v>0.29629629629629628</c:v>
                </c:pt>
                <c:pt idx="18152">
                  <c:v>0.8</c:v>
                </c:pt>
                <c:pt idx="18153">
                  <c:v>0.34782608695652173</c:v>
                </c:pt>
                <c:pt idx="18154">
                  <c:v>0.34782608695652173</c:v>
                </c:pt>
                <c:pt idx="18155">
                  <c:v>1.0909090909090908</c:v>
                </c:pt>
                <c:pt idx="18156">
                  <c:v>0.75</c:v>
                </c:pt>
                <c:pt idx="18157">
                  <c:v>0.75</c:v>
                </c:pt>
                <c:pt idx="18158">
                  <c:v>0.58333333333333337</c:v>
                </c:pt>
                <c:pt idx="18159">
                  <c:v>1.3333333333333333</c:v>
                </c:pt>
                <c:pt idx="18160">
                  <c:v>1</c:v>
                </c:pt>
                <c:pt idx="18161">
                  <c:v>1.5384615384615385</c:v>
                </c:pt>
                <c:pt idx="18162">
                  <c:v>1.5833333333333333</c:v>
                </c:pt>
                <c:pt idx="18163">
                  <c:v>0.76190476190476186</c:v>
                </c:pt>
                <c:pt idx="18164">
                  <c:v>1.6</c:v>
                </c:pt>
                <c:pt idx="18165">
                  <c:v>1.3888888888888888</c:v>
                </c:pt>
                <c:pt idx="18166">
                  <c:v>1.9333333333333333</c:v>
                </c:pt>
                <c:pt idx="18167">
                  <c:v>1.7692307692307692</c:v>
                </c:pt>
                <c:pt idx="18168">
                  <c:v>0.90909090909090906</c:v>
                </c:pt>
                <c:pt idx="18169">
                  <c:v>1.0434782608695652</c:v>
                </c:pt>
                <c:pt idx="18170">
                  <c:v>0.69565217391304346</c:v>
                </c:pt>
                <c:pt idx="18171">
                  <c:v>2.2727272727272729</c:v>
                </c:pt>
                <c:pt idx="18172">
                  <c:v>1.5263157894736843</c:v>
                </c:pt>
                <c:pt idx="18173">
                  <c:v>1.8</c:v>
                </c:pt>
                <c:pt idx="18174">
                  <c:v>1</c:v>
                </c:pt>
                <c:pt idx="18175">
                  <c:v>0</c:v>
                </c:pt>
                <c:pt idx="18176">
                  <c:v>2.0666666666666669</c:v>
                </c:pt>
                <c:pt idx="18177">
                  <c:v>1.4210526315789473</c:v>
                </c:pt>
                <c:pt idx="18178">
                  <c:v>0</c:v>
                </c:pt>
                <c:pt idx="18179">
                  <c:v>0</c:v>
                </c:pt>
                <c:pt idx="18180">
                  <c:v>1.5238095238095237</c:v>
                </c:pt>
                <c:pt idx="18181">
                  <c:v>1.1428571428571428</c:v>
                </c:pt>
                <c:pt idx="18182">
                  <c:v>0</c:v>
                </c:pt>
                <c:pt idx="18183">
                  <c:v>1.5238095238095237</c:v>
                </c:pt>
                <c:pt idx="18184">
                  <c:v>0</c:v>
                </c:pt>
                <c:pt idx="18185">
                  <c:v>1.2916666666666667</c:v>
                </c:pt>
                <c:pt idx="18186">
                  <c:v>0</c:v>
                </c:pt>
                <c:pt idx="18187">
                  <c:v>2.0588235294117645</c:v>
                </c:pt>
                <c:pt idx="18188">
                  <c:v>1.2727272727272727</c:v>
                </c:pt>
                <c:pt idx="18189">
                  <c:v>0</c:v>
                </c:pt>
                <c:pt idx="18190">
                  <c:v>2</c:v>
                </c:pt>
                <c:pt idx="18191">
                  <c:v>0</c:v>
                </c:pt>
                <c:pt idx="18192">
                  <c:v>1.7777777777777777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0.5</c:v>
                </c:pt>
                <c:pt idx="18201">
                  <c:v>0.41666666666666669</c:v>
                </c:pt>
                <c:pt idx="18202">
                  <c:v>0.25</c:v>
                </c:pt>
                <c:pt idx="18203">
                  <c:v>0.3125</c:v>
                </c:pt>
                <c:pt idx="18204">
                  <c:v>0.75</c:v>
                </c:pt>
                <c:pt idx="18205">
                  <c:v>0.3888888888888889</c:v>
                </c:pt>
                <c:pt idx="18206">
                  <c:v>1</c:v>
                </c:pt>
                <c:pt idx="18207">
                  <c:v>0.7857142857142857</c:v>
                </c:pt>
                <c:pt idx="18208">
                  <c:v>0.73684210526315785</c:v>
                </c:pt>
                <c:pt idx="18209">
                  <c:v>0.30769230769230771</c:v>
                </c:pt>
                <c:pt idx="18210">
                  <c:v>1.2142857142857142</c:v>
                </c:pt>
                <c:pt idx="18211">
                  <c:v>1.3333333333333333</c:v>
                </c:pt>
                <c:pt idx="18212">
                  <c:v>1.7333333333333334</c:v>
                </c:pt>
                <c:pt idx="18213">
                  <c:v>0.9375</c:v>
                </c:pt>
                <c:pt idx="18214">
                  <c:v>1.6111111111111112</c:v>
                </c:pt>
                <c:pt idx="18215">
                  <c:v>0</c:v>
                </c:pt>
                <c:pt idx="18216">
                  <c:v>2</c:v>
                </c:pt>
                <c:pt idx="18217">
                  <c:v>2.1875</c:v>
                </c:pt>
                <c:pt idx="18218">
                  <c:v>0</c:v>
                </c:pt>
                <c:pt idx="18219">
                  <c:v>1.7222222222222223</c:v>
                </c:pt>
                <c:pt idx="18220">
                  <c:v>0</c:v>
                </c:pt>
                <c:pt idx="18221">
                  <c:v>2.1111111111111112</c:v>
                </c:pt>
                <c:pt idx="18222">
                  <c:v>1.8421052631578947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0.22222222222222221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0.25</c:v>
                </c:pt>
                <c:pt idx="18249">
                  <c:v>0.44444444444444442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0.30769230769230771</c:v>
                </c:pt>
                <c:pt idx="18255">
                  <c:v>0.3</c:v>
                </c:pt>
                <c:pt idx="18256">
                  <c:v>0</c:v>
                </c:pt>
                <c:pt idx="18257">
                  <c:v>0.33333333333333331</c:v>
                </c:pt>
                <c:pt idx="18258">
                  <c:v>0</c:v>
                </c:pt>
                <c:pt idx="18259">
                  <c:v>0.5</c:v>
                </c:pt>
                <c:pt idx="18260">
                  <c:v>0.53846153846153844</c:v>
                </c:pt>
                <c:pt idx="18261">
                  <c:v>0</c:v>
                </c:pt>
                <c:pt idx="18262">
                  <c:v>0.2</c:v>
                </c:pt>
                <c:pt idx="18263">
                  <c:v>0.5714285714285714</c:v>
                </c:pt>
                <c:pt idx="18264">
                  <c:v>0</c:v>
                </c:pt>
                <c:pt idx="18265">
                  <c:v>0.2</c:v>
                </c:pt>
                <c:pt idx="18266">
                  <c:v>0.41666666666666669</c:v>
                </c:pt>
                <c:pt idx="18267">
                  <c:v>0.33333333333333331</c:v>
                </c:pt>
                <c:pt idx="18268">
                  <c:v>0.7857142857142857</c:v>
                </c:pt>
                <c:pt idx="18269">
                  <c:v>0.36363636363636365</c:v>
                </c:pt>
                <c:pt idx="18270">
                  <c:v>0.66666666666666663</c:v>
                </c:pt>
                <c:pt idx="18271">
                  <c:v>0.75</c:v>
                </c:pt>
                <c:pt idx="18272">
                  <c:v>0.25</c:v>
                </c:pt>
                <c:pt idx="18273">
                  <c:v>0.38461538461538464</c:v>
                </c:pt>
                <c:pt idx="18274">
                  <c:v>0.6428571428571429</c:v>
                </c:pt>
                <c:pt idx="18275">
                  <c:v>0.7857142857142857</c:v>
                </c:pt>
                <c:pt idx="18276">
                  <c:v>0.63157894736842102</c:v>
                </c:pt>
                <c:pt idx="18277">
                  <c:v>1.3636363636363635</c:v>
                </c:pt>
                <c:pt idx="18278">
                  <c:v>0.5</c:v>
                </c:pt>
                <c:pt idx="18279">
                  <c:v>0.35294117647058826</c:v>
                </c:pt>
                <c:pt idx="18280">
                  <c:v>0</c:v>
                </c:pt>
                <c:pt idx="18281">
                  <c:v>0.66666666666666663</c:v>
                </c:pt>
                <c:pt idx="18282">
                  <c:v>1.3333333333333333</c:v>
                </c:pt>
                <c:pt idx="18283">
                  <c:v>0.2857142857142857</c:v>
                </c:pt>
                <c:pt idx="18284">
                  <c:v>2.2222222222222223</c:v>
                </c:pt>
                <c:pt idx="18285">
                  <c:v>0.55555555555555558</c:v>
                </c:pt>
                <c:pt idx="18286">
                  <c:v>1.0909090909090908</c:v>
                </c:pt>
                <c:pt idx="18287">
                  <c:v>1.2727272727272727</c:v>
                </c:pt>
                <c:pt idx="18288">
                  <c:v>0.7</c:v>
                </c:pt>
                <c:pt idx="18289">
                  <c:v>1.5384615384615385</c:v>
                </c:pt>
                <c:pt idx="18290">
                  <c:v>0.56521739130434778</c:v>
                </c:pt>
                <c:pt idx="18291">
                  <c:v>1.1764705882352942</c:v>
                </c:pt>
                <c:pt idx="18292">
                  <c:v>1.6923076923076923</c:v>
                </c:pt>
                <c:pt idx="18293">
                  <c:v>1.6153846153846154</c:v>
                </c:pt>
                <c:pt idx="18294">
                  <c:v>1.9285714285714286</c:v>
                </c:pt>
                <c:pt idx="18295">
                  <c:v>0.70833333333333337</c:v>
                </c:pt>
                <c:pt idx="18296">
                  <c:v>1.2352941176470589</c:v>
                </c:pt>
                <c:pt idx="18297">
                  <c:v>1.8571428571428572</c:v>
                </c:pt>
                <c:pt idx="18298">
                  <c:v>1.5</c:v>
                </c:pt>
                <c:pt idx="18299">
                  <c:v>0.7</c:v>
                </c:pt>
                <c:pt idx="18300">
                  <c:v>0.84615384615384615</c:v>
                </c:pt>
                <c:pt idx="18301">
                  <c:v>1.5555555555555556</c:v>
                </c:pt>
                <c:pt idx="18302">
                  <c:v>0</c:v>
                </c:pt>
                <c:pt idx="18303">
                  <c:v>1.8571428571428572</c:v>
                </c:pt>
                <c:pt idx="18304">
                  <c:v>1.3888888888888888</c:v>
                </c:pt>
                <c:pt idx="18305">
                  <c:v>1.1304347826086956</c:v>
                </c:pt>
                <c:pt idx="18306">
                  <c:v>1.1052631578947369</c:v>
                </c:pt>
                <c:pt idx="18307">
                  <c:v>1.7333333333333334</c:v>
                </c:pt>
                <c:pt idx="18308">
                  <c:v>1.875</c:v>
                </c:pt>
                <c:pt idx="18309">
                  <c:v>2</c:v>
                </c:pt>
                <c:pt idx="18310">
                  <c:v>1.0476190476190477</c:v>
                </c:pt>
                <c:pt idx="18311">
                  <c:v>1.4705882352941178</c:v>
                </c:pt>
                <c:pt idx="18312">
                  <c:v>2.2666666666666666</c:v>
                </c:pt>
                <c:pt idx="18313">
                  <c:v>1.368421052631579</c:v>
                </c:pt>
                <c:pt idx="18314">
                  <c:v>1.9333333333333333</c:v>
                </c:pt>
                <c:pt idx="18315">
                  <c:v>1.1000000000000001</c:v>
                </c:pt>
                <c:pt idx="18316">
                  <c:v>0</c:v>
                </c:pt>
                <c:pt idx="18317">
                  <c:v>1.875</c:v>
                </c:pt>
                <c:pt idx="18318">
                  <c:v>2</c:v>
                </c:pt>
                <c:pt idx="18319">
                  <c:v>2</c:v>
                </c:pt>
                <c:pt idx="18320">
                  <c:v>0.88</c:v>
                </c:pt>
                <c:pt idx="18321">
                  <c:v>1.5263157894736843</c:v>
                </c:pt>
                <c:pt idx="18322">
                  <c:v>0</c:v>
                </c:pt>
                <c:pt idx="18323">
                  <c:v>1.5294117647058822</c:v>
                </c:pt>
                <c:pt idx="18324">
                  <c:v>2.2857142857142856</c:v>
                </c:pt>
                <c:pt idx="18325">
                  <c:v>0</c:v>
                </c:pt>
                <c:pt idx="18326">
                  <c:v>1.5</c:v>
                </c:pt>
                <c:pt idx="18327">
                  <c:v>2.0625</c:v>
                </c:pt>
                <c:pt idx="18328">
                  <c:v>1.2380952380952381</c:v>
                </c:pt>
                <c:pt idx="18329">
                  <c:v>0</c:v>
                </c:pt>
                <c:pt idx="18330">
                  <c:v>0</c:v>
                </c:pt>
                <c:pt idx="18331">
                  <c:v>2</c:v>
                </c:pt>
                <c:pt idx="18332">
                  <c:v>2.1176470588235294</c:v>
                </c:pt>
                <c:pt idx="18333">
                  <c:v>1</c:v>
                </c:pt>
                <c:pt idx="18334">
                  <c:v>0</c:v>
                </c:pt>
                <c:pt idx="18335">
                  <c:v>2.2941176470588234</c:v>
                </c:pt>
                <c:pt idx="18336">
                  <c:v>1.7647058823529411</c:v>
                </c:pt>
                <c:pt idx="18337">
                  <c:v>0</c:v>
                </c:pt>
                <c:pt idx="18338">
                  <c:v>2.1764705882352939</c:v>
                </c:pt>
                <c:pt idx="18339">
                  <c:v>1.7272727272727273</c:v>
                </c:pt>
                <c:pt idx="18340">
                  <c:v>1.3636363636363635</c:v>
                </c:pt>
                <c:pt idx="18341">
                  <c:v>0</c:v>
                </c:pt>
                <c:pt idx="18342">
                  <c:v>0</c:v>
                </c:pt>
                <c:pt idx="18343">
                  <c:v>1.4285714285714286</c:v>
                </c:pt>
                <c:pt idx="18344">
                  <c:v>0</c:v>
                </c:pt>
                <c:pt idx="18345">
                  <c:v>0</c:v>
                </c:pt>
                <c:pt idx="18346">
                  <c:v>1.7894736842105263</c:v>
                </c:pt>
                <c:pt idx="18347">
                  <c:v>0</c:v>
                </c:pt>
                <c:pt idx="18348">
                  <c:v>1.8888888888888888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0.2</c:v>
                </c:pt>
                <c:pt idx="18367">
                  <c:v>0.61538461538461542</c:v>
                </c:pt>
                <c:pt idx="18368">
                  <c:v>0.47058823529411764</c:v>
                </c:pt>
                <c:pt idx="18369">
                  <c:v>1.4545454545454546</c:v>
                </c:pt>
                <c:pt idx="18370">
                  <c:v>2.5</c:v>
                </c:pt>
                <c:pt idx="18371">
                  <c:v>1.7142857142857142</c:v>
                </c:pt>
                <c:pt idx="18372">
                  <c:v>0.73913043478260865</c:v>
                </c:pt>
                <c:pt idx="18373">
                  <c:v>1.8666666666666667</c:v>
                </c:pt>
                <c:pt idx="18374">
                  <c:v>1.4705882352941178</c:v>
                </c:pt>
                <c:pt idx="18375">
                  <c:v>0</c:v>
                </c:pt>
                <c:pt idx="18376">
                  <c:v>0.92307692307692313</c:v>
                </c:pt>
                <c:pt idx="18377">
                  <c:v>2.3571428571428572</c:v>
                </c:pt>
                <c:pt idx="18378">
                  <c:v>2.0833333333333335</c:v>
                </c:pt>
                <c:pt idx="18379">
                  <c:v>2.4285714285714284</c:v>
                </c:pt>
                <c:pt idx="18380">
                  <c:v>1.1578947368421053</c:v>
                </c:pt>
                <c:pt idx="18381">
                  <c:v>1.4705882352941178</c:v>
                </c:pt>
                <c:pt idx="18382">
                  <c:v>2.125</c:v>
                </c:pt>
                <c:pt idx="18383">
                  <c:v>1.1666666666666667</c:v>
                </c:pt>
                <c:pt idx="18384">
                  <c:v>0.91666666666666663</c:v>
                </c:pt>
                <c:pt idx="18385">
                  <c:v>0</c:v>
                </c:pt>
                <c:pt idx="18386">
                  <c:v>1.1363636363636365</c:v>
                </c:pt>
                <c:pt idx="18387">
                  <c:v>1.263157894736842</c:v>
                </c:pt>
                <c:pt idx="18388">
                  <c:v>1.6111111111111112</c:v>
                </c:pt>
                <c:pt idx="18389">
                  <c:v>0</c:v>
                </c:pt>
                <c:pt idx="18390">
                  <c:v>2.1176470588235294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2.3571428571428572</c:v>
                </c:pt>
                <c:pt idx="18395">
                  <c:v>2.3125</c:v>
                </c:pt>
                <c:pt idx="18396">
                  <c:v>0</c:v>
                </c:pt>
                <c:pt idx="18397">
                  <c:v>0</c:v>
                </c:pt>
                <c:pt idx="18398">
                  <c:v>2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0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0.44444444444444442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0.25</c:v>
                </c:pt>
                <c:pt idx="18423">
                  <c:v>0</c:v>
                </c:pt>
                <c:pt idx="18424">
                  <c:v>0</c:v>
                </c:pt>
                <c:pt idx="18425">
                  <c:v>0.33333333333333331</c:v>
                </c:pt>
                <c:pt idx="18426">
                  <c:v>0</c:v>
                </c:pt>
                <c:pt idx="18427">
                  <c:v>0</c:v>
                </c:pt>
                <c:pt idx="18428">
                  <c:v>0.8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0.5</c:v>
                </c:pt>
                <c:pt idx="18437">
                  <c:v>0.66666666666666663</c:v>
                </c:pt>
                <c:pt idx="18438">
                  <c:v>0.5714285714285714</c:v>
                </c:pt>
                <c:pt idx="18439">
                  <c:v>1</c:v>
                </c:pt>
                <c:pt idx="18440">
                  <c:v>0</c:v>
                </c:pt>
                <c:pt idx="18441">
                  <c:v>0.2</c:v>
                </c:pt>
                <c:pt idx="18442">
                  <c:v>0.5</c:v>
                </c:pt>
                <c:pt idx="18443">
                  <c:v>0.69230769230769229</c:v>
                </c:pt>
                <c:pt idx="18444">
                  <c:v>0.5714285714285714</c:v>
                </c:pt>
                <c:pt idx="18445">
                  <c:v>0.3</c:v>
                </c:pt>
                <c:pt idx="18446">
                  <c:v>2</c:v>
                </c:pt>
                <c:pt idx="18447">
                  <c:v>0.25</c:v>
                </c:pt>
                <c:pt idx="18448">
                  <c:v>0.44444444444444442</c:v>
                </c:pt>
                <c:pt idx="18449">
                  <c:v>0.47058823529411764</c:v>
                </c:pt>
                <c:pt idx="18450">
                  <c:v>1</c:v>
                </c:pt>
                <c:pt idx="18451">
                  <c:v>0.2</c:v>
                </c:pt>
                <c:pt idx="18452">
                  <c:v>0.33333333333333331</c:v>
                </c:pt>
                <c:pt idx="18453">
                  <c:v>0.33333333333333331</c:v>
                </c:pt>
                <c:pt idx="18454">
                  <c:v>0.2857142857142857</c:v>
                </c:pt>
                <c:pt idx="18455">
                  <c:v>0.88888888888888884</c:v>
                </c:pt>
                <c:pt idx="18456">
                  <c:v>0.35294117647058826</c:v>
                </c:pt>
                <c:pt idx="18457">
                  <c:v>0.30769230769230771</c:v>
                </c:pt>
                <c:pt idx="18458">
                  <c:v>1.2727272727272727</c:v>
                </c:pt>
                <c:pt idx="18459">
                  <c:v>0.93333333333333335</c:v>
                </c:pt>
                <c:pt idx="18460">
                  <c:v>0.84615384615384615</c:v>
                </c:pt>
                <c:pt idx="18461">
                  <c:v>1.5454545454545454</c:v>
                </c:pt>
                <c:pt idx="18462">
                  <c:v>0.2</c:v>
                </c:pt>
                <c:pt idx="18463">
                  <c:v>0.61538461538461542</c:v>
                </c:pt>
                <c:pt idx="18464">
                  <c:v>0.44444444444444442</c:v>
                </c:pt>
                <c:pt idx="18465">
                  <c:v>1.3333333333333333</c:v>
                </c:pt>
                <c:pt idx="18466">
                  <c:v>1.5</c:v>
                </c:pt>
                <c:pt idx="18467">
                  <c:v>0.38095238095238093</c:v>
                </c:pt>
                <c:pt idx="18468">
                  <c:v>0.36363636363636365</c:v>
                </c:pt>
                <c:pt idx="18469">
                  <c:v>1</c:v>
                </c:pt>
                <c:pt idx="18470">
                  <c:v>0.32</c:v>
                </c:pt>
                <c:pt idx="18471">
                  <c:v>0.7142857142857143</c:v>
                </c:pt>
                <c:pt idx="18472">
                  <c:v>1.2727272727272727</c:v>
                </c:pt>
                <c:pt idx="18473">
                  <c:v>1.4545454545454546</c:v>
                </c:pt>
                <c:pt idx="18474">
                  <c:v>0.88235294117647056</c:v>
                </c:pt>
                <c:pt idx="18475">
                  <c:v>0.44444444444444442</c:v>
                </c:pt>
                <c:pt idx="18476">
                  <c:v>1.5384615384615385</c:v>
                </c:pt>
                <c:pt idx="18477">
                  <c:v>0</c:v>
                </c:pt>
                <c:pt idx="18478">
                  <c:v>1.6666666666666667</c:v>
                </c:pt>
                <c:pt idx="18479">
                  <c:v>2.2727272727272729</c:v>
                </c:pt>
                <c:pt idx="18480">
                  <c:v>1.4705882352941178</c:v>
                </c:pt>
                <c:pt idx="18481">
                  <c:v>1.1764705882352942</c:v>
                </c:pt>
                <c:pt idx="18482">
                  <c:v>1.7692307692307692</c:v>
                </c:pt>
                <c:pt idx="18483">
                  <c:v>1.3333333333333333</c:v>
                </c:pt>
                <c:pt idx="18484">
                  <c:v>0</c:v>
                </c:pt>
                <c:pt idx="18485">
                  <c:v>2</c:v>
                </c:pt>
                <c:pt idx="18486">
                  <c:v>2</c:v>
                </c:pt>
                <c:pt idx="18487">
                  <c:v>1.4736842105263157</c:v>
                </c:pt>
                <c:pt idx="18488">
                  <c:v>2.1333333333333333</c:v>
                </c:pt>
                <c:pt idx="18489">
                  <c:v>1.6111111111111112</c:v>
                </c:pt>
                <c:pt idx="18490">
                  <c:v>0.8</c:v>
                </c:pt>
                <c:pt idx="18491">
                  <c:v>2.1818181818181817</c:v>
                </c:pt>
                <c:pt idx="18492">
                  <c:v>1.4736842105263157</c:v>
                </c:pt>
                <c:pt idx="18493">
                  <c:v>1.6</c:v>
                </c:pt>
                <c:pt idx="18494">
                  <c:v>2.5</c:v>
                </c:pt>
                <c:pt idx="18495">
                  <c:v>2</c:v>
                </c:pt>
                <c:pt idx="18496">
                  <c:v>0.90909090909090906</c:v>
                </c:pt>
                <c:pt idx="18497">
                  <c:v>0</c:v>
                </c:pt>
                <c:pt idx="18498">
                  <c:v>0.92307692307692313</c:v>
                </c:pt>
                <c:pt idx="18499">
                  <c:v>2</c:v>
                </c:pt>
                <c:pt idx="18500">
                  <c:v>1.631578947368421</c:v>
                </c:pt>
                <c:pt idx="18501">
                  <c:v>1.736842105263158</c:v>
                </c:pt>
                <c:pt idx="18502">
                  <c:v>1.4736842105263157</c:v>
                </c:pt>
                <c:pt idx="18503">
                  <c:v>2.0666666666666669</c:v>
                </c:pt>
                <c:pt idx="18504">
                  <c:v>1.6</c:v>
                </c:pt>
                <c:pt idx="18505">
                  <c:v>1.2</c:v>
                </c:pt>
                <c:pt idx="18506">
                  <c:v>0</c:v>
                </c:pt>
                <c:pt idx="18507">
                  <c:v>2.3333333333333335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1.6</c:v>
                </c:pt>
                <c:pt idx="18513">
                  <c:v>1.7142857142857142</c:v>
                </c:pt>
                <c:pt idx="18514">
                  <c:v>1.3333333333333333</c:v>
                </c:pt>
                <c:pt idx="18515">
                  <c:v>0</c:v>
                </c:pt>
                <c:pt idx="18516">
                  <c:v>0</c:v>
                </c:pt>
                <c:pt idx="18517">
                  <c:v>1.8421052631578947</c:v>
                </c:pt>
                <c:pt idx="18518">
                  <c:v>1.8823529411764706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0.42857142857142855</c:v>
                </c:pt>
                <c:pt idx="18533">
                  <c:v>0.36363636363636365</c:v>
                </c:pt>
                <c:pt idx="18534">
                  <c:v>0</c:v>
                </c:pt>
                <c:pt idx="18535">
                  <c:v>0.875</c:v>
                </c:pt>
                <c:pt idx="18536">
                  <c:v>1</c:v>
                </c:pt>
                <c:pt idx="18537">
                  <c:v>0.38095238095238093</c:v>
                </c:pt>
                <c:pt idx="18538">
                  <c:v>0.35294117647058826</c:v>
                </c:pt>
                <c:pt idx="18539">
                  <c:v>0.47058823529411764</c:v>
                </c:pt>
                <c:pt idx="18540">
                  <c:v>0.78947368421052633</c:v>
                </c:pt>
                <c:pt idx="18541">
                  <c:v>0.55555555555555558</c:v>
                </c:pt>
                <c:pt idx="18542">
                  <c:v>2.0909090909090908</c:v>
                </c:pt>
                <c:pt idx="18543">
                  <c:v>0</c:v>
                </c:pt>
                <c:pt idx="18544">
                  <c:v>2.125</c:v>
                </c:pt>
                <c:pt idx="18545">
                  <c:v>1.6842105263157894</c:v>
                </c:pt>
                <c:pt idx="18546">
                  <c:v>2.7272727272727271</c:v>
                </c:pt>
                <c:pt idx="18547">
                  <c:v>0.95238095238095233</c:v>
                </c:pt>
                <c:pt idx="18548">
                  <c:v>1.631578947368421</c:v>
                </c:pt>
                <c:pt idx="18549">
                  <c:v>2.125</c:v>
                </c:pt>
                <c:pt idx="18550">
                  <c:v>0</c:v>
                </c:pt>
                <c:pt idx="18551">
                  <c:v>0</c:v>
                </c:pt>
                <c:pt idx="18552">
                  <c:v>2.3846153846153846</c:v>
                </c:pt>
                <c:pt idx="18553">
                  <c:v>1.7222222222222223</c:v>
                </c:pt>
                <c:pt idx="18554">
                  <c:v>1.4090909090909092</c:v>
                </c:pt>
                <c:pt idx="18555">
                  <c:v>1.9375</c:v>
                </c:pt>
                <c:pt idx="18556">
                  <c:v>0</c:v>
                </c:pt>
                <c:pt idx="18557">
                  <c:v>1.9444444444444444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0.25</c:v>
                </c:pt>
                <c:pt idx="18569">
                  <c:v>0.66666666666666663</c:v>
                </c:pt>
                <c:pt idx="18570">
                  <c:v>0.88888888888888884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0.25</c:v>
                </c:pt>
                <c:pt idx="18575">
                  <c:v>0</c:v>
                </c:pt>
                <c:pt idx="18576">
                  <c:v>0.66666666666666663</c:v>
                </c:pt>
                <c:pt idx="18577">
                  <c:v>0.2</c:v>
                </c:pt>
                <c:pt idx="18578">
                  <c:v>0.2</c:v>
                </c:pt>
                <c:pt idx="18579">
                  <c:v>0</c:v>
                </c:pt>
                <c:pt idx="18580">
                  <c:v>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0.5714285714285714</c:v>
                </c:pt>
                <c:pt idx="18585">
                  <c:v>0</c:v>
                </c:pt>
                <c:pt idx="18586">
                  <c:v>0.46153846153846156</c:v>
                </c:pt>
                <c:pt idx="18587">
                  <c:v>0.33333333333333331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0.3</c:v>
                </c:pt>
                <c:pt idx="18592">
                  <c:v>0</c:v>
                </c:pt>
                <c:pt idx="18593">
                  <c:v>0.21428571428571427</c:v>
                </c:pt>
                <c:pt idx="18594">
                  <c:v>0.5</c:v>
                </c:pt>
                <c:pt idx="18595">
                  <c:v>0.41666666666666669</c:v>
                </c:pt>
                <c:pt idx="18596">
                  <c:v>1.2727272727272727</c:v>
                </c:pt>
                <c:pt idx="18597">
                  <c:v>0.8571428571428571</c:v>
                </c:pt>
                <c:pt idx="18598">
                  <c:v>0.35294117647058826</c:v>
                </c:pt>
                <c:pt idx="18599">
                  <c:v>0.23076923076923078</c:v>
                </c:pt>
                <c:pt idx="18600">
                  <c:v>1</c:v>
                </c:pt>
                <c:pt idx="18601">
                  <c:v>0.45454545454545453</c:v>
                </c:pt>
                <c:pt idx="18602">
                  <c:v>0.26666666666666666</c:v>
                </c:pt>
                <c:pt idx="18603">
                  <c:v>0.46153846153846156</c:v>
                </c:pt>
                <c:pt idx="18604">
                  <c:v>0.93333333333333335</c:v>
                </c:pt>
                <c:pt idx="18605">
                  <c:v>1.5</c:v>
                </c:pt>
                <c:pt idx="18606">
                  <c:v>0.5</c:v>
                </c:pt>
                <c:pt idx="18607">
                  <c:v>0.8571428571428571</c:v>
                </c:pt>
                <c:pt idx="18608">
                  <c:v>0.25</c:v>
                </c:pt>
                <c:pt idx="18609">
                  <c:v>0.3</c:v>
                </c:pt>
                <c:pt idx="18610">
                  <c:v>0.70588235294117652</c:v>
                </c:pt>
                <c:pt idx="18611">
                  <c:v>0.76923076923076927</c:v>
                </c:pt>
                <c:pt idx="18612">
                  <c:v>1.4</c:v>
                </c:pt>
                <c:pt idx="18613">
                  <c:v>0.9285714285714286</c:v>
                </c:pt>
                <c:pt idx="18614">
                  <c:v>1.125</c:v>
                </c:pt>
                <c:pt idx="18615">
                  <c:v>0.47619047619047616</c:v>
                </c:pt>
                <c:pt idx="18616">
                  <c:v>0.60869565217391308</c:v>
                </c:pt>
                <c:pt idx="18617">
                  <c:v>0.4</c:v>
                </c:pt>
                <c:pt idx="18618">
                  <c:v>0.47619047619047616</c:v>
                </c:pt>
                <c:pt idx="18619">
                  <c:v>1.8</c:v>
                </c:pt>
                <c:pt idx="18620">
                  <c:v>1.6363636363636365</c:v>
                </c:pt>
                <c:pt idx="18621">
                  <c:v>1.2142857142857142</c:v>
                </c:pt>
                <c:pt idx="18622">
                  <c:v>1</c:v>
                </c:pt>
                <c:pt idx="18623">
                  <c:v>2.0769230769230771</c:v>
                </c:pt>
                <c:pt idx="18624">
                  <c:v>1.3125</c:v>
                </c:pt>
                <c:pt idx="18625">
                  <c:v>0</c:v>
                </c:pt>
                <c:pt idx="18626">
                  <c:v>1.9230769230769231</c:v>
                </c:pt>
                <c:pt idx="18627">
                  <c:v>2</c:v>
                </c:pt>
                <c:pt idx="18628">
                  <c:v>0.94736842105263153</c:v>
                </c:pt>
                <c:pt idx="18629">
                  <c:v>1.6666666666666667</c:v>
                </c:pt>
                <c:pt idx="18630">
                  <c:v>0</c:v>
                </c:pt>
                <c:pt idx="18631">
                  <c:v>1.4444444444444444</c:v>
                </c:pt>
                <c:pt idx="18632">
                  <c:v>0.73684210526315785</c:v>
                </c:pt>
                <c:pt idx="18633">
                  <c:v>2</c:v>
                </c:pt>
                <c:pt idx="18634">
                  <c:v>0</c:v>
                </c:pt>
                <c:pt idx="18635">
                  <c:v>1.1904761904761905</c:v>
                </c:pt>
                <c:pt idx="18636">
                  <c:v>2</c:v>
                </c:pt>
                <c:pt idx="18637">
                  <c:v>2.2000000000000002</c:v>
                </c:pt>
                <c:pt idx="18638">
                  <c:v>0.8571428571428571</c:v>
                </c:pt>
                <c:pt idx="18639">
                  <c:v>1.7222222222222223</c:v>
                </c:pt>
                <c:pt idx="18640">
                  <c:v>2.3076923076923075</c:v>
                </c:pt>
                <c:pt idx="18641">
                  <c:v>1.2380952380952381</c:v>
                </c:pt>
                <c:pt idx="18642">
                  <c:v>1</c:v>
                </c:pt>
                <c:pt idx="18643">
                  <c:v>1.3333333333333333</c:v>
                </c:pt>
                <c:pt idx="18644">
                  <c:v>1.5294117647058822</c:v>
                </c:pt>
                <c:pt idx="18645">
                  <c:v>2.1428571428571428</c:v>
                </c:pt>
                <c:pt idx="18646">
                  <c:v>0</c:v>
                </c:pt>
                <c:pt idx="18647">
                  <c:v>1.5789473684210527</c:v>
                </c:pt>
                <c:pt idx="18648">
                  <c:v>2.2000000000000002</c:v>
                </c:pt>
                <c:pt idx="18649">
                  <c:v>2.3333333333333335</c:v>
                </c:pt>
                <c:pt idx="18650">
                  <c:v>3.1</c:v>
                </c:pt>
                <c:pt idx="18651">
                  <c:v>0</c:v>
                </c:pt>
                <c:pt idx="18652">
                  <c:v>1.3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0.75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1</c:v>
                </c:pt>
                <c:pt idx="18676">
                  <c:v>0.2</c:v>
                </c:pt>
                <c:pt idx="18677">
                  <c:v>0</c:v>
                </c:pt>
                <c:pt idx="18678">
                  <c:v>0.76923076923076927</c:v>
                </c:pt>
                <c:pt idx="18679">
                  <c:v>1.6666666666666667</c:v>
                </c:pt>
                <c:pt idx="18680">
                  <c:v>0.45454545454545453</c:v>
                </c:pt>
                <c:pt idx="18681">
                  <c:v>0.75</c:v>
                </c:pt>
                <c:pt idx="18682">
                  <c:v>0.75</c:v>
                </c:pt>
                <c:pt idx="18683">
                  <c:v>1.6666666666666667</c:v>
                </c:pt>
                <c:pt idx="18684">
                  <c:v>0.41666666666666669</c:v>
                </c:pt>
                <c:pt idx="18685">
                  <c:v>1.0526315789473684</c:v>
                </c:pt>
                <c:pt idx="18686">
                  <c:v>1.6875</c:v>
                </c:pt>
                <c:pt idx="18687">
                  <c:v>0.76470588235294112</c:v>
                </c:pt>
                <c:pt idx="18688">
                  <c:v>1.5</c:v>
                </c:pt>
                <c:pt idx="18689">
                  <c:v>1.7647058823529411</c:v>
                </c:pt>
                <c:pt idx="18690">
                  <c:v>2.1333333333333333</c:v>
                </c:pt>
                <c:pt idx="18691">
                  <c:v>1.8235294117647058</c:v>
                </c:pt>
                <c:pt idx="18692">
                  <c:v>2.2307692307692308</c:v>
                </c:pt>
                <c:pt idx="18693">
                  <c:v>1.25</c:v>
                </c:pt>
                <c:pt idx="18694">
                  <c:v>1.8888888888888888</c:v>
                </c:pt>
                <c:pt idx="18695">
                  <c:v>0</c:v>
                </c:pt>
                <c:pt idx="18696">
                  <c:v>0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0</c:v>
                </c:pt>
                <c:pt idx="18704">
                  <c:v>0</c:v>
                </c:pt>
                <c:pt idx="18705">
                  <c:v>0</c:v>
                </c:pt>
                <c:pt idx="18706">
                  <c:v>0</c:v>
                </c:pt>
                <c:pt idx="18707">
                  <c:v>0</c:v>
                </c:pt>
                <c:pt idx="18708">
                  <c:v>0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0.33333333333333331</c:v>
                </c:pt>
                <c:pt idx="18720">
                  <c:v>0.5</c:v>
                </c:pt>
                <c:pt idx="18721">
                  <c:v>0.5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0.33333333333333331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0.45454545454545453</c:v>
                </c:pt>
                <c:pt idx="18734">
                  <c:v>0.45454545454545453</c:v>
                </c:pt>
                <c:pt idx="18735">
                  <c:v>0</c:v>
                </c:pt>
                <c:pt idx="18736">
                  <c:v>0</c:v>
                </c:pt>
                <c:pt idx="18737">
                  <c:v>0.5</c:v>
                </c:pt>
                <c:pt idx="18738">
                  <c:v>0.33333333333333331</c:v>
                </c:pt>
                <c:pt idx="18739">
                  <c:v>0.25</c:v>
                </c:pt>
                <c:pt idx="18740">
                  <c:v>0.45454545454545453</c:v>
                </c:pt>
                <c:pt idx="18741">
                  <c:v>0.33333333333333331</c:v>
                </c:pt>
                <c:pt idx="18742">
                  <c:v>0</c:v>
                </c:pt>
                <c:pt idx="18743">
                  <c:v>1.1428571428571428</c:v>
                </c:pt>
                <c:pt idx="18744">
                  <c:v>0.3</c:v>
                </c:pt>
                <c:pt idx="18745">
                  <c:v>0.26666666666666666</c:v>
                </c:pt>
                <c:pt idx="18746">
                  <c:v>0</c:v>
                </c:pt>
                <c:pt idx="18747">
                  <c:v>0</c:v>
                </c:pt>
                <c:pt idx="18748">
                  <c:v>1.1111111111111112</c:v>
                </c:pt>
                <c:pt idx="18749">
                  <c:v>1.4545454545454546</c:v>
                </c:pt>
                <c:pt idx="18750">
                  <c:v>0.3</c:v>
                </c:pt>
                <c:pt idx="18751">
                  <c:v>0.2</c:v>
                </c:pt>
                <c:pt idx="18752">
                  <c:v>0.33333333333333331</c:v>
                </c:pt>
                <c:pt idx="18753">
                  <c:v>0.61538461538461542</c:v>
                </c:pt>
                <c:pt idx="18754">
                  <c:v>0.76923076923076927</c:v>
                </c:pt>
                <c:pt idx="18755">
                  <c:v>0.21052631578947367</c:v>
                </c:pt>
                <c:pt idx="18756">
                  <c:v>0.5</c:v>
                </c:pt>
                <c:pt idx="18757">
                  <c:v>0.26666666666666666</c:v>
                </c:pt>
                <c:pt idx="18758">
                  <c:v>0.63636363636363635</c:v>
                </c:pt>
                <c:pt idx="18759">
                  <c:v>0.35</c:v>
                </c:pt>
                <c:pt idx="18760">
                  <c:v>0.25</c:v>
                </c:pt>
                <c:pt idx="18761">
                  <c:v>1.7</c:v>
                </c:pt>
                <c:pt idx="18762">
                  <c:v>1.4</c:v>
                </c:pt>
                <c:pt idx="18763">
                  <c:v>0.52380952380952384</c:v>
                </c:pt>
                <c:pt idx="18764">
                  <c:v>0.92307692307692313</c:v>
                </c:pt>
                <c:pt idx="18765">
                  <c:v>0.38095238095238093</c:v>
                </c:pt>
                <c:pt idx="18766">
                  <c:v>0.5</c:v>
                </c:pt>
                <c:pt idx="18767">
                  <c:v>0.92307692307692313</c:v>
                </c:pt>
                <c:pt idx="18768">
                  <c:v>0.8571428571428571</c:v>
                </c:pt>
                <c:pt idx="18769">
                  <c:v>0.4</c:v>
                </c:pt>
                <c:pt idx="18770">
                  <c:v>1.25</c:v>
                </c:pt>
                <c:pt idx="18771">
                  <c:v>1.7777777777777777</c:v>
                </c:pt>
                <c:pt idx="18772">
                  <c:v>1.1428571428571428</c:v>
                </c:pt>
                <c:pt idx="18773">
                  <c:v>0.83333333333333337</c:v>
                </c:pt>
                <c:pt idx="18774">
                  <c:v>1.375</c:v>
                </c:pt>
                <c:pt idx="18775">
                  <c:v>1.6666666666666667</c:v>
                </c:pt>
                <c:pt idx="18776">
                  <c:v>0.5714285714285714</c:v>
                </c:pt>
                <c:pt idx="18777">
                  <c:v>0.36363636363636365</c:v>
                </c:pt>
                <c:pt idx="18778">
                  <c:v>1</c:v>
                </c:pt>
                <c:pt idx="18779">
                  <c:v>1</c:v>
                </c:pt>
                <c:pt idx="18780">
                  <c:v>0.78260869565217395</c:v>
                </c:pt>
                <c:pt idx="18781">
                  <c:v>0.38095238095238093</c:v>
                </c:pt>
                <c:pt idx="18782">
                  <c:v>0.48</c:v>
                </c:pt>
                <c:pt idx="18783">
                  <c:v>1.8181818181818181</c:v>
                </c:pt>
                <c:pt idx="18784">
                  <c:v>1.5625</c:v>
                </c:pt>
                <c:pt idx="18785">
                  <c:v>0.94117647058823528</c:v>
                </c:pt>
                <c:pt idx="18786">
                  <c:v>1.2</c:v>
                </c:pt>
                <c:pt idx="18787">
                  <c:v>2</c:v>
                </c:pt>
                <c:pt idx="18788">
                  <c:v>0</c:v>
                </c:pt>
                <c:pt idx="18789">
                  <c:v>0.75</c:v>
                </c:pt>
                <c:pt idx="18790">
                  <c:v>0</c:v>
                </c:pt>
                <c:pt idx="18791">
                  <c:v>1.6470588235294117</c:v>
                </c:pt>
                <c:pt idx="18792">
                  <c:v>2.1538461538461537</c:v>
                </c:pt>
                <c:pt idx="18793">
                  <c:v>2.4</c:v>
                </c:pt>
                <c:pt idx="18794">
                  <c:v>2.2142857142857144</c:v>
                </c:pt>
                <c:pt idx="18795">
                  <c:v>0.7407407407407407</c:v>
                </c:pt>
                <c:pt idx="18796">
                  <c:v>1.3333333333333333</c:v>
                </c:pt>
                <c:pt idx="18797">
                  <c:v>0</c:v>
                </c:pt>
                <c:pt idx="18798">
                  <c:v>1.4285714285714286</c:v>
                </c:pt>
                <c:pt idx="18799">
                  <c:v>1.7777777777777777</c:v>
                </c:pt>
                <c:pt idx="18800">
                  <c:v>0</c:v>
                </c:pt>
                <c:pt idx="18801">
                  <c:v>0</c:v>
                </c:pt>
                <c:pt idx="18802">
                  <c:v>0</c:v>
                </c:pt>
                <c:pt idx="18803">
                  <c:v>1.6</c:v>
                </c:pt>
                <c:pt idx="18804">
                  <c:v>0</c:v>
                </c:pt>
                <c:pt idx="18805">
                  <c:v>0</c:v>
                </c:pt>
                <c:pt idx="18806">
                  <c:v>0</c:v>
                </c:pt>
                <c:pt idx="18807">
                  <c:v>0</c:v>
                </c:pt>
                <c:pt idx="18808">
                  <c:v>2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0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0</c:v>
                </c:pt>
                <c:pt idx="18822">
                  <c:v>0.5</c:v>
                </c:pt>
                <c:pt idx="18823">
                  <c:v>0.55000000000000004</c:v>
                </c:pt>
                <c:pt idx="18824">
                  <c:v>1.9090909090909092</c:v>
                </c:pt>
                <c:pt idx="18825">
                  <c:v>1.0526315789473684</c:v>
                </c:pt>
                <c:pt idx="18826">
                  <c:v>1.8333333333333333</c:v>
                </c:pt>
                <c:pt idx="18827">
                  <c:v>1.4666666666666666</c:v>
                </c:pt>
                <c:pt idx="18828">
                  <c:v>1.8181818181818181</c:v>
                </c:pt>
                <c:pt idx="18829">
                  <c:v>1.6666666666666667</c:v>
                </c:pt>
                <c:pt idx="18830">
                  <c:v>2.25</c:v>
                </c:pt>
                <c:pt idx="18831">
                  <c:v>0</c:v>
                </c:pt>
                <c:pt idx="18832">
                  <c:v>1.75</c:v>
                </c:pt>
                <c:pt idx="18833">
                  <c:v>2.3333333333333335</c:v>
                </c:pt>
                <c:pt idx="18834">
                  <c:v>1.2105263157894737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1.8</c:v>
                </c:pt>
                <c:pt idx="18839">
                  <c:v>0</c:v>
                </c:pt>
                <c:pt idx="18840">
                  <c:v>0</c:v>
                </c:pt>
                <c:pt idx="18841">
                  <c:v>1.7894736842105263</c:v>
                </c:pt>
                <c:pt idx="18842">
                  <c:v>1.9</c:v>
                </c:pt>
                <c:pt idx="18843">
                  <c:v>1.125</c:v>
                </c:pt>
                <c:pt idx="18844">
                  <c:v>1.5</c:v>
                </c:pt>
                <c:pt idx="18845">
                  <c:v>0</c:v>
                </c:pt>
                <c:pt idx="18846">
                  <c:v>0</c:v>
                </c:pt>
                <c:pt idx="18847">
                  <c:v>2.1428571428571428</c:v>
                </c:pt>
                <c:pt idx="18848">
                  <c:v>1.9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0</c:v>
                </c:pt>
                <c:pt idx="18865">
                  <c:v>0</c:v>
                </c:pt>
                <c:pt idx="18866">
                  <c:v>0</c:v>
                </c:pt>
                <c:pt idx="18867">
                  <c:v>0</c:v>
                </c:pt>
                <c:pt idx="18868">
                  <c:v>0</c:v>
                </c:pt>
                <c:pt idx="18869">
                  <c:v>0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</c:v>
                </c:pt>
                <c:pt idx="18875">
                  <c:v>0</c:v>
                </c:pt>
                <c:pt idx="18876">
                  <c:v>0</c:v>
                </c:pt>
                <c:pt idx="18877">
                  <c:v>0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1.1111111111111112</c:v>
                </c:pt>
                <c:pt idx="18883">
                  <c:v>0</c:v>
                </c:pt>
                <c:pt idx="18884">
                  <c:v>0</c:v>
                </c:pt>
                <c:pt idx="18885">
                  <c:v>0.8571428571428571</c:v>
                </c:pt>
                <c:pt idx="18886">
                  <c:v>0</c:v>
                </c:pt>
                <c:pt idx="18887">
                  <c:v>0.36363636363636365</c:v>
                </c:pt>
                <c:pt idx="18888">
                  <c:v>0.22222222222222221</c:v>
                </c:pt>
                <c:pt idx="18889">
                  <c:v>0</c:v>
                </c:pt>
                <c:pt idx="18890">
                  <c:v>0.54545454545454541</c:v>
                </c:pt>
                <c:pt idx="18891">
                  <c:v>0.26666666666666666</c:v>
                </c:pt>
                <c:pt idx="18892">
                  <c:v>1.1111111111111112</c:v>
                </c:pt>
                <c:pt idx="18893">
                  <c:v>0.44444444444444442</c:v>
                </c:pt>
                <c:pt idx="18894">
                  <c:v>0.23076923076923078</c:v>
                </c:pt>
                <c:pt idx="18895">
                  <c:v>0.4</c:v>
                </c:pt>
                <c:pt idx="18896">
                  <c:v>0</c:v>
                </c:pt>
                <c:pt idx="18897">
                  <c:v>0.2857142857142857</c:v>
                </c:pt>
                <c:pt idx="18898">
                  <c:v>0.4</c:v>
                </c:pt>
                <c:pt idx="18899">
                  <c:v>0.5</c:v>
                </c:pt>
                <c:pt idx="18900">
                  <c:v>0.44444444444444442</c:v>
                </c:pt>
                <c:pt idx="18901">
                  <c:v>0.91666666666666663</c:v>
                </c:pt>
                <c:pt idx="18902">
                  <c:v>0.26315789473684209</c:v>
                </c:pt>
                <c:pt idx="18903">
                  <c:v>0.33333333333333331</c:v>
                </c:pt>
                <c:pt idx="18904">
                  <c:v>0.5</c:v>
                </c:pt>
                <c:pt idx="18905">
                  <c:v>0.9</c:v>
                </c:pt>
                <c:pt idx="18906">
                  <c:v>1.4</c:v>
                </c:pt>
                <c:pt idx="18907">
                  <c:v>0.45</c:v>
                </c:pt>
                <c:pt idx="18908">
                  <c:v>0</c:v>
                </c:pt>
                <c:pt idx="18909">
                  <c:v>0.92307692307692313</c:v>
                </c:pt>
                <c:pt idx="18910">
                  <c:v>0.66666666666666663</c:v>
                </c:pt>
                <c:pt idx="18911">
                  <c:v>0.2608695652173913</c:v>
                </c:pt>
                <c:pt idx="18912">
                  <c:v>0.31578947368421051</c:v>
                </c:pt>
                <c:pt idx="18913">
                  <c:v>0.5</c:v>
                </c:pt>
                <c:pt idx="18914">
                  <c:v>0.625</c:v>
                </c:pt>
                <c:pt idx="18915">
                  <c:v>0.82352941176470584</c:v>
                </c:pt>
                <c:pt idx="18916">
                  <c:v>0.61904761904761907</c:v>
                </c:pt>
                <c:pt idx="18917">
                  <c:v>1.0769230769230769</c:v>
                </c:pt>
                <c:pt idx="18918">
                  <c:v>1.3333333333333333</c:v>
                </c:pt>
                <c:pt idx="18919">
                  <c:v>1.6363636363636365</c:v>
                </c:pt>
                <c:pt idx="18920">
                  <c:v>1.8181818181818181</c:v>
                </c:pt>
                <c:pt idx="18921">
                  <c:v>0.8125</c:v>
                </c:pt>
                <c:pt idx="18922">
                  <c:v>1.8</c:v>
                </c:pt>
                <c:pt idx="18923">
                  <c:v>0.65</c:v>
                </c:pt>
                <c:pt idx="18924">
                  <c:v>0.77272727272727271</c:v>
                </c:pt>
                <c:pt idx="18925">
                  <c:v>1.2857142857142858</c:v>
                </c:pt>
                <c:pt idx="18926">
                  <c:v>2</c:v>
                </c:pt>
                <c:pt idx="18927">
                  <c:v>1.1428571428571428</c:v>
                </c:pt>
                <c:pt idx="18928">
                  <c:v>2</c:v>
                </c:pt>
                <c:pt idx="18929">
                  <c:v>1.6875</c:v>
                </c:pt>
                <c:pt idx="18930">
                  <c:v>1.8333333333333333</c:v>
                </c:pt>
                <c:pt idx="18931">
                  <c:v>2.2000000000000002</c:v>
                </c:pt>
                <c:pt idx="18932">
                  <c:v>1.2352941176470589</c:v>
                </c:pt>
                <c:pt idx="18933">
                  <c:v>1.5294117647058822</c:v>
                </c:pt>
                <c:pt idx="18934">
                  <c:v>1.6470588235294117</c:v>
                </c:pt>
                <c:pt idx="18935">
                  <c:v>2.2000000000000002</c:v>
                </c:pt>
                <c:pt idx="18936">
                  <c:v>0.91666666666666663</c:v>
                </c:pt>
                <c:pt idx="18937">
                  <c:v>2.1666666666666665</c:v>
                </c:pt>
                <c:pt idx="18938">
                  <c:v>0</c:v>
                </c:pt>
                <c:pt idx="18939">
                  <c:v>2</c:v>
                </c:pt>
                <c:pt idx="18940">
                  <c:v>0.9</c:v>
                </c:pt>
                <c:pt idx="18941">
                  <c:v>2.1666666666666665</c:v>
                </c:pt>
                <c:pt idx="18942">
                  <c:v>0</c:v>
                </c:pt>
                <c:pt idx="18943">
                  <c:v>1.7647058823529411</c:v>
                </c:pt>
                <c:pt idx="18944">
                  <c:v>2.4</c:v>
                </c:pt>
                <c:pt idx="18945">
                  <c:v>1.7058823529411764</c:v>
                </c:pt>
                <c:pt idx="18946">
                  <c:v>2.6</c:v>
                </c:pt>
                <c:pt idx="18947">
                  <c:v>1.6666666666666667</c:v>
                </c:pt>
                <c:pt idx="18948">
                  <c:v>1.7894736842105263</c:v>
                </c:pt>
                <c:pt idx="18949">
                  <c:v>0</c:v>
                </c:pt>
                <c:pt idx="18950">
                  <c:v>1.4285714285714286</c:v>
                </c:pt>
                <c:pt idx="18951">
                  <c:v>1.4705882352941178</c:v>
                </c:pt>
                <c:pt idx="18952">
                  <c:v>1.04</c:v>
                </c:pt>
                <c:pt idx="18953">
                  <c:v>1.3636363636363635</c:v>
                </c:pt>
                <c:pt idx="18954">
                  <c:v>1.4545454545454546</c:v>
                </c:pt>
                <c:pt idx="18955">
                  <c:v>1.9444444444444444</c:v>
                </c:pt>
                <c:pt idx="18956">
                  <c:v>1.1599999999999999</c:v>
                </c:pt>
                <c:pt idx="18957">
                  <c:v>0</c:v>
                </c:pt>
                <c:pt idx="18958">
                  <c:v>1.3636363636363635</c:v>
                </c:pt>
                <c:pt idx="18959">
                  <c:v>1.1304347826086956</c:v>
                </c:pt>
                <c:pt idx="18960">
                  <c:v>2.1333333333333333</c:v>
                </c:pt>
                <c:pt idx="18961">
                  <c:v>2</c:v>
                </c:pt>
                <c:pt idx="18962">
                  <c:v>1.5294117647058822</c:v>
                </c:pt>
                <c:pt idx="18963">
                  <c:v>0</c:v>
                </c:pt>
                <c:pt idx="18964">
                  <c:v>2.0526315789473686</c:v>
                </c:pt>
                <c:pt idx="18965">
                  <c:v>0</c:v>
                </c:pt>
                <c:pt idx="18966">
                  <c:v>1.6086956521739131</c:v>
                </c:pt>
                <c:pt idx="18967">
                  <c:v>0</c:v>
                </c:pt>
                <c:pt idx="18968">
                  <c:v>0</c:v>
                </c:pt>
                <c:pt idx="18969">
                  <c:v>0</c:v>
                </c:pt>
                <c:pt idx="18970">
                  <c:v>0</c:v>
                </c:pt>
                <c:pt idx="18971">
                  <c:v>0</c:v>
                </c:pt>
                <c:pt idx="18972">
                  <c:v>0</c:v>
                </c:pt>
                <c:pt idx="18973">
                  <c:v>0</c:v>
                </c:pt>
                <c:pt idx="18974">
                  <c:v>0</c:v>
                </c:pt>
                <c:pt idx="18975">
                  <c:v>0</c:v>
                </c:pt>
                <c:pt idx="18976">
                  <c:v>0</c:v>
                </c:pt>
                <c:pt idx="18977">
                  <c:v>0</c:v>
                </c:pt>
                <c:pt idx="18978">
                  <c:v>0</c:v>
                </c:pt>
                <c:pt idx="18979">
                  <c:v>0</c:v>
                </c:pt>
                <c:pt idx="18980">
                  <c:v>0</c:v>
                </c:pt>
                <c:pt idx="18981">
                  <c:v>1.25</c:v>
                </c:pt>
                <c:pt idx="18982">
                  <c:v>0.25</c:v>
                </c:pt>
                <c:pt idx="18983">
                  <c:v>0.33333333333333331</c:v>
                </c:pt>
                <c:pt idx="18984">
                  <c:v>0.22727272727272727</c:v>
                </c:pt>
                <c:pt idx="18985">
                  <c:v>0.76470588235294112</c:v>
                </c:pt>
                <c:pt idx="18986">
                  <c:v>0.65</c:v>
                </c:pt>
                <c:pt idx="18987">
                  <c:v>1.8181818181818181</c:v>
                </c:pt>
                <c:pt idx="18988">
                  <c:v>0.375</c:v>
                </c:pt>
                <c:pt idx="18989">
                  <c:v>1.8</c:v>
                </c:pt>
                <c:pt idx="18990">
                  <c:v>1.0526315789473684</c:v>
                </c:pt>
                <c:pt idx="18991">
                  <c:v>1.8181818181818181</c:v>
                </c:pt>
                <c:pt idx="18992">
                  <c:v>1.2</c:v>
                </c:pt>
                <c:pt idx="18993">
                  <c:v>0.90909090909090906</c:v>
                </c:pt>
                <c:pt idx="18994">
                  <c:v>1.263157894736842</c:v>
                </c:pt>
                <c:pt idx="18995">
                  <c:v>2.4444444444444446</c:v>
                </c:pt>
                <c:pt idx="18996">
                  <c:v>1.6</c:v>
                </c:pt>
                <c:pt idx="18997">
                  <c:v>2.5</c:v>
                </c:pt>
                <c:pt idx="18998">
                  <c:v>0.94736842105263153</c:v>
                </c:pt>
                <c:pt idx="18999">
                  <c:v>2.6666666666666665</c:v>
                </c:pt>
                <c:pt idx="19000">
                  <c:v>1.8125</c:v>
                </c:pt>
                <c:pt idx="19001">
                  <c:v>1.7777777777777777</c:v>
                </c:pt>
                <c:pt idx="19002">
                  <c:v>1.9333333333333333</c:v>
                </c:pt>
                <c:pt idx="19003">
                  <c:v>2.0666666666666669</c:v>
                </c:pt>
                <c:pt idx="19004">
                  <c:v>0</c:v>
                </c:pt>
                <c:pt idx="19005">
                  <c:v>1.9411764705882353</c:v>
                </c:pt>
                <c:pt idx="19006">
                  <c:v>1.1599999999999999</c:v>
                </c:pt>
                <c:pt idx="19007">
                  <c:v>1.4285714285714286</c:v>
                </c:pt>
                <c:pt idx="19008">
                  <c:v>0</c:v>
                </c:pt>
                <c:pt idx="19009">
                  <c:v>1.9473684210526316</c:v>
                </c:pt>
                <c:pt idx="19010">
                  <c:v>0</c:v>
                </c:pt>
                <c:pt idx="19011">
                  <c:v>0</c:v>
                </c:pt>
                <c:pt idx="19012">
                  <c:v>1.8947368421052631</c:v>
                </c:pt>
                <c:pt idx="19013">
                  <c:v>1.6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0.36363636363636365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0.2</c:v>
                </c:pt>
                <c:pt idx="19048">
                  <c:v>0</c:v>
                </c:pt>
                <c:pt idx="19049">
                  <c:v>0.26666666666666666</c:v>
                </c:pt>
                <c:pt idx="19050">
                  <c:v>0.25</c:v>
                </c:pt>
                <c:pt idx="19051">
                  <c:v>0</c:v>
                </c:pt>
                <c:pt idx="19052">
                  <c:v>0.22222222222222221</c:v>
                </c:pt>
                <c:pt idx="19053">
                  <c:v>0</c:v>
                </c:pt>
                <c:pt idx="19054">
                  <c:v>0.35714285714285715</c:v>
                </c:pt>
                <c:pt idx="19055">
                  <c:v>0.2857142857142857</c:v>
                </c:pt>
                <c:pt idx="19056">
                  <c:v>0.36363636363636365</c:v>
                </c:pt>
                <c:pt idx="19057">
                  <c:v>0.30769230769230771</c:v>
                </c:pt>
                <c:pt idx="19058">
                  <c:v>0</c:v>
                </c:pt>
                <c:pt idx="19059">
                  <c:v>0.2857142857142857</c:v>
                </c:pt>
                <c:pt idx="19060">
                  <c:v>0</c:v>
                </c:pt>
                <c:pt idx="19061">
                  <c:v>0.4</c:v>
                </c:pt>
                <c:pt idx="19062">
                  <c:v>0.26666666666666666</c:v>
                </c:pt>
                <c:pt idx="19063">
                  <c:v>0.54545454545454541</c:v>
                </c:pt>
                <c:pt idx="19064">
                  <c:v>0.33333333333333331</c:v>
                </c:pt>
                <c:pt idx="19065">
                  <c:v>0.2857142857142857</c:v>
                </c:pt>
                <c:pt idx="19066">
                  <c:v>0.25</c:v>
                </c:pt>
                <c:pt idx="19067">
                  <c:v>0.36363636363636365</c:v>
                </c:pt>
                <c:pt idx="19068">
                  <c:v>0</c:v>
                </c:pt>
                <c:pt idx="19069">
                  <c:v>0.44444444444444442</c:v>
                </c:pt>
                <c:pt idx="19070">
                  <c:v>0.4</c:v>
                </c:pt>
                <c:pt idx="19071">
                  <c:v>0.4</c:v>
                </c:pt>
                <c:pt idx="19072">
                  <c:v>0.83333333333333337</c:v>
                </c:pt>
                <c:pt idx="19073">
                  <c:v>0.22222222222222221</c:v>
                </c:pt>
                <c:pt idx="19074">
                  <c:v>0.7</c:v>
                </c:pt>
                <c:pt idx="19075">
                  <c:v>0.70588235294117652</c:v>
                </c:pt>
                <c:pt idx="19076">
                  <c:v>0.22222222222222221</c:v>
                </c:pt>
                <c:pt idx="19077">
                  <c:v>0.36842105263157893</c:v>
                </c:pt>
                <c:pt idx="19078">
                  <c:v>0.2608695652173913</c:v>
                </c:pt>
                <c:pt idx="19079">
                  <c:v>0.21052631578947367</c:v>
                </c:pt>
                <c:pt idx="19080">
                  <c:v>0.46666666666666667</c:v>
                </c:pt>
                <c:pt idx="19081">
                  <c:v>0.4</c:v>
                </c:pt>
                <c:pt idx="19082">
                  <c:v>0.5</c:v>
                </c:pt>
                <c:pt idx="19083">
                  <c:v>1.1000000000000001</c:v>
                </c:pt>
                <c:pt idx="19084">
                  <c:v>0.3888888888888889</c:v>
                </c:pt>
                <c:pt idx="19085">
                  <c:v>1.6</c:v>
                </c:pt>
                <c:pt idx="19086">
                  <c:v>0.42105263157894735</c:v>
                </c:pt>
                <c:pt idx="19087">
                  <c:v>0.34782608695652173</c:v>
                </c:pt>
                <c:pt idx="19088">
                  <c:v>0.25925925925925924</c:v>
                </c:pt>
                <c:pt idx="19089">
                  <c:v>0.6</c:v>
                </c:pt>
                <c:pt idx="19090">
                  <c:v>1</c:v>
                </c:pt>
                <c:pt idx="19091">
                  <c:v>0.70588235294117652</c:v>
                </c:pt>
                <c:pt idx="19092">
                  <c:v>0.57894736842105265</c:v>
                </c:pt>
                <c:pt idx="19093">
                  <c:v>2</c:v>
                </c:pt>
                <c:pt idx="19094">
                  <c:v>0.94117647058823528</c:v>
                </c:pt>
                <c:pt idx="19095">
                  <c:v>0.7142857142857143</c:v>
                </c:pt>
                <c:pt idx="19096">
                  <c:v>0.88235294117647056</c:v>
                </c:pt>
                <c:pt idx="19097">
                  <c:v>1.0769230769230769</c:v>
                </c:pt>
                <c:pt idx="19098">
                  <c:v>1.4285714285714286</c:v>
                </c:pt>
                <c:pt idx="19099">
                  <c:v>2</c:v>
                </c:pt>
                <c:pt idx="19100">
                  <c:v>0.88888888888888884</c:v>
                </c:pt>
                <c:pt idx="19101">
                  <c:v>0.86363636363636365</c:v>
                </c:pt>
                <c:pt idx="19102">
                  <c:v>0.76190476190476186</c:v>
                </c:pt>
                <c:pt idx="19103">
                  <c:v>1.2857142857142858</c:v>
                </c:pt>
                <c:pt idx="19104">
                  <c:v>2.1818181818181817</c:v>
                </c:pt>
                <c:pt idx="19105">
                  <c:v>0.5714285714285714</c:v>
                </c:pt>
                <c:pt idx="19106">
                  <c:v>1.625</c:v>
                </c:pt>
                <c:pt idx="19107">
                  <c:v>0.86956521739130432</c:v>
                </c:pt>
                <c:pt idx="19108">
                  <c:v>1.6666666666666667</c:v>
                </c:pt>
                <c:pt idx="19109">
                  <c:v>1.3529411764705883</c:v>
                </c:pt>
                <c:pt idx="19110">
                  <c:v>1.75</c:v>
                </c:pt>
                <c:pt idx="19111">
                  <c:v>1.45</c:v>
                </c:pt>
                <c:pt idx="19112">
                  <c:v>1.3529411764705883</c:v>
                </c:pt>
                <c:pt idx="19113">
                  <c:v>0</c:v>
                </c:pt>
                <c:pt idx="19114">
                  <c:v>1</c:v>
                </c:pt>
                <c:pt idx="19115">
                  <c:v>0</c:v>
                </c:pt>
                <c:pt idx="19116">
                  <c:v>1.0434782608695652</c:v>
                </c:pt>
                <c:pt idx="19117">
                  <c:v>1.8823529411764706</c:v>
                </c:pt>
                <c:pt idx="19118">
                  <c:v>2.6</c:v>
                </c:pt>
                <c:pt idx="19119">
                  <c:v>1.3333333333333333</c:v>
                </c:pt>
                <c:pt idx="19120">
                  <c:v>1.8235294117647058</c:v>
                </c:pt>
                <c:pt idx="19121">
                  <c:v>1.4545454545454546</c:v>
                </c:pt>
                <c:pt idx="19122">
                  <c:v>1.5</c:v>
                </c:pt>
                <c:pt idx="19123">
                  <c:v>0</c:v>
                </c:pt>
                <c:pt idx="19124">
                  <c:v>0</c:v>
                </c:pt>
                <c:pt idx="19125">
                  <c:v>2.0555555555555554</c:v>
                </c:pt>
                <c:pt idx="19126">
                  <c:v>0</c:v>
                </c:pt>
                <c:pt idx="19127">
                  <c:v>1.24</c:v>
                </c:pt>
                <c:pt idx="19128">
                  <c:v>2</c:v>
                </c:pt>
                <c:pt idx="19129">
                  <c:v>0</c:v>
                </c:pt>
                <c:pt idx="19130">
                  <c:v>1.9444444444444444</c:v>
                </c:pt>
                <c:pt idx="19131">
                  <c:v>1.631578947368421</c:v>
                </c:pt>
                <c:pt idx="19132">
                  <c:v>2.1875</c:v>
                </c:pt>
                <c:pt idx="19133">
                  <c:v>0</c:v>
                </c:pt>
                <c:pt idx="19134">
                  <c:v>2.1176470588235294</c:v>
                </c:pt>
                <c:pt idx="19135">
                  <c:v>0</c:v>
                </c:pt>
                <c:pt idx="19136">
                  <c:v>0</c:v>
                </c:pt>
                <c:pt idx="19137">
                  <c:v>2.1578947368421053</c:v>
                </c:pt>
                <c:pt idx="19138">
                  <c:v>0</c:v>
                </c:pt>
                <c:pt idx="19139">
                  <c:v>1.8666666666666667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1.9130434782608696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0.63636363636363635</c:v>
                </c:pt>
                <c:pt idx="19156">
                  <c:v>0</c:v>
                </c:pt>
                <c:pt idx="19157">
                  <c:v>0.30769230769230771</c:v>
                </c:pt>
                <c:pt idx="19158">
                  <c:v>0.46666666666666667</c:v>
                </c:pt>
                <c:pt idx="19159">
                  <c:v>0.6</c:v>
                </c:pt>
                <c:pt idx="19160">
                  <c:v>0.22222222222222221</c:v>
                </c:pt>
                <c:pt idx="19161">
                  <c:v>0.75</c:v>
                </c:pt>
                <c:pt idx="19162">
                  <c:v>1.8</c:v>
                </c:pt>
                <c:pt idx="19163">
                  <c:v>0.43478260869565216</c:v>
                </c:pt>
                <c:pt idx="19164">
                  <c:v>0.61111111111111116</c:v>
                </c:pt>
                <c:pt idx="19165">
                  <c:v>0.80952380952380953</c:v>
                </c:pt>
                <c:pt idx="19166">
                  <c:v>2.1111111111111112</c:v>
                </c:pt>
                <c:pt idx="19167">
                  <c:v>1.1538461538461537</c:v>
                </c:pt>
                <c:pt idx="19168">
                  <c:v>0.90476190476190477</c:v>
                </c:pt>
                <c:pt idx="19169">
                  <c:v>1.625</c:v>
                </c:pt>
                <c:pt idx="19170">
                  <c:v>1.375</c:v>
                </c:pt>
                <c:pt idx="19171">
                  <c:v>1.4</c:v>
                </c:pt>
                <c:pt idx="19172">
                  <c:v>1.9375</c:v>
                </c:pt>
                <c:pt idx="19173">
                  <c:v>1.6428571428571428</c:v>
                </c:pt>
                <c:pt idx="19174">
                  <c:v>1.2105263157894737</c:v>
                </c:pt>
                <c:pt idx="19175">
                  <c:v>1.4210526315789473</c:v>
                </c:pt>
                <c:pt idx="19176">
                  <c:v>1.8</c:v>
                </c:pt>
                <c:pt idx="19177">
                  <c:v>1.0526315789473684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1.5294117647058822</c:v>
                </c:pt>
                <c:pt idx="19182">
                  <c:v>0.88461538461538458</c:v>
                </c:pt>
                <c:pt idx="19183">
                  <c:v>2.8888888888888888</c:v>
                </c:pt>
                <c:pt idx="19184">
                  <c:v>1.9375</c:v>
                </c:pt>
                <c:pt idx="19185">
                  <c:v>0</c:v>
                </c:pt>
                <c:pt idx="19186">
                  <c:v>2.6363636363636362</c:v>
                </c:pt>
                <c:pt idx="19187">
                  <c:v>0</c:v>
                </c:pt>
                <c:pt idx="19188">
                  <c:v>0</c:v>
                </c:pt>
                <c:pt idx="19189">
                  <c:v>1.9444444444444444</c:v>
                </c:pt>
                <c:pt idx="19190">
                  <c:v>2.1176470588235294</c:v>
                </c:pt>
                <c:pt idx="19191">
                  <c:v>0</c:v>
                </c:pt>
                <c:pt idx="19192">
                  <c:v>2</c:v>
                </c:pt>
                <c:pt idx="19193">
                  <c:v>2</c:v>
                </c:pt>
                <c:pt idx="19194">
                  <c:v>1.2857142857142858</c:v>
                </c:pt>
                <c:pt idx="19195">
                  <c:v>2.0588235294117645</c:v>
                </c:pt>
                <c:pt idx="19196">
                  <c:v>2</c:v>
                </c:pt>
                <c:pt idx="19197">
                  <c:v>1.4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0.25</c:v>
                </c:pt>
                <c:pt idx="19220">
                  <c:v>0.6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0.8571428571428571</c:v>
                </c:pt>
                <c:pt idx="19225">
                  <c:v>0</c:v>
                </c:pt>
                <c:pt idx="19226">
                  <c:v>0</c:v>
                </c:pt>
                <c:pt idx="19227">
                  <c:v>0</c:v>
                </c:pt>
                <c:pt idx="19228">
                  <c:v>0</c:v>
                </c:pt>
                <c:pt idx="19229">
                  <c:v>0.4</c:v>
                </c:pt>
                <c:pt idx="19230">
                  <c:v>0.4</c:v>
                </c:pt>
                <c:pt idx="19231">
                  <c:v>1.25</c:v>
                </c:pt>
                <c:pt idx="19232">
                  <c:v>0</c:v>
                </c:pt>
                <c:pt idx="19233">
                  <c:v>0</c:v>
                </c:pt>
                <c:pt idx="19234">
                  <c:v>0.23076923076923078</c:v>
                </c:pt>
                <c:pt idx="19235">
                  <c:v>0.2857142857142857</c:v>
                </c:pt>
                <c:pt idx="19236">
                  <c:v>0.66666666666666663</c:v>
                </c:pt>
                <c:pt idx="19237">
                  <c:v>0.6</c:v>
                </c:pt>
                <c:pt idx="19238">
                  <c:v>0.42857142857142855</c:v>
                </c:pt>
                <c:pt idx="19239">
                  <c:v>0.83333333333333337</c:v>
                </c:pt>
                <c:pt idx="19240">
                  <c:v>0</c:v>
                </c:pt>
                <c:pt idx="19241">
                  <c:v>0.46153846153846156</c:v>
                </c:pt>
                <c:pt idx="19242">
                  <c:v>1.25</c:v>
                </c:pt>
                <c:pt idx="19243">
                  <c:v>1.5555555555555556</c:v>
                </c:pt>
                <c:pt idx="19244">
                  <c:v>0.23529411764705882</c:v>
                </c:pt>
                <c:pt idx="19245">
                  <c:v>0.8571428571428571</c:v>
                </c:pt>
                <c:pt idx="19246">
                  <c:v>0.6</c:v>
                </c:pt>
                <c:pt idx="19247">
                  <c:v>0.72727272727272729</c:v>
                </c:pt>
                <c:pt idx="19248">
                  <c:v>0.30769230769230771</c:v>
                </c:pt>
                <c:pt idx="19249">
                  <c:v>0.33333333333333331</c:v>
                </c:pt>
                <c:pt idx="19250">
                  <c:v>1.8</c:v>
                </c:pt>
                <c:pt idx="19251">
                  <c:v>0.35714285714285715</c:v>
                </c:pt>
                <c:pt idx="19252">
                  <c:v>0.73333333333333328</c:v>
                </c:pt>
                <c:pt idx="19253">
                  <c:v>0.81818181818181823</c:v>
                </c:pt>
                <c:pt idx="19254">
                  <c:v>0.25</c:v>
                </c:pt>
                <c:pt idx="19255">
                  <c:v>1</c:v>
                </c:pt>
                <c:pt idx="19256">
                  <c:v>1.5555555555555556</c:v>
                </c:pt>
                <c:pt idx="19257">
                  <c:v>0.2608695652173913</c:v>
                </c:pt>
                <c:pt idx="19258">
                  <c:v>0.34782608695652173</c:v>
                </c:pt>
                <c:pt idx="19259">
                  <c:v>0.90909090909090906</c:v>
                </c:pt>
                <c:pt idx="19260">
                  <c:v>0.31578947368421051</c:v>
                </c:pt>
                <c:pt idx="19261">
                  <c:v>0.42105263157894735</c:v>
                </c:pt>
                <c:pt idx="19262">
                  <c:v>0.94117647058823528</c:v>
                </c:pt>
                <c:pt idx="19263">
                  <c:v>0.27272727272727271</c:v>
                </c:pt>
                <c:pt idx="19264">
                  <c:v>0.33333333333333331</c:v>
                </c:pt>
                <c:pt idx="19265">
                  <c:v>0.47368421052631576</c:v>
                </c:pt>
                <c:pt idx="19266">
                  <c:v>1.0833333333333333</c:v>
                </c:pt>
                <c:pt idx="19267">
                  <c:v>1.2307692307692308</c:v>
                </c:pt>
                <c:pt idx="19268">
                  <c:v>0.5</c:v>
                </c:pt>
                <c:pt idx="19269">
                  <c:v>0.33333333333333331</c:v>
                </c:pt>
                <c:pt idx="19270">
                  <c:v>0.33333333333333331</c:v>
                </c:pt>
                <c:pt idx="19271">
                  <c:v>0.22222222222222221</c:v>
                </c:pt>
                <c:pt idx="19272">
                  <c:v>0.39130434782608697</c:v>
                </c:pt>
                <c:pt idx="19273">
                  <c:v>0.27272727272727271</c:v>
                </c:pt>
                <c:pt idx="19274">
                  <c:v>0.66666666666666663</c:v>
                </c:pt>
                <c:pt idx="19275">
                  <c:v>0.65</c:v>
                </c:pt>
                <c:pt idx="19276">
                  <c:v>0.82352941176470584</c:v>
                </c:pt>
                <c:pt idx="19277">
                  <c:v>1.4285714285714286</c:v>
                </c:pt>
                <c:pt idx="19278">
                  <c:v>2</c:v>
                </c:pt>
                <c:pt idx="19279">
                  <c:v>0.35714285714285715</c:v>
                </c:pt>
                <c:pt idx="19280">
                  <c:v>0.875</c:v>
                </c:pt>
                <c:pt idx="19281">
                  <c:v>0.41666666666666669</c:v>
                </c:pt>
                <c:pt idx="19282">
                  <c:v>0.56000000000000005</c:v>
                </c:pt>
                <c:pt idx="19283">
                  <c:v>1.3846153846153846</c:v>
                </c:pt>
                <c:pt idx="19284">
                  <c:v>1.3076923076923077</c:v>
                </c:pt>
                <c:pt idx="19285">
                  <c:v>0.43478260869565216</c:v>
                </c:pt>
                <c:pt idx="19286">
                  <c:v>2</c:v>
                </c:pt>
                <c:pt idx="19287">
                  <c:v>0.80952380952380953</c:v>
                </c:pt>
                <c:pt idx="19288">
                  <c:v>0.64</c:v>
                </c:pt>
                <c:pt idx="19289">
                  <c:v>0.66666666666666663</c:v>
                </c:pt>
                <c:pt idx="19290">
                  <c:v>2.2000000000000002</c:v>
                </c:pt>
                <c:pt idx="19291">
                  <c:v>1.1111111111111112</c:v>
                </c:pt>
                <c:pt idx="19292">
                  <c:v>1.0588235294117647</c:v>
                </c:pt>
                <c:pt idx="19293">
                  <c:v>0.81818181818181823</c:v>
                </c:pt>
                <c:pt idx="19294">
                  <c:v>1.8</c:v>
                </c:pt>
                <c:pt idx="19295">
                  <c:v>0.95238095238095233</c:v>
                </c:pt>
                <c:pt idx="19296">
                  <c:v>1.6153846153846154</c:v>
                </c:pt>
                <c:pt idx="19297">
                  <c:v>1.1666666666666667</c:v>
                </c:pt>
                <c:pt idx="19298">
                  <c:v>0</c:v>
                </c:pt>
                <c:pt idx="19299">
                  <c:v>1.7333333333333334</c:v>
                </c:pt>
                <c:pt idx="19300">
                  <c:v>1.4210526315789473</c:v>
                </c:pt>
                <c:pt idx="19301">
                  <c:v>1.9375</c:v>
                </c:pt>
                <c:pt idx="19302">
                  <c:v>1.7857142857142858</c:v>
                </c:pt>
                <c:pt idx="19303">
                  <c:v>0.81481481481481477</c:v>
                </c:pt>
                <c:pt idx="19304">
                  <c:v>1.3157894736842106</c:v>
                </c:pt>
                <c:pt idx="19305">
                  <c:v>1.0833333333333333</c:v>
                </c:pt>
                <c:pt idx="19306">
                  <c:v>0.75</c:v>
                </c:pt>
                <c:pt idx="19307">
                  <c:v>1.05</c:v>
                </c:pt>
                <c:pt idx="19308">
                  <c:v>0</c:v>
                </c:pt>
                <c:pt idx="19309">
                  <c:v>0</c:v>
                </c:pt>
                <c:pt idx="19310">
                  <c:v>1.7333333333333334</c:v>
                </c:pt>
                <c:pt idx="19311">
                  <c:v>1.875</c:v>
                </c:pt>
                <c:pt idx="19312">
                  <c:v>2.125</c:v>
                </c:pt>
                <c:pt idx="19313">
                  <c:v>1.3</c:v>
                </c:pt>
                <c:pt idx="19314">
                  <c:v>1.5238095238095237</c:v>
                </c:pt>
                <c:pt idx="19315">
                  <c:v>1.8888888888888888</c:v>
                </c:pt>
                <c:pt idx="19316">
                  <c:v>1.1000000000000001</c:v>
                </c:pt>
                <c:pt idx="19317">
                  <c:v>0</c:v>
                </c:pt>
                <c:pt idx="19318">
                  <c:v>2.0588235294117645</c:v>
                </c:pt>
                <c:pt idx="19319">
                  <c:v>2.8</c:v>
                </c:pt>
                <c:pt idx="19320">
                  <c:v>1.4285714285714286</c:v>
                </c:pt>
                <c:pt idx="19321">
                  <c:v>1.5454545454545454</c:v>
                </c:pt>
                <c:pt idx="19322">
                  <c:v>1.6111111111111112</c:v>
                </c:pt>
                <c:pt idx="19323">
                  <c:v>0</c:v>
                </c:pt>
                <c:pt idx="19324">
                  <c:v>2.1428571428571428</c:v>
                </c:pt>
                <c:pt idx="19325">
                  <c:v>2.0555555555555554</c:v>
                </c:pt>
                <c:pt idx="19326">
                  <c:v>2.1666666666666665</c:v>
                </c:pt>
                <c:pt idx="19327">
                  <c:v>2.2000000000000002</c:v>
                </c:pt>
                <c:pt idx="19328">
                  <c:v>2.1052631578947367</c:v>
                </c:pt>
                <c:pt idx="19329">
                  <c:v>2.6666666666666665</c:v>
                </c:pt>
                <c:pt idx="19330">
                  <c:v>1.25</c:v>
                </c:pt>
                <c:pt idx="19331">
                  <c:v>1.65</c:v>
                </c:pt>
                <c:pt idx="19332">
                  <c:v>1.32</c:v>
                </c:pt>
                <c:pt idx="19333">
                  <c:v>0</c:v>
                </c:pt>
                <c:pt idx="19334">
                  <c:v>2.4</c:v>
                </c:pt>
                <c:pt idx="19335">
                  <c:v>0</c:v>
                </c:pt>
                <c:pt idx="19336">
                  <c:v>1.7391304347826086</c:v>
                </c:pt>
                <c:pt idx="19337">
                  <c:v>0</c:v>
                </c:pt>
                <c:pt idx="19338">
                  <c:v>2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0.41176470588235292</c:v>
                </c:pt>
                <c:pt idx="19348">
                  <c:v>0.23529411764705882</c:v>
                </c:pt>
                <c:pt idx="19349">
                  <c:v>0.73333333333333328</c:v>
                </c:pt>
                <c:pt idx="19350">
                  <c:v>0.53333333333333333</c:v>
                </c:pt>
                <c:pt idx="19351">
                  <c:v>0.61111111111111116</c:v>
                </c:pt>
                <c:pt idx="19352">
                  <c:v>0.46666666666666667</c:v>
                </c:pt>
                <c:pt idx="19353">
                  <c:v>0.5</c:v>
                </c:pt>
                <c:pt idx="19354">
                  <c:v>0.68421052631578949</c:v>
                </c:pt>
                <c:pt idx="19355">
                  <c:v>0.43478260869565216</c:v>
                </c:pt>
                <c:pt idx="19356">
                  <c:v>0.56521739130434778</c:v>
                </c:pt>
                <c:pt idx="19357">
                  <c:v>1.368421052631579</c:v>
                </c:pt>
                <c:pt idx="19358">
                  <c:v>1.368421052631579</c:v>
                </c:pt>
                <c:pt idx="19359">
                  <c:v>1.0625</c:v>
                </c:pt>
                <c:pt idx="19360">
                  <c:v>0.80952380952380953</c:v>
                </c:pt>
                <c:pt idx="19361">
                  <c:v>1.368421052631579</c:v>
                </c:pt>
                <c:pt idx="19362">
                  <c:v>2</c:v>
                </c:pt>
                <c:pt idx="19363">
                  <c:v>1.3888888888888888</c:v>
                </c:pt>
                <c:pt idx="19364">
                  <c:v>1.1304347826086956</c:v>
                </c:pt>
                <c:pt idx="19365">
                  <c:v>0.77272727272727271</c:v>
                </c:pt>
                <c:pt idx="19366">
                  <c:v>1.5789473684210527</c:v>
                </c:pt>
                <c:pt idx="19367">
                  <c:v>1.5238095238095237</c:v>
                </c:pt>
                <c:pt idx="19368">
                  <c:v>2.2666666666666666</c:v>
                </c:pt>
                <c:pt idx="19369">
                  <c:v>1.368421052631579</c:v>
                </c:pt>
                <c:pt idx="19370">
                  <c:v>1.1578947368421053</c:v>
                </c:pt>
                <c:pt idx="19371">
                  <c:v>0</c:v>
                </c:pt>
                <c:pt idx="19372">
                  <c:v>0</c:v>
                </c:pt>
                <c:pt idx="19373">
                  <c:v>3.1111111111111112</c:v>
                </c:pt>
                <c:pt idx="19374">
                  <c:v>1.5263157894736843</c:v>
                </c:pt>
                <c:pt idx="19375">
                  <c:v>0</c:v>
                </c:pt>
                <c:pt idx="19376">
                  <c:v>2.3333333333333335</c:v>
                </c:pt>
                <c:pt idx="19377">
                  <c:v>0</c:v>
                </c:pt>
                <c:pt idx="19378">
                  <c:v>1.65</c:v>
                </c:pt>
                <c:pt idx="19379">
                  <c:v>2.9090909090909092</c:v>
                </c:pt>
                <c:pt idx="19380">
                  <c:v>2.1764705882352939</c:v>
                </c:pt>
                <c:pt idx="19381">
                  <c:v>1.7058823529411764</c:v>
                </c:pt>
                <c:pt idx="19382">
                  <c:v>0</c:v>
                </c:pt>
                <c:pt idx="19383">
                  <c:v>2.5714285714285716</c:v>
                </c:pt>
                <c:pt idx="19384">
                  <c:v>1.65</c:v>
                </c:pt>
                <c:pt idx="19385">
                  <c:v>0</c:v>
                </c:pt>
                <c:pt idx="19386">
                  <c:v>2.1428571428571428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0.4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0.4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0.4</c:v>
                </c:pt>
                <c:pt idx="19420">
                  <c:v>0</c:v>
                </c:pt>
                <c:pt idx="19421">
                  <c:v>1.1428571428571428</c:v>
                </c:pt>
                <c:pt idx="19422">
                  <c:v>0</c:v>
                </c:pt>
                <c:pt idx="19423">
                  <c:v>0.30769230769230771</c:v>
                </c:pt>
                <c:pt idx="19424">
                  <c:v>0.44444444444444442</c:v>
                </c:pt>
                <c:pt idx="19425">
                  <c:v>0.38461538461538464</c:v>
                </c:pt>
                <c:pt idx="19426">
                  <c:v>0.33333333333333331</c:v>
                </c:pt>
                <c:pt idx="19427">
                  <c:v>0.2857142857142857</c:v>
                </c:pt>
                <c:pt idx="19428">
                  <c:v>0.6</c:v>
                </c:pt>
                <c:pt idx="19429">
                  <c:v>0</c:v>
                </c:pt>
                <c:pt idx="19430">
                  <c:v>0</c:v>
                </c:pt>
                <c:pt idx="19431">
                  <c:v>0.44444444444444442</c:v>
                </c:pt>
                <c:pt idx="19432">
                  <c:v>0.23076923076923078</c:v>
                </c:pt>
                <c:pt idx="19433">
                  <c:v>0.53333333333333333</c:v>
                </c:pt>
                <c:pt idx="19434">
                  <c:v>0.66666666666666663</c:v>
                </c:pt>
                <c:pt idx="19435">
                  <c:v>0.45454545454545453</c:v>
                </c:pt>
                <c:pt idx="19436">
                  <c:v>0.6</c:v>
                </c:pt>
                <c:pt idx="19437">
                  <c:v>0.22222222222222221</c:v>
                </c:pt>
                <c:pt idx="19438">
                  <c:v>0.25</c:v>
                </c:pt>
                <c:pt idx="19439">
                  <c:v>0</c:v>
                </c:pt>
                <c:pt idx="19440">
                  <c:v>0</c:v>
                </c:pt>
                <c:pt idx="19441">
                  <c:v>0.23076923076923078</c:v>
                </c:pt>
                <c:pt idx="19442">
                  <c:v>0.33333333333333331</c:v>
                </c:pt>
                <c:pt idx="19443">
                  <c:v>0.53333333333333333</c:v>
                </c:pt>
                <c:pt idx="19444">
                  <c:v>0</c:v>
                </c:pt>
                <c:pt idx="19445">
                  <c:v>1.5</c:v>
                </c:pt>
                <c:pt idx="19446">
                  <c:v>1.7777777777777777</c:v>
                </c:pt>
                <c:pt idx="19447">
                  <c:v>0.23076923076923078</c:v>
                </c:pt>
                <c:pt idx="19448">
                  <c:v>0.3125</c:v>
                </c:pt>
                <c:pt idx="19449">
                  <c:v>0.27272727272727271</c:v>
                </c:pt>
                <c:pt idx="19450">
                  <c:v>0.5</c:v>
                </c:pt>
                <c:pt idx="19451">
                  <c:v>0.88888888888888884</c:v>
                </c:pt>
                <c:pt idx="19452">
                  <c:v>0.35294117647058826</c:v>
                </c:pt>
                <c:pt idx="19453">
                  <c:v>0.42105263157894735</c:v>
                </c:pt>
                <c:pt idx="19454">
                  <c:v>0.73333333333333328</c:v>
                </c:pt>
                <c:pt idx="19455">
                  <c:v>0.52631578947368418</c:v>
                </c:pt>
                <c:pt idx="19456">
                  <c:v>0.53333333333333333</c:v>
                </c:pt>
                <c:pt idx="19457">
                  <c:v>0.875</c:v>
                </c:pt>
                <c:pt idx="19458">
                  <c:v>1</c:v>
                </c:pt>
                <c:pt idx="19459">
                  <c:v>0.43478260869565216</c:v>
                </c:pt>
                <c:pt idx="19460">
                  <c:v>0.52631578947368418</c:v>
                </c:pt>
                <c:pt idx="19461">
                  <c:v>1.4166666666666667</c:v>
                </c:pt>
                <c:pt idx="19462">
                  <c:v>0.41176470588235292</c:v>
                </c:pt>
                <c:pt idx="19463">
                  <c:v>0.61111111111111116</c:v>
                </c:pt>
                <c:pt idx="19464">
                  <c:v>2</c:v>
                </c:pt>
                <c:pt idx="19465">
                  <c:v>0.44444444444444442</c:v>
                </c:pt>
                <c:pt idx="19466">
                  <c:v>0.8</c:v>
                </c:pt>
                <c:pt idx="19467">
                  <c:v>0.29629629629629628</c:v>
                </c:pt>
                <c:pt idx="19468">
                  <c:v>0.36363636363636365</c:v>
                </c:pt>
                <c:pt idx="19469">
                  <c:v>0.63157894736842102</c:v>
                </c:pt>
                <c:pt idx="19470">
                  <c:v>1.1666666666666667</c:v>
                </c:pt>
                <c:pt idx="19471">
                  <c:v>1.3333333333333333</c:v>
                </c:pt>
                <c:pt idx="19472">
                  <c:v>1.4285714285714286</c:v>
                </c:pt>
                <c:pt idx="19473">
                  <c:v>0.52173913043478259</c:v>
                </c:pt>
                <c:pt idx="19474">
                  <c:v>1.2857142857142858</c:v>
                </c:pt>
                <c:pt idx="19475">
                  <c:v>0.66666666666666663</c:v>
                </c:pt>
                <c:pt idx="19476">
                  <c:v>0.76190476190476186</c:v>
                </c:pt>
                <c:pt idx="19477">
                  <c:v>0.44444444444444442</c:v>
                </c:pt>
                <c:pt idx="19478">
                  <c:v>1.6</c:v>
                </c:pt>
                <c:pt idx="19479">
                  <c:v>1.8666666666666667</c:v>
                </c:pt>
                <c:pt idx="19480">
                  <c:v>1.3888888888888888</c:v>
                </c:pt>
                <c:pt idx="19481">
                  <c:v>1.2777777777777777</c:v>
                </c:pt>
                <c:pt idx="19482">
                  <c:v>1.8666666666666667</c:v>
                </c:pt>
                <c:pt idx="19483">
                  <c:v>1.5263157894736843</c:v>
                </c:pt>
                <c:pt idx="19484">
                  <c:v>1.5</c:v>
                </c:pt>
                <c:pt idx="19485">
                  <c:v>2.0625</c:v>
                </c:pt>
                <c:pt idx="19486">
                  <c:v>1.4736842105263157</c:v>
                </c:pt>
                <c:pt idx="19487">
                  <c:v>1.4210526315789473</c:v>
                </c:pt>
                <c:pt idx="19488">
                  <c:v>0</c:v>
                </c:pt>
                <c:pt idx="19489">
                  <c:v>0.88888888888888884</c:v>
                </c:pt>
                <c:pt idx="19490">
                  <c:v>0.88888888888888884</c:v>
                </c:pt>
                <c:pt idx="19491">
                  <c:v>2.25</c:v>
                </c:pt>
                <c:pt idx="19492">
                  <c:v>1.6190476190476191</c:v>
                </c:pt>
                <c:pt idx="19493">
                  <c:v>0</c:v>
                </c:pt>
                <c:pt idx="19494">
                  <c:v>1.55</c:v>
                </c:pt>
                <c:pt idx="19495">
                  <c:v>1.7647058823529411</c:v>
                </c:pt>
                <c:pt idx="19496">
                  <c:v>2.1764705882352939</c:v>
                </c:pt>
                <c:pt idx="19497">
                  <c:v>1.5555555555555556</c:v>
                </c:pt>
                <c:pt idx="19498">
                  <c:v>1.2916666666666667</c:v>
                </c:pt>
                <c:pt idx="19499">
                  <c:v>3</c:v>
                </c:pt>
                <c:pt idx="19500">
                  <c:v>1.5238095238095237</c:v>
                </c:pt>
                <c:pt idx="19501">
                  <c:v>1.6363636363636365</c:v>
                </c:pt>
                <c:pt idx="19502">
                  <c:v>1.6363636363636365</c:v>
                </c:pt>
                <c:pt idx="19503">
                  <c:v>0</c:v>
                </c:pt>
                <c:pt idx="19504">
                  <c:v>0</c:v>
                </c:pt>
                <c:pt idx="19505">
                  <c:v>2</c:v>
                </c:pt>
                <c:pt idx="19506">
                  <c:v>0</c:v>
                </c:pt>
                <c:pt idx="19507">
                  <c:v>2.1111111111111112</c:v>
                </c:pt>
                <c:pt idx="19508">
                  <c:v>1.75</c:v>
                </c:pt>
                <c:pt idx="19509">
                  <c:v>0</c:v>
                </c:pt>
                <c:pt idx="19510">
                  <c:v>2.1875</c:v>
                </c:pt>
                <c:pt idx="19511">
                  <c:v>0</c:v>
                </c:pt>
                <c:pt idx="19512">
                  <c:v>2.2777777777777777</c:v>
                </c:pt>
                <c:pt idx="19513">
                  <c:v>1.7777777777777777</c:v>
                </c:pt>
                <c:pt idx="19514">
                  <c:v>0</c:v>
                </c:pt>
                <c:pt idx="19515">
                  <c:v>0</c:v>
                </c:pt>
                <c:pt idx="19516">
                  <c:v>1.7142857142857142</c:v>
                </c:pt>
                <c:pt idx="19517">
                  <c:v>1.8947368421052631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0.375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0.66666666666666663</c:v>
                </c:pt>
                <c:pt idx="19534">
                  <c:v>0.33333333333333331</c:v>
                </c:pt>
                <c:pt idx="19535">
                  <c:v>0.52941176470588236</c:v>
                </c:pt>
                <c:pt idx="19536">
                  <c:v>0.5</c:v>
                </c:pt>
                <c:pt idx="19537">
                  <c:v>0.7857142857142857</c:v>
                </c:pt>
                <c:pt idx="19538">
                  <c:v>1.2222222222222223</c:v>
                </c:pt>
                <c:pt idx="19539">
                  <c:v>1.9285714285714286</c:v>
                </c:pt>
                <c:pt idx="19540">
                  <c:v>0.625</c:v>
                </c:pt>
                <c:pt idx="19541">
                  <c:v>1.7692307692307692</c:v>
                </c:pt>
                <c:pt idx="19542">
                  <c:v>0.76</c:v>
                </c:pt>
                <c:pt idx="19543">
                  <c:v>1.0476190476190477</c:v>
                </c:pt>
                <c:pt idx="19544">
                  <c:v>2.2142857142857144</c:v>
                </c:pt>
                <c:pt idx="19545">
                  <c:v>1.5</c:v>
                </c:pt>
                <c:pt idx="19546">
                  <c:v>2.3333333333333335</c:v>
                </c:pt>
                <c:pt idx="19547">
                  <c:v>2.4</c:v>
                </c:pt>
                <c:pt idx="19548">
                  <c:v>1.173913043478261</c:v>
                </c:pt>
                <c:pt idx="19549">
                  <c:v>2.2000000000000002</c:v>
                </c:pt>
                <c:pt idx="19550">
                  <c:v>1.8125</c:v>
                </c:pt>
                <c:pt idx="19551">
                  <c:v>1.631578947368421</c:v>
                </c:pt>
                <c:pt idx="19552">
                  <c:v>2.0666666666666669</c:v>
                </c:pt>
                <c:pt idx="19553">
                  <c:v>2.1875</c:v>
                </c:pt>
                <c:pt idx="19554">
                  <c:v>1.7</c:v>
                </c:pt>
                <c:pt idx="19555">
                  <c:v>0</c:v>
                </c:pt>
                <c:pt idx="19556">
                  <c:v>3.3333333333333335</c:v>
                </c:pt>
                <c:pt idx="19557">
                  <c:v>0</c:v>
                </c:pt>
                <c:pt idx="19558">
                  <c:v>1.631578947368421</c:v>
                </c:pt>
                <c:pt idx="19559">
                  <c:v>0</c:v>
                </c:pt>
                <c:pt idx="19560">
                  <c:v>0</c:v>
                </c:pt>
                <c:pt idx="19561">
                  <c:v>2.0588235294117645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0</c:v>
                </c:pt>
                <c:pt idx="19567">
                  <c:v>0</c:v>
                </c:pt>
                <c:pt idx="19568">
                  <c:v>0</c:v>
                </c:pt>
                <c:pt idx="19569">
                  <c:v>0</c:v>
                </c:pt>
                <c:pt idx="19570">
                  <c:v>0.22222222222222221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0.22222222222222221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0.30769230769230771</c:v>
                </c:pt>
                <c:pt idx="19587">
                  <c:v>0.6</c:v>
                </c:pt>
                <c:pt idx="19588">
                  <c:v>0.8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0.22222222222222221</c:v>
                </c:pt>
                <c:pt idx="19597">
                  <c:v>0.6</c:v>
                </c:pt>
                <c:pt idx="19598">
                  <c:v>0.6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0.25</c:v>
                </c:pt>
                <c:pt idx="19603">
                  <c:v>0</c:v>
                </c:pt>
                <c:pt idx="19604">
                  <c:v>0</c:v>
                </c:pt>
                <c:pt idx="19605">
                  <c:v>0.75</c:v>
                </c:pt>
                <c:pt idx="19606">
                  <c:v>0</c:v>
                </c:pt>
                <c:pt idx="19607">
                  <c:v>0</c:v>
                </c:pt>
                <c:pt idx="19608">
                  <c:v>0</c:v>
                </c:pt>
                <c:pt idx="19609">
                  <c:v>0</c:v>
                </c:pt>
                <c:pt idx="19610">
                  <c:v>0.6</c:v>
                </c:pt>
                <c:pt idx="19611">
                  <c:v>0</c:v>
                </c:pt>
                <c:pt idx="19612">
                  <c:v>1.4285714285714286</c:v>
                </c:pt>
                <c:pt idx="19613">
                  <c:v>0.66666666666666663</c:v>
                </c:pt>
                <c:pt idx="19614">
                  <c:v>0.42857142857142855</c:v>
                </c:pt>
                <c:pt idx="19615">
                  <c:v>0.6</c:v>
                </c:pt>
                <c:pt idx="19616">
                  <c:v>0</c:v>
                </c:pt>
                <c:pt idx="19617">
                  <c:v>0.46153846153846156</c:v>
                </c:pt>
                <c:pt idx="19618">
                  <c:v>0.6</c:v>
                </c:pt>
                <c:pt idx="19619">
                  <c:v>0.8</c:v>
                </c:pt>
                <c:pt idx="19620">
                  <c:v>0.2</c:v>
                </c:pt>
                <c:pt idx="19621">
                  <c:v>1.75</c:v>
                </c:pt>
                <c:pt idx="19622">
                  <c:v>0.58333333333333337</c:v>
                </c:pt>
                <c:pt idx="19623">
                  <c:v>0.33333333333333331</c:v>
                </c:pt>
                <c:pt idx="19624">
                  <c:v>0.7857142857142857</c:v>
                </c:pt>
                <c:pt idx="19625">
                  <c:v>0.5714285714285714</c:v>
                </c:pt>
                <c:pt idx="19626">
                  <c:v>2</c:v>
                </c:pt>
                <c:pt idx="19627">
                  <c:v>0.25</c:v>
                </c:pt>
                <c:pt idx="19628">
                  <c:v>0.41176470588235292</c:v>
                </c:pt>
                <c:pt idx="19629">
                  <c:v>0.41176470588235292</c:v>
                </c:pt>
                <c:pt idx="19630">
                  <c:v>0.2857142857142857</c:v>
                </c:pt>
                <c:pt idx="19631">
                  <c:v>0.2</c:v>
                </c:pt>
                <c:pt idx="19632">
                  <c:v>0.23809523809523808</c:v>
                </c:pt>
                <c:pt idx="19633">
                  <c:v>0.47058823529411764</c:v>
                </c:pt>
                <c:pt idx="19634">
                  <c:v>0.42857142857142855</c:v>
                </c:pt>
                <c:pt idx="19635">
                  <c:v>0.66666666666666663</c:v>
                </c:pt>
                <c:pt idx="19636">
                  <c:v>1.3636363636363635</c:v>
                </c:pt>
                <c:pt idx="19637">
                  <c:v>0.2857142857142857</c:v>
                </c:pt>
                <c:pt idx="19638">
                  <c:v>0.7</c:v>
                </c:pt>
                <c:pt idx="19639">
                  <c:v>0.66666666666666663</c:v>
                </c:pt>
                <c:pt idx="19640">
                  <c:v>0.8</c:v>
                </c:pt>
                <c:pt idx="19641">
                  <c:v>0.5</c:v>
                </c:pt>
                <c:pt idx="19642">
                  <c:v>1.3333333333333333</c:v>
                </c:pt>
                <c:pt idx="19643">
                  <c:v>1.2727272727272727</c:v>
                </c:pt>
                <c:pt idx="19644">
                  <c:v>0.63157894736842102</c:v>
                </c:pt>
                <c:pt idx="19645">
                  <c:v>0.93333333333333335</c:v>
                </c:pt>
                <c:pt idx="19646">
                  <c:v>1.2727272727272727</c:v>
                </c:pt>
                <c:pt idx="19647">
                  <c:v>1.5384615384615385</c:v>
                </c:pt>
                <c:pt idx="19648">
                  <c:v>0.93333333333333335</c:v>
                </c:pt>
                <c:pt idx="19649">
                  <c:v>0.93333333333333335</c:v>
                </c:pt>
                <c:pt idx="19650">
                  <c:v>1.5</c:v>
                </c:pt>
                <c:pt idx="19651">
                  <c:v>0.8571428571428571</c:v>
                </c:pt>
                <c:pt idx="19652">
                  <c:v>1.2352941176470589</c:v>
                </c:pt>
                <c:pt idx="19653">
                  <c:v>1.3529411764705883</c:v>
                </c:pt>
                <c:pt idx="19654">
                  <c:v>1.9285714285714286</c:v>
                </c:pt>
                <c:pt idx="19655">
                  <c:v>1.5714285714285714</c:v>
                </c:pt>
                <c:pt idx="19656">
                  <c:v>1.3333333333333333</c:v>
                </c:pt>
                <c:pt idx="19657">
                  <c:v>0</c:v>
                </c:pt>
                <c:pt idx="19658">
                  <c:v>1.6923076923076923</c:v>
                </c:pt>
                <c:pt idx="19659">
                  <c:v>0.51851851851851849</c:v>
                </c:pt>
                <c:pt idx="19660">
                  <c:v>1.5</c:v>
                </c:pt>
                <c:pt idx="19661">
                  <c:v>1.2222222222222223</c:v>
                </c:pt>
                <c:pt idx="19662">
                  <c:v>1.7857142857142858</c:v>
                </c:pt>
                <c:pt idx="19663">
                  <c:v>0.94736842105263153</c:v>
                </c:pt>
                <c:pt idx="19664">
                  <c:v>1.0625</c:v>
                </c:pt>
                <c:pt idx="19665">
                  <c:v>1.3888888888888888</c:v>
                </c:pt>
                <c:pt idx="19666">
                  <c:v>0.6428571428571429</c:v>
                </c:pt>
                <c:pt idx="19667">
                  <c:v>1.7333333333333334</c:v>
                </c:pt>
                <c:pt idx="19668">
                  <c:v>1.631578947368421</c:v>
                </c:pt>
                <c:pt idx="19669">
                  <c:v>1.368421052631579</c:v>
                </c:pt>
                <c:pt idx="19670">
                  <c:v>0.8571428571428571</c:v>
                </c:pt>
                <c:pt idx="19671">
                  <c:v>2</c:v>
                </c:pt>
                <c:pt idx="19672">
                  <c:v>0</c:v>
                </c:pt>
                <c:pt idx="19673">
                  <c:v>2.5833333333333335</c:v>
                </c:pt>
                <c:pt idx="19674">
                  <c:v>2.1875</c:v>
                </c:pt>
                <c:pt idx="19675">
                  <c:v>2.1176470588235294</c:v>
                </c:pt>
                <c:pt idx="19676">
                  <c:v>2</c:v>
                </c:pt>
                <c:pt idx="19677">
                  <c:v>1.65</c:v>
                </c:pt>
                <c:pt idx="19678">
                  <c:v>1.75</c:v>
                </c:pt>
                <c:pt idx="19679">
                  <c:v>1.5</c:v>
                </c:pt>
                <c:pt idx="19680">
                  <c:v>2.0625</c:v>
                </c:pt>
                <c:pt idx="19681">
                  <c:v>1.6190476190476191</c:v>
                </c:pt>
                <c:pt idx="19682">
                  <c:v>0</c:v>
                </c:pt>
                <c:pt idx="19683">
                  <c:v>1.375</c:v>
                </c:pt>
                <c:pt idx="19684">
                  <c:v>1.3</c:v>
                </c:pt>
                <c:pt idx="19685">
                  <c:v>1.65</c:v>
                </c:pt>
                <c:pt idx="19686">
                  <c:v>0</c:v>
                </c:pt>
                <c:pt idx="19687">
                  <c:v>2.3571428571428572</c:v>
                </c:pt>
                <c:pt idx="19688">
                  <c:v>1.7647058823529411</c:v>
                </c:pt>
                <c:pt idx="19689">
                  <c:v>0</c:v>
                </c:pt>
                <c:pt idx="19690">
                  <c:v>1.6190476190476191</c:v>
                </c:pt>
                <c:pt idx="19691">
                  <c:v>1.8333333333333333</c:v>
                </c:pt>
                <c:pt idx="19692">
                  <c:v>0</c:v>
                </c:pt>
                <c:pt idx="19693">
                  <c:v>0</c:v>
                </c:pt>
                <c:pt idx="19694">
                  <c:v>1.4285714285714286</c:v>
                </c:pt>
                <c:pt idx="19695">
                  <c:v>2.4285714285714284</c:v>
                </c:pt>
                <c:pt idx="19696">
                  <c:v>1.8888888888888888</c:v>
                </c:pt>
                <c:pt idx="19697">
                  <c:v>0</c:v>
                </c:pt>
                <c:pt idx="19698">
                  <c:v>1.7272727272727273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0.46153846153846156</c:v>
                </c:pt>
                <c:pt idx="19710">
                  <c:v>0</c:v>
                </c:pt>
                <c:pt idx="19711">
                  <c:v>0</c:v>
                </c:pt>
                <c:pt idx="19712">
                  <c:v>1</c:v>
                </c:pt>
                <c:pt idx="19713">
                  <c:v>0.4375</c:v>
                </c:pt>
                <c:pt idx="19714">
                  <c:v>1.0909090909090908</c:v>
                </c:pt>
                <c:pt idx="19715">
                  <c:v>0.46666666666666667</c:v>
                </c:pt>
                <c:pt idx="19716">
                  <c:v>0.93333333333333335</c:v>
                </c:pt>
                <c:pt idx="19717">
                  <c:v>0.625</c:v>
                </c:pt>
                <c:pt idx="19718">
                  <c:v>1.3333333333333333</c:v>
                </c:pt>
                <c:pt idx="19719">
                  <c:v>0.8571428571428571</c:v>
                </c:pt>
                <c:pt idx="19720">
                  <c:v>0.53333333333333333</c:v>
                </c:pt>
                <c:pt idx="19721">
                  <c:v>0.20833333333333334</c:v>
                </c:pt>
                <c:pt idx="19722">
                  <c:v>0.9285714285714286</c:v>
                </c:pt>
                <c:pt idx="19723">
                  <c:v>1.8181818181818181</c:v>
                </c:pt>
                <c:pt idx="19724">
                  <c:v>0.85</c:v>
                </c:pt>
                <c:pt idx="19725">
                  <c:v>0.52</c:v>
                </c:pt>
                <c:pt idx="19726">
                  <c:v>1</c:v>
                </c:pt>
                <c:pt idx="19727">
                  <c:v>1.3125</c:v>
                </c:pt>
                <c:pt idx="19728">
                  <c:v>1.411764705882353</c:v>
                </c:pt>
                <c:pt idx="19729">
                  <c:v>1.4444444444444444</c:v>
                </c:pt>
                <c:pt idx="19730">
                  <c:v>1.4705882352941178</c:v>
                </c:pt>
                <c:pt idx="19731">
                  <c:v>1.7894736842105263</c:v>
                </c:pt>
                <c:pt idx="19732">
                  <c:v>2.1176470588235294</c:v>
                </c:pt>
                <c:pt idx="19733">
                  <c:v>2.5384615384615383</c:v>
                </c:pt>
                <c:pt idx="19734">
                  <c:v>0</c:v>
                </c:pt>
                <c:pt idx="19735">
                  <c:v>0</c:v>
                </c:pt>
                <c:pt idx="19736">
                  <c:v>1.736842105263158</c:v>
                </c:pt>
                <c:pt idx="19737">
                  <c:v>1.4347826086956521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2.0454545454545454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0.44444444444444442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0.5</c:v>
                </c:pt>
                <c:pt idx="19764">
                  <c:v>0.30769230769230771</c:v>
                </c:pt>
                <c:pt idx="19765">
                  <c:v>0.30769230769230771</c:v>
                </c:pt>
                <c:pt idx="19766">
                  <c:v>0.44444444444444442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0.30769230769230771</c:v>
                </c:pt>
                <c:pt idx="19775">
                  <c:v>0</c:v>
                </c:pt>
                <c:pt idx="19776">
                  <c:v>0.36363636363636365</c:v>
                </c:pt>
                <c:pt idx="19777">
                  <c:v>0</c:v>
                </c:pt>
                <c:pt idx="19778">
                  <c:v>0</c:v>
                </c:pt>
                <c:pt idx="19779">
                  <c:v>0.5714285714285714</c:v>
                </c:pt>
                <c:pt idx="19780">
                  <c:v>0.5</c:v>
                </c:pt>
                <c:pt idx="19781">
                  <c:v>0</c:v>
                </c:pt>
                <c:pt idx="19782">
                  <c:v>0</c:v>
                </c:pt>
                <c:pt idx="19783">
                  <c:v>0.66666666666666663</c:v>
                </c:pt>
                <c:pt idx="19784">
                  <c:v>0.2</c:v>
                </c:pt>
                <c:pt idx="19785">
                  <c:v>0.5714285714285714</c:v>
                </c:pt>
                <c:pt idx="19786">
                  <c:v>0</c:v>
                </c:pt>
                <c:pt idx="19787">
                  <c:v>0</c:v>
                </c:pt>
                <c:pt idx="19788">
                  <c:v>0.25</c:v>
                </c:pt>
                <c:pt idx="19789">
                  <c:v>0.8</c:v>
                </c:pt>
                <c:pt idx="19790">
                  <c:v>0</c:v>
                </c:pt>
                <c:pt idx="19791">
                  <c:v>0.25</c:v>
                </c:pt>
                <c:pt idx="19792">
                  <c:v>0.35294117647058826</c:v>
                </c:pt>
                <c:pt idx="19793">
                  <c:v>0.30769230769230771</c:v>
                </c:pt>
                <c:pt idx="19794">
                  <c:v>0.45454545454545453</c:v>
                </c:pt>
                <c:pt idx="19795">
                  <c:v>0.875</c:v>
                </c:pt>
                <c:pt idx="19796">
                  <c:v>1.3</c:v>
                </c:pt>
                <c:pt idx="19797">
                  <c:v>0.2857142857142857</c:v>
                </c:pt>
                <c:pt idx="19798">
                  <c:v>0.30769230769230771</c:v>
                </c:pt>
                <c:pt idx="19799">
                  <c:v>1.3</c:v>
                </c:pt>
                <c:pt idx="19800">
                  <c:v>0.375</c:v>
                </c:pt>
                <c:pt idx="19801">
                  <c:v>0.7142857142857143</c:v>
                </c:pt>
                <c:pt idx="19802">
                  <c:v>0.4</c:v>
                </c:pt>
                <c:pt idx="19803">
                  <c:v>0.25</c:v>
                </c:pt>
                <c:pt idx="19804">
                  <c:v>0.36363636363636365</c:v>
                </c:pt>
                <c:pt idx="19805">
                  <c:v>1.2</c:v>
                </c:pt>
                <c:pt idx="19806">
                  <c:v>0.8</c:v>
                </c:pt>
                <c:pt idx="19807">
                  <c:v>1.5454545454545454</c:v>
                </c:pt>
                <c:pt idx="19808">
                  <c:v>1.2727272727272727</c:v>
                </c:pt>
                <c:pt idx="19809">
                  <c:v>0.47058823529411764</c:v>
                </c:pt>
                <c:pt idx="19810">
                  <c:v>0.5</c:v>
                </c:pt>
                <c:pt idx="19811">
                  <c:v>1.3636363636363635</c:v>
                </c:pt>
                <c:pt idx="19812">
                  <c:v>0.30434782608695654</c:v>
                </c:pt>
                <c:pt idx="19813">
                  <c:v>1.4545454545454546</c:v>
                </c:pt>
                <c:pt idx="19814">
                  <c:v>0.46153846153846156</c:v>
                </c:pt>
                <c:pt idx="19815">
                  <c:v>1.6923076923076923</c:v>
                </c:pt>
                <c:pt idx="19816">
                  <c:v>0.95</c:v>
                </c:pt>
                <c:pt idx="19817">
                  <c:v>0</c:v>
                </c:pt>
                <c:pt idx="19818">
                  <c:v>1.25</c:v>
                </c:pt>
                <c:pt idx="19819">
                  <c:v>1.0909090909090908</c:v>
                </c:pt>
                <c:pt idx="19820">
                  <c:v>2.0714285714285716</c:v>
                </c:pt>
                <c:pt idx="19821">
                  <c:v>0</c:v>
                </c:pt>
                <c:pt idx="19822">
                  <c:v>2.2857142857142856</c:v>
                </c:pt>
                <c:pt idx="19823">
                  <c:v>0.8</c:v>
                </c:pt>
                <c:pt idx="19824">
                  <c:v>0</c:v>
                </c:pt>
                <c:pt idx="19825">
                  <c:v>0.92</c:v>
                </c:pt>
                <c:pt idx="19826">
                  <c:v>1.2272727272727273</c:v>
                </c:pt>
                <c:pt idx="19827">
                  <c:v>2</c:v>
                </c:pt>
                <c:pt idx="19828">
                  <c:v>2.1818181818181817</c:v>
                </c:pt>
                <c:pt idx="19829">
                  <c:v>2.125</c:v>
                </c:pt>
                <c:pt idx="19830">
                  <c:v>0.90909090909090906</c:v>
                </c:pt>
                <c:pt idx="19831">
                  <c:v>1.736842105263158</c:v>
                </c:pt>
                <c:pt idx="19832">
                  <c:v>2.0666666666666669</c:v>
                </c:pt>
                <c:pt idx="19833">
                  <c:v>1.7</c:v>
                </c:pt>
                <c:pt idx="19834">
                  <c:v>2.1333333333333333</c:v>
                </c:pt>
                <c:pt idx="19835">
                  <c:v>0</c:v>
                </c:pt>
                <c:pt idx="19836">
                  <c:v>1.6</c:v>
                </c:pt>
                <c:pt idx="19837">
                  <c:v>2.3125</c:v>
                </c:pt>
                <c:pt idx="19838">
                  <c:v>2</c:v>
                </c:pt>
                <c:pt idx="19839">
                  <c:v>0</c:v>
                </c:pt>
                <c:pt idx="19840">
                  <c:v>1.0434782608695652</c:v>
                </c:pt>
                <c:pt idx="19841">
                  <c:v>1.85</c:v>
                </c:pt>
                <c:pt idx="19842">
                  <c:v>1.7142857142857142</c:v>
                </c:pt>
                <c:pt idx="19843">
                  <c:v>0</c:v>
                </c:pt>
                <c:pt idx="19844">
                  <c:v>1.7777777777777777</c:v>
                </c:pt>
                <c:pt idx="19845">
                  <c:v>1.4</c:v>
                </c:pt>
                <c:pt idx="19846">
                  <c:v>1.9</c:v>
                </c:pt>
                <c:pt idx="19847">
                  <c:v>1.44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0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0.27272727272727271</c:v>
                </c:pt>
                <c:pt idx="19859">
                  <c:v>0.375</c:v>
                </c:pt>
                <c:pt idx="19860">
                  <c:v>1.2</c:v>
                </c:pt>
                <c:pt idx="19861">
                  <c:v>0</c:v>
                </c:pt>
                <c:pt idx="19862">
                  <c:v>0</c:v>
                </c:pt>
                <c:pt idx="19863">
                  <c:v>0.26666666666666666</c:v>
                </c:pt>
                <c:pt idx="19864">
                  <c:v>0.58333333333333337</c:v>
                </c:pt>
                <c:pt idx="19865">
                  <c:v>0.66666666666666663</c:v>
                </c:pt>
                <c:pt idx="19866">
                  <c:v>0.93333333333333335</c:v>
                </c:pt>
                <c:pt idx="19867">
                  <c:v>0.25</c:v>
                </c:pt>
                <c:pt idx="19868">
                  <c:v>1.4545454545454546</c:v>
                </c:pt>
                <c:pt idx="19869">
                  <c:v>0.31818181818181818</c:v>
                </c:pt>
                <c:pt idx="19870">
                  <c:v>0.93333333333333335</c:v>
                </c:pt>
                <c:pt idx="19871">
                  <c:v>1.4444444444444444</c:v>
                </c:pt>
                <c:pt idx="19872">
                  <c:v>1.2666666666666666</c:v>
                </c:pt>
                <c:pt idx="19873">
                  <c:v>1.1000000000000001</c:v>
                </c:pt>
                <c:pt idx="19874">
                  <c:v>0.6428571428571429</c:v>
                </c:pt>
                <c:pt idx="19875">
                  <c:v>1.8571428571428572</c:v>
                </c:pt>
                <c:pt idx="19876">
                  <c:v>2</c:v>
                </c:pt>
                <c:pt idx="19877">
                  <c:v>1.7058823529411764</c:v>
                </c:pt>
                <c:pt idx="19878">
                  <c:v>0.83333333333333337</c:v>
                </c:pt>
                <c:pt idx="19879">
                  <c:v>2.0769230769230771</c:v>
                </c:pt>
                <c:pt idx="19880">
                  <c:v>1.5294117647058822</c:v>
                </c:pt>
                <c:pt idx="19881">
                  <c:v>2.0666666666666669</c:v>
                </c:pt>
                <c:pt idx="19882">
                  <c:v>0.95238095238095233</c:v>
                </c:pt>
                <c:pt idx="19883">
                  <c:v>2.0666666666666669</c:v>
                </c:pt>
                <c:pt idx="19884">
                  <c:v>1.3</c:v>
                </c:pt>
                <c:pt idx="19885">
                  <c:v>2.125</c:v>
                </c:pt>
                <c:pt idx="19886">
                  <c:v>2.25</c:v>
                </c:pt>
                <c:pt idx="19887">
                  <c:v>1.8947368421052631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0.25</c:v>
                </c:pt>
                <c:pt idx="19914">
                  <c:v>0</c:v>
                </c:pt>
                <c:pt idx="19915">
                  <c:v>0</c:v>
                </c:pt>
                <c:pt idx="19916">
                  <c:v>0.2857142857142857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0</c:v>
                </c:pt>
                <c:pt idx="19922">
                  <c:v>0</c:v>
                </c:pt>
                <c:pt idx="19923">
                  <c:v>0</c:v>
                </c:pt>
                <c:pt idx="19924">
                  <c:v>0</c:v>
                </c:pt>
                <c:pt idx="19925">
                  <c:v>1</c:v>
                </c:pt>
                <c:pt idx="19926">
                  <c:v>1.2</c:v>
                </c:pt>
                <c:pt idx="19927">
                  <c:v>0</c:v>
                </c:pt>
                <c:pt idx="19928">
                  <c:v>0.2</c:v>
                </c:pt>
                <c:pt idx="19929">
                  <c:v>0.75</c:v>
                </c:pt>
                <c:pt idx="19930">
                  <c:v>0.2</c:v>
                </c:pt>
                <c:pt idx="19931">
                  <c:v>0.3</c:v>
                </c:pt>
                <c:pt idx="19932">
                  <c:v>0</c:v>
                </c:pt>
                <c:pt idx="19933">
                  <c:v>0.2</c:v>
                </c:pt>
                <c:pt idx="19934">
                  <c:v>0.25</c:v>
                </c:pt>
                <c:pt idx="19935">
                  <c:v>0</c:v>
                </c:pt>
                <c:pt idx="19936">
                  <c:v>0.21428571428571427</c:v>
                </c:pt>
                <c:pt idx="19937">
                  <c:v>0.3</c:v>
                </c:pt>
                <c:pt idx="19938">
                  <c:v>0</c:v>
                </c:pt>
                <c:pt idx="19939">
                  <c:v>0.2</c:v>
                </c:pt>
                <c:pt idx="19940">
                  <c:v>0.25</c:v>
                </c:pt>
                <c:pt idx="19941">
                  <c:v>0</c:v>
                </c:pt>
                <c:pt idx="19942">
                  <c:v>0</c:v>
                </c:pt>
                <c:pt idx="19943">
                  <c:v>0.26666666666666666</c:v>
                </c:pt>
                <c:pt idx="19944">
                  <c:v>0.36363636363636365</c:v>
                </c:pt>
                <c:pt idx="19945">
                  <c:v>0.84615384615384615</c:v>
                </c:pt>
                <c:pt idx="19946">
                  <c:v>0.93333333333333335</c:v>
                </c:pt>
                <c:pt idx="19947">
                  <c:v>0.2857142857142857</c:v>
                </c:pt>
                <c:pt idx="19948">
                  <c:v>1</c:v>
                </c:pt>
                <c:pt idx="19949">
                  <c:v>1.2</c:v>
                </c:pt>
                <c:pt idx="19950">
                  <c:v>0.26666666666666666</c:v>
                </c:pt>
                <c:pt idx="19951">
                  <c:v>0.55555555555555558</c:v>
                </c:pt>
                <c:pt idx="19952">
                  <c:v>0.61538461538461542</c:v>
                </c:pt>
                <c:pt idx="19953">
                  <c:v>0.8571428571428571</c:v>
                </c:pt>
                <c:pt idx="19954">
                  <c:v>1.5</c:v>
                </c:pt>
                <c:pt idx="19955">
                  <c:v>0.33333333333333331</c:v>
                </c:pt>
                <c:pt idx="19956">
                  <c:v>0.52941176470588236</c:v>
                </c:pt>
                <c:pt idx="19957">
                  <c:v>1.3</c:v>
                </c:pt>
                <c:pt idx="19958">
                  <c:v>1.5</c:v>
                </c:pt>
                <c:pt idx="19959">
                  <c:v>1.2</c:v>
                </c:pt>
                <c:pt idx="19960">
                  <c:v>1.5</c:v>
                </c:pt>
                <c:pt idx="19961">
                  <c:v>0.5</c:v>
                </c:pt>
                <c:pt idx="19962">
                  <c:v>0.2857142857142857</c:v>
                </c:pt>
                <c:pt idx="19963">
                  <c:v>0.9285714285714286</c:v>
                </c:pt>
                <c:pt idx="19964">
                  <c:v>0.66666666666666663</c:v>
                </c:pt>
                <c:pt idx="19965">
                  <c:v>0.8571428571428571</c:v>
                </c:pt>
                <c:pt idx="19966">
                  <c:v>0.3</c:v>
                </c:pt>
                <c:pt idx="19967">
                  <c:v>0.375</c:v>
                </c:pt>
                <c:pt idx="19968">
                  <c:v>0.375</c:v>
                </c:pt>
                <c:pt idx="19969">
                  <c:v>0.58823529411764708</c:v>
                </c:pt>
                <c:pt idx="19970">
                  <c:v>0.24</c:v>
                </c:pt>
                <c:pt idx="19971">
                  <c:v>0.70588235294117652</c:v>
                </c:pt>
                <c:pt idx="19972">
                  <c:v>0.42105263157894735</c:v>
                </c:pt>
                <c:pt idx="19973">
                  <c:v>0.25</c:v>
                </c:pt>
                <c:pt idx="19974">
                  <c:v>0.3</c:v>
                </c:pt>
                <c:pt idx="19975">
                  <c:v>0.20689655172413793</c:v>
                </c:pt>
                <c:pt idx="19976">
                  <c:v>0.24</c:v>
                </c:pt>
                <c:pt idx="19977">
                  <c:v>0.54545454545454541</c:v>
                </c:pt>
                <c:pt idx="19978">
                  <c:v>0.58823529411764708</c:v>
                </c:pt>
                <c:pt idx="19979">
                  <c:v>0.4</c:v>
                </c:pt>
                <c:pt idx="19980">
                  <c:v>0.89473684210526316</c:v>
                </c:pt>
                <c:pt idx="19981">
                  <c:v>1.25</c:v>
                </c:pt>
                <c:pt idx="19982">
                  <c:v>0.94736842105263153</c:v>
                </c:pt>
                <c:pt idx="19983">
                  <c:v>0.89473684210526316</c:v>
                </c:pt>
                <c:pt idx="19984">
                  <c:v>1.2941176470588236</c:v>
                </c:pt>
                <c:pt idx="19985">
                  <c:v>1.2857142857142858</c:v>
                </c:pt>
                <c:pt idx="19986">
                  <c:v>1.0476190476190477</c:v>
                </c:pt>
                <c:pt idx="19987">
                  <c:v>0.45454545454545453</c:v>
                </c:pt>
                <c:pt idx="19988">
                  <c:v>0.45161290322580644</c:v>
                </c:pt>
                <c:pt idx="19989">
                  <c:v>0.86956521739130432</c:v>
                </c:pt>
                <c:pt idx="19990">
                  <c:v>0.875</c:v>
                </c:pt>
                <c:pt idx="19991">
                  <c:v>1.588235294117647</c:v>
                </c:pt>
                <c:pt idx="19992">
                  <c:v>1.7142857142857142</c:v>
                </c:pt>
                <c:pt idx="19993">
                  <c:v>1</c:v>
                </c:pt>
                <c:pt idx="19994">
                  <c:v>0.73684210526315785</c:v>
                </c:pt>
                <c:pt idx="19995">
                  <c:v>2</c:v>
                </c:pt>
                <c:pt idx="19996">
                  <c:v>0</c:v>
                </c:pt>
                <c:pt idx="19997">
                  <c:v>0.82352941176470584</c:v>
                </c:pt>
                <c:pt idx="19998">
                  <c:v>0.8571428571428571</c:v>
                </c:pt>
                <c:pt idx="19999">
                  <c:v>2.4285714285714284</c:v>
                </c:pt>
                <c:pt idx="20000">
                  <c:v>2.1428571428571428</c:v>
                </c:pt>
                <c:pt idx="20001">
                  <c:v>2.3636363636363638</c:v>
                </c:pt>
                <c:pt idx="20002">
                  <c:v>1.5789473684210527</c:v>
                </c:pt>
                <c:pt idx="20003">
                  <c:v>1.7</c:v>
                </c:pt>
                <c:pt idx="20004">
                  <c:v>1.3636363636363635</c:v>
                </c:pt>
                <c:pt idx="20005">
                  <c:v>0</c:v>
                </c:pt>
                <c:pt idx="20006">
                  <c:v>0</c:v>
                </c:pt>
                <c:pt idx="20007">
                  <c:v>1.3043478260869565</c:v>
                </c:pt>
                <c:pt idx="20008">
                  <c:v>2</c:v>
                </c:pt>
                <c:pt idx="20009">
                  <c:v>2.1333333333333333</c:v>
                </c:pt>
                <c:pt idx="20010">
                  <c:v>1.1111111111111112</c:v>
                </c:pt>
                <c:pt idx="20011">
                  <c:v>1.95</c:v>
                </c:pt>
                <c:pt idx="20012">
                  <c:v>0</c:v>
                </c:pt>
                <c:pt idx="20013">
                  <c:v>1.625</c:v>
                </c:pt>
                <c:pt idx="20014">
                  <c:v>0</c:v>
                </c:pt>
                <c:pt idx="20015">
                  <c:v>1.9</c:v>
                </c:pt>
                <c:pt idx="20016">
                  <c:v>0</c:v>
                </c:pt>
                <c:pt idx="20017">
                  <c:v>0</c:v>
                </c:pt>
                <c:pt idx="20018">
                  <c:v>1.2142857142857142</c:v>
                </c:pt>
                <c:pt idx="20019">
                  <c:v>0</c:v>
                </c:pt>
                <c:pt idx="20020">
                  <c:v>0</c:v>
                </c:pt>
                <c:pt idx="20021">
                  <c:v>0</c:v>
                </c:pt>
                <c:pt idx="20022">
                  <c:v>0</c:v>
                </c:pt>
                <c:pt idx="20023">
                  <c:v>0</c:v>
                </c:pt>
                <c:pt idx="20024">
                  <c:v>0</c:v>
                </c:pt>
                <c:pt idx="20025">
                  <c:v>2.5333333333333332</c:v>
                </c:pt>
                <c:pt idx="20026">
                  <c:v>0</c:v>
                </c:pt>
                <c:pt idx="20027">
                  <c:v>0</c:v>
                </c:pt>
                <c:pt idx="20028">
                  <c:v>0</c:v>
                </c:pt>
                <c:pt idx="20029">
                  <c:v>0</c:v>
                </c:pt>
                <c:pt idx="20030">
                  <c:v>0</c:v>
                </c:pt>
                <c:pt idx="20031">
                  <c:v>0</c:v>
                </c:pt>
                <c:pt idx="20032">
                  <c:v>0</c:v>
                </c:pt>
                <c:pt idx="20033">
                  <c:v>0</c:v>
                </c:pt>
                <c:pt idx="20034">
                  <c:v>0</c:v>
                </c:pt>
                <c:pt idx="20035">
                  <c:v>0</c:v>
                </c:pt>
                <c:pt idx="20036">
                  <c:v>0</c:v>
                </c:pt>
                <c:pt idx="20037">
                  <c:v>0</c:v>
                </c:pt>
                <c:pt idx="20038">
                  <c:v>0</c:v>
                </c:pt>
                <c:pt idx="20039">
                  <c:v>0</c:v>
                </c:pt>
                <c:pt idx="20040">
                  <c:v>0.2857142857142857</c:v>
                </c:pt>
                <c:pt idx="20041">
                  <c:v>0.45454545454545453</c:v>
                </c:pt>
                <c:pt idx="20042">
                  <c:v>0.66666666666666663</c:v>
                </c:pt>
                <c:pt idx="20043">
                  <c:v>0.52941176470588236</c:v>
                </c:pt>
                <c:pt idx="20044">
                  <c:v>0.2608695652173913</c:v>
                </c:pt>
                <c:pt idx="20045">
                  <c:v>0.23809523809523808</c:v>
                </c:pt>
                <c:pt idx="20046">
                  <c:v>1.1000000000000001</c:v>
                </c:pt>
                <c:pt idx="20047">
                  <c:v>0.59259259259259256</c:v>
                </c:pt>
                <c:pt idx="20048">
                  <c:v>1.3125</c:v>
                </c:pt>
                <c:pt idx="20049">
                  <c:v>1.5555555555555556</c:v>
                </c:pt>
                <c:pt idx="20050">
                  <c:v>1.0588235294117647</c:v>
                </c:pt>
                <c:pt idx="20051">
                  <c:v>2.2307692307692308</c:v>
                </c:pt>
                <c:pt idx="20052">
                  <c:v>0.9</c:v>
                </c:pt>
                <c:pt idx="20053">
                  <c:v>2.5</c:v>
                </c:pt>
                <c:pt idx="20054">
                  <c:v>1.25</c:v>
                </c:pt>
                <c:pt idx="20055">
                  <c:v>1.8888888888888888</c:v>
                </c:pt>
                <c:pt idx="20056">
                  <c:v>0</c:v>
                </c:pt>
                <c:pt idx="20057">
                  <c:v>0</c:v>
                </c:pt>
                <c:pt idx="20058">
                  <c:v>1.8</c:v>
                </c:pt>
                <c:pt idx="20059">
                  <c:v>1.8</c:v>
                </c:pt>
                <c:pt idx="20060">
                  <c:v>1.9047619047619047</c:v>
                </c:pt>
                <c:pt idx="20061">
                  <c:v>1.85</c:v>
                </c:pt>
                <c:pt idx="20062">
                  <c:v>1.7307692307692308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0.36363636363636365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0.88888888888888884</c:v>
                </c:pt>
                <c:pt idx="20088">
                  <c:v>0</c:v>
                </c:pt>
                <c:pt idx="20089">
                  <c:v>0.25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1</c:v>
                </c:pt>
                <c:pt idx="20094">
                  <c:v>1.2</c:v>
                </c:pt>
                <c:pt idx="20095">
                  <c:v>0</c:v>
                </c:pt>
                <c:pt idx="20096">
                  <c:v>0</c:v>
                </c:pt>
                <c:pt idx="20097">
                  <c:v>0.25</c:v>
                </c:pt>
                <c:pt idx="20098">
                  <c:v>0.26666666666666666</c:v>
                </c:pt>
                <c:pt idx="20099">
                  <c:v>0</c:v>
                </c:pt>
                <c:pt idx="20100">
                  <c:v>0.88888888888888884</c:v>
                </c:pt>
                <c:pt idx="20101">
                  <c:v>1.2</c:v>
                </c:pt>
                <c:pt idx="20102">
                  <c:v>0</c:v>
                </c:pt>
                <c:pt idx="20103">
                  <c:v>0.5</c:v>
                </c:pt>
                <c:pt idx="20104">
                  <c:v>0.5</c:v>
                </c:pt>
                <c:pt idx="20105">
                  <c:v>0</c:v>
                </c:pt>
                <c:pt idx="20106">
                  <c:v>0</c:v>
                </c:pt>
                <c:pt idx="20107">
                  <c:v>0.26666666666666666</c:v>
                </c:pt>
                <c:pt idx="20108">
                  <c:v>0.36363636363636365</c:v>
                </c:pt>
                <c:pt idx="20109">
                  <c:v>0.25</c:v>
                </c:pt>
                <c:pt idx="20110">
                  <c:v>0.33333333333333331</c:v>
                </c:pt>
                <c:pt idx="20111">
                  <c:v>0.76923076923076927</c:v>
                </c:pt>
                <c:pt idx="20112">
                  <c:v>1.2</c:v>
                </c:pt>
                <c:pt idx="20113">
                  <c:v>0.4</c:v>
                </c:pt>
                <c:pt idx="20114">
                  <c:v>0.2</c:v>
                </c:pt>
                <c:pt idx="20115">
                  <c:v>1.0666666666666667</c:v>
                </c:pt>
                <c:pt idx="20116">
                  <c:v>1.2</c:v>
                </c:pt>
                <c:pt idx="20117">
                  <c:v>0.4375</c:v>
                </c:pt>
                <c:pt idx="20118">
                  <c:v>1.7</c:v>
                </c:pt>
                <c:pt idx="20119">
                  <c:v>1.5</c:v>
                </c:pt>
                <c:pt idx="20120">
                  <c:v>0.5</c:v>
                </c:pt>
                <c:pt idx="20121">
                  <c:v>0.4</c:v>
                </c:pt>
                <c:pt idx="20122">
                  <c:v>1.25</c:v>
                </c:pt>
                <c:pt idx="20123">
                  <c:v>0.66666666666666663</c:v>
                </c:pt>
                <c:pt idx="20124">
                  <c:v>0.70588235294117652</c:v>
                </c:pt>
                <c:pt idx="20125">
                  <c:v>0.70588235294117652</c:v>
                </c:pt>
                <c:pt idx="20126">
                  <c:v>0.88888888888888884</c:v>
                </c:pt>
                <c:pt idx="20127">
                  <c:v>0.46153846153846156</c:v>
                </c:pt>
                <c:pt idx="20128">
                  <c:v>0.68181818181818177</c:v>
                </c:pt>
                <c:pt idx="20129">
                  <c:v>0.83333333333333337</c:v>
                </c:pt>
                <c:pt idx="20130">
                  <c:v>1.6666666666666667</c:v>
                </c:pt>
                <c:pt idx="20131">
                  <c:v>0.68181818181818177</c:v>
                </c:pt>
                <c:pt idx="20132">
                  <c:v>1.8461538461538463</c:v>
                </c:pt>
                <c:pt idx="20133">
                  <c:v>2</c:v>
                </c:pt>
                <c:pt idx="20134">
                  <c:v>0.86956521739130432</c:v>
                </c:pt>
                <c:pt idx="20135">
                  <c:v>1.0526315789473684</c:v>
                </c:pt>
                <c:pt idx="20136">
                  <c:v>0.61538461538461542</c:v>
                </c:pt>
                <c:pt idx="20137">
                  <c:v>1.7058823529411764</c:v>
                </c:pt>
                <c:pt idx="20138">
                  <c:v>2.1818181818181817</c:v>
                </c:pt>
                <c:pt idx="20139">
                  <c:v>1.6470588235294117</c:v>
                </c:pt>
                <c:pt idx="20140">
                  <c:v>2.1538461538461537</c:v>
                </c:pt>
                <c:pt idx="20141">
                  <c:v>1.588235294117647</c:v>
                </c:pt>
                <c:pt idx="20142">
                  <c:v>1.3636363636363635</c:v>
                </c:pt>
                <c:pt idx="20143">
                  <c:v>0</c:v>
                </c:pt>
                <c:pt idx="20144">
                  <c:v>1.2</c:v>
                </c:pt>
                <c:pt idx="20145">
                  <c:v>2</c:v>
                </c:pt>
                <c:pt idx="20146">
                  <c:v>0</c:v>
                </c:pt>
                <c:pt idx="20147">
                  <c:v>1.6470588235294117</c:v>
                </c:pt>
                <c:pt idx="20148">
                  <c:v>1.7647058823529411</c:v>
                </c:pt>
                <c:pt idx="20149">
                  <c:v>0</c:v>
                </c:pt>
                <c:pt idx="20150">
                  <c:v>1.08</c:v>
                </c:pt>
                <c:pt idx="20151">
                  <c:v>2.3636363636363638</c:v>
                </c:pt>
                <c:pt idx="20152">
                  <c:v>1.0434782608695652</c:v>
                </c:pt>
                <c:pt idx="20153">
                  <c:v>2.5454545454545454</c:v>
                </c:pt>
                <c:pt idx="20154">
                  <c:v>1.6842105263157894</c:v>
                </c:pt>
                <c:pt idx="20155">
                  <c:v>1.7894736842105263</c:v>
                </c:pt>
                <c:pt idx="20156">
                  <c:v>1.7894736842105263</c:v>
                </c:pt>
                <c:pt idx="20157">
                  <c:v>0.8571428571428571</c:v>
                </c:pt>
                <c:pt idx="20158">
                  <c:v>1.5</c:v>
                </c:pt>
                <c:pt idx="20159">
                  <c:v>1.75</c:v>
                </c:pt>
                <c:pt idx="20160">
                  <c:v>1.5</c:v>
                </c:pt>
                <c:pt idx="20161">
                  <c:v>1.4090909090909092</c:v>
                </c:pt>
                <c:pt idx="20162">
                  <c:v>0</c:v>
                </c:pt>
                <c:pt idx="20163">
                  <c:v>1.9473684210526316</c:v>
                </c:pt>
                <c:pt idx="20164">
                  <c:v>1.1923076923076923</c:v>
                </c:pt>
                <c:pt idx="20165">
                  <c:v>2.0555555555555554</c:v>
                </c:pt>
                <c:pt idx="20166">
                  <c:v>1.7777777777777777</c:v>
                </c:pt>
                <c:pt idx="20167">
                  <c:v>0</c:v>
                </c:pt>
                <c:pt idx="20168">
                  <c:v>1.1851851851851851</c:v>
                </c:pt>
                <c:pt idx="20169">
                  <c:v>0</c:v>
                </c:pt>
                <c:pt idx="20170">
                  <c:v>1.3913043478260869</c:v>
                </c:pt>
                <c:pt idx="20171">
                  <c:v>2.0499999999999998</c:v>
                </c:pt>
                <c:pt idx="20172">
                  <c:v>1.8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0.3</c:v>
                </c:pt>
                <c:pt idx="20193">
                  <c:v>0.27777777777777779</c:v>
                </c:pt>
                <c:pt idx="20194">
                  <c:v>0.6470588235294118</c:v>
                </c:pt>
                <c:pt idx="20195">
                  <c:v>0.52380952380952384</c:v>
                </c:pt>
                <c:pt idx="20196">
                  <c:v>1.9090909090909092</c:v>
                </c:pt>
                <c:pt idx="20197">
                  <c:v>0.83333333333333337</c:v>
                </c:pt>
                <c:pt idx="20198">
                  <c:v>2</c:v>
                </c:pt>
                <c:pt idx="20199">
                  <c:v>0.57692307692307687</c:v>
                </c:pt>
                <c:pt idx="20200">
                  <c:v>2</c:v>
                </c:pt>
                <c:pt idx="20201">
                  <c:v>1.75</c:v>
                </c:pt>
                <c:pt idx="20202">
                  <c:v>0.6</c:v>
                </c:pt>
                <c:pt idx="20203">
                  <c:v>0.64</c:v>
                </c:pt>
                <c:pt idx="20204">
                  <c:v>1.2380952380952381</c:v>
                </c:pt>
                <c:pt idx="20205">
                  <c:v>1.2222222222222223</c:v>
                </c:pt>
                <c:pt idx="20206">
                  <c:v>1.6875</c:v>
                </c:pt>
                <c:pt idx="20207">
                  <c:v>1.7777777777777777</c:v>
                </c:pt>
                <c:pt idx="20208">
                  <c:v>1.6875</c:v>
                </c:pt>
                <c:pt idx="20209">
                  <c:v>2.4545454545454546</c:v>
                </c:pt>
                <c:pt idx="20210">
                  <c:v>2.6</c:v>
                </c:pt>
                <c:pt idx="20211">
                  <c:v>0</c:v>
                </c:pt>
                <c:pt idx="20212">
                  <c:v>1.35</c:v>
                </c:pt>
                <c:pt idx="20213">
                  <c:v>1.7777777777777777</c:v>
                </c:pt>
                <c:pt idx="20214">
                  <c:v>1.4761904761904763</c:v>
                </c:pt>
                <c:pt idx="20215">
                  <c:v>0.88888888888888884</c:v>
                </c:pt>
                <c:pt idx="20216">
                  <c:v>1.8235294117647058</c:v>
                </c:pt>
                <c:pt idx="20217">
                  <c:v>1.9411764705882353</c:v>
                </c:pt>
                <c:pt idx="20218">
                  <c:v>2</c:v>
                </c:pt>
                <c:pt idx="20219">
                  <c:v>0</c:v>
                </c:pt>
                <c:pt idx="20220">
                  <c:v>1.5789473684210527</c:v>
                </c:pt>
                <c:pt idx="20221">
                  <c:v>0</c:v>
                </c:pt>
                <c:pt idx="20222">
                  <c:v>2.1764705882352939</c:v>
                </c:pt>
                <c:pt idx="20223">
                  <c:v>0</c:v>
                </c:pt>
                <c:pt idx="20224">
                  <c:v>0</c:v>
                </c:pt>
                <c:pt idx="20225">
                  <c:v>0</c:v>
                </c:pt>
                <c:pt idx="20226">
                  <c:v>0</c:v>
                </c:pt>
                <c:pt idx="20227">
                  <c:v>0</c:v>
                </c:pt>
                <c:pt idx="20228">
                  <c:v>0</c:v>
                </c:pt>
                <c:pt idx="20229">
                  <c:v>0</c:v>
                </c:pt>
                <c:pt idx="20230">
                  <c:v>0</c:v>
                </c:pt>
                <c:pt idx="20231">
                  <c:v>0</c:v>
                </c:pt>
                <c:pt idx="20232">
                  <c:v>0</c:v>
                </c:pt>
                <c:pt idx="20233">
                  <c:v>0</c:v>
                </c:pt>
                <c:pt idx="20234">
                  <c:v>0.22222222222222221</c:v>
                </c:pt>
                <c:pt idx="20235">
                  <c:v>0.22222222222222221</c:v>
                </c:pt>
                <c:pt idx="20236">
                  <c:v>0</c:v>
                </c:pt>
                <c:pt idx="20237">
                  <c:v>0</c:v>
                </c:pt>
                <c:pt idx="20238">
                  <c:v>0</c:v>
                </c:pt>
                <c:pt idx="20239">
                  <c:v>0</c:v>
                </c:pt>
                <c:pt idx="20240">
                  <c:v>0</c:v>
                </c:pt>
                <c:pt idx="20241">
                  <c:v>0</c:v>
                </c:pt>
                <c:pt idx="20242">
                  <c:v>0</c:v>
                </c:pt>
                <c:pt idx="20243">
                  <c:v>0</c:v>
                </c:pt>
                <c:pt idx="20244">
                  <c:v>0.22222222222222221</c:v>
                </c:pt>
                <c:pt idx="20245">
                  <c:v>0.2</c:v>
                </c:pt>
                <c:pt idx="20246">
                  <c:v>0</c:v>
                </c:pt>
                <c:pt idx="20247">
                  <c:v>0.36363636363636365</c:v>
                </c:pt>
                <c:pt idx="20248">
                  <c:v>0</c:v>
                </c:pt>
                <c:pt idx="20249">
                  <c:v>0.6</c:v>
                </c:pt>
                <c:pt idx="20250">
                  <c:v>0.3</c:v>
                </c:pt>
                <c:pt idx="20251">
                  <c:v>0.36363636363636365</c:v>
                </c:pt>
                <c:pt idx="20252">
                  <c:v>0.4</c:v>
                </c:pt>
                <c:pt idx="20253">
                  <c:v>0.4</c:v>
                </c:pt>
                <c:pt idx="20254">
                  <c:v>0</c:v>
                </c:pt>
                <c:pt idx="20255">
                  <c:v>1.1111111111111112</c:v>
                </c:pt>
                <c:pt idx="20256">
                  <c:v>0.5</c:v>
                </c:pt>
                <c:pt idx="20257">
                  <c:v>0.42857142857142855</c:v>
                </c:pt>
                <c:pt idx="20258">
                  <c:v>0.45454545454545453</c:v>
                </c:pt>
                <c:pt idx="20259">
                  <c:v>0.66666666666666663</c:v>
                </c:pt>
                <c:pt idx="20260">
                  <c:v>0.30769230769230771</c:v>
                </c:pt>
                <c:pt idx="20261">
                  <c:v>0.5</c:v>
                </c:pt>
                <c:pt idx="20262">
                  <c:v>0.2857142857142857</c:v>
                </c:pt>
                <c:pt idx="20263">
                  <c:v>0.54545454545454541</c:v>
                </c:pt>
                <c:pt idx="20264">
                  <c:v>0.91666666666666663</c:v>
                </c:pt>
                <c:pt idx="20265">
                  <c:v>0.30769230769230771</c:v>
                </c:pt>
                <c:pt idx="20266">
                  <c:v>0.33333333333333331</c:v>
                </c:pt>
                <c:pt idx="20267">
                  <c:v>0.31578947368421051</c:v>
                </c:pt>
                <c:pt idx="20268">
                  <c:v>1</c:v>
                </c:pt>
                <c:pt idx="20269">
                  <c:v>1.6</c:v>
                </c:pt>
                <c:pt idx="20270">
                  <c:v>0.2608695652173913</c:v>
                </c:pt>
                <c:pt idx="20271">
                  <c:v>0.31578947368421051</c:v>
                </c:pt>
                <c:pt idx="20272">
                  <c:v>0.76470588235294112</c:v>
                </c:pt>
                <c:pt idx="20273">
                  <c:v>1.6363636363636365</c:v>
                </c:pt>
                <c:pt idx="20274">
                  <c:v>0.625</c:v>
                </c:pt>
                <c:pt idx="20275">
                  <c:v>0.66666666666666663</c:v>
                </c:pt>
                <c:pt idx="20276">
                  <c:v>0.77777777777777779</c:v>
                </c:pt>
                <c:pt idx="20277">
                  <c:v>0.77272727272727271</c:v>
                </c:pt>
                <c:pt idx="20278">
                  <c:v>0.61538461538461542</c:v>
                </c:pt>
                <c:pt idx="20279">
                  <c:v>0.94736842105263153</c:v>
                </c:pt>
                <c:pt idx="20280">
                  <c:v>1.8333333333333333</c:v>
                </c:pt>
                <c:pt idx="20281">
                  <c:v>0.86956521739130432</c:v>
                </c:pt>
                <c:pt idx="20282">
                  <c:v>1.6875</c:v>
                </c:pt>
                <c:pt idx="20283">
                  <c:v>1.375</c:v>
                </c:pt>
                <c:pt idx="20284">
                  <c:v>1.8333333333333333</c:v>
                </c:pt>
                <c:pt idx="20285">
                  <c:v>2.1538461538461537</c:v>
                </c:pt>
                <c:pt idx="20286">
                  <c:v>1.5</c:v>
                </c:pt>
                <c:pt idx="20287">
                  <c:v>0.91304347826086951</c:v>
                </c:pt>
                <c:pt idx="20288">
                  <c:v>2.2000000000000002</c:v>
                </c:pt>
                <c:pt idx="20289">
                  <c:v>1.1578947368421053</c:v>
                </c:pt>
                <c:pt idx="20290">
                  <c:v>0.66666666666666663</c:v>
                </c:pt>
                <c:pt idx="20291">
                  <c:v>1.4666666666666666</c:v>
                </c:pt>
                <c:pt idx="20292">
                  <c:v>2.1666666666666665</c:v>
                </c:pt>
                <c:pt idx="20293">
                  <c:v>1.8235294117647058</c:v>
                </c:pt>
                <c:pt idx="20294">
                  <c:v>1.7647058823529411</c:v>
                </c:pt>
                <c:pt idx="20295">
                  <c:v>1.4761904761904763</c:v>
                </c:pt>
                <c:pt idx="20296">
                  <c:v>0</c:v>
                </c:pt>
                <c:pt idx="20297">
                  <c:v>0.81481481481481477</c:v>
                </c:pt>
                <c:pt idx="20298">
                  <c:v>1.0476190476190477</c:v>
                </c:pt>
                <c:pt idx="20299">
                  <c:v>2</c:v>
                </c:pt>
                <c:pt idx="20300">
                  <c:v>1.4545454545454546</c:v>
                </c:pt>
                <c:pt idx="20301">
                  <c:v>0</c:v>
                </c:pt>
                <c:pt idx="20302">
                  <c:v>1.7894736842105263</c:v>
                </c:pt>
                <c:pt idx="20303">
                  <c:v>2.2307692307692308</c:v>
                </c:pt>
                <c:pt idx="20304">
                  <c:v>0.89655172413793105</c:v>
                </c:pt>
                <c:pt idx="20305">
                  <c:v>0.89655172413793105</c:v>
                </c:pt>
                <c:pt idx="20306">
                  <c:v>1.8888888888888888</c:v>
                </c:pt>
                <c:pt idx="20307">
                  <c:v>2.5454545454545454</c:v>
                </c:pt>
                <c:pt idx="20308">
                  <c:v>1.3636363636363635</c:v>
                </c:pt>
                <c:pt idx="20309">
                  <c:v>1.4782608695652173</c:v>
                </c:pt>
                <c:pt idx="20310">
                  <c:v>2.0526315789473686</c:v>
                </c:pt>
                <c:pt idx="20311">
                  <c:v>1.2692307692307692</c:v>
                </c:pt>
                <c:pt idx="20312">
                  <c:v>0</c:v>
                </c:pt>
                <c:pt idx="20313">
                  <c:v>2.25</c:v>
                </c:pt>
                <c:pt idx="20314">
                  <c:v>2.0555555555555554</c:v>
                </c:pt>
                <c:pt idx="20315">
                  <c:v>2.15</c:v>
                </c:pt>
                <c:pt idx="20316">
                  <c:v>1.68</c:v>
                </c:pt>
                <c:pt idx="20317">
                  <c:v>0</c:v>
                </c:pt>
                <c:pt idx="20318">
                  <c:v>2.2105263157894739</c:v>
                </c:pt>
                <c:pt idx="20319">
                  <c:v>0</c:v>
                </c:pt>
                <c:pt idx="20320">
                  <c:v>0</c:v>
                </c:pt>
                <c:pt idx="20321">
                  <c:v>0</c:v>
                </c:pt>
                <c:pt idx="20322">
                  <c:v>0.54545454545454541</c:v>
                </c:pt>
                <c:pt idx="20323">
                  <c:v>1.8</c:v>
                </c:pt>
                <c:pt idx="20324">
                  <c:v>0.27777777777777779</c:v>
                </c:pt>
                <c:pt idx="20325">
                  <c:v>0.52</c:v>
                </c:pt>
                <c:pt idx="20326">
                  <c:v>2</c:v>
                </c:pt>
                <c:pt idx="20327">
                  <c:v>2</c:v>
                </c:pt>
                <c:pt idx="20328">
                  <c:v>1.5</c:v>
                </c:pt>
                <c:pt idx="20329">
                  <c:v>0.69230769230769229</c:v>
                </c:pt>
                <c:pt idx="20330">
                  <c:v>1.6666666666666667</c:v>
                </c:pt>
                <c:pt idx="20331">
                  <c:v>0.91304347826086951</c:v>
                </c:pt>
                <c:pt idx="20332">
                  <c:v>1.5</c:v>
                </c:pt>
                <c:pt idx="20333">
                  <c:v>1.875</c:v>
                </c:pt>
                <c:pt idx="20334">
                  <c:v>1.7777777777777777</c:v>
                </c:pt>
                <c:pt idx="20335">
                  <c:v>1.05</c:v>
                </c:pt>
                <c:pt idx="20336">
                  <c:v>2.1428571428571428</c:v>
                </c:pt>
                <c:pt idx="20337">
                  <c:v>1.5238095238095237</c:v>
                </c:pt>
                <c:pt idx="20338">
                  <c:v>0</c:v>
                </c:pt>
                <c:pt idx="20339">
                  <c:v>2.7</c:v>
                </c:pt>
                <c:pt idx="20340">
                  <c:v>0</c:v>
                </c:pt>
                <c:pt idx="20341">
                  <c:v>1.8947368421052631</c:v>
                </c:pt>
                <c:pt idx="20342">
                  <c:v>2.0526315789473686</c:v>
                </c:pt>
                <c:pt idx="20343">
                  <c:v>0</c:v>
                </c:pt>
                <c:pt idx="20344">
                  <c:v>1.75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0.44444444444444442</c:v>
                </c:pt>
                <c:pt idx="20368">
                  <c:v>0.22222222222222221</c:v>
                </c:pt>
                <c:pt idx="20369">
                  <c:v>0.2</c:v>
                </c:pt>
                <c:pt idx="20370">
                  <c:v>0.2857142857142857</c:v>
                </c:pt>
                <c:pt idx="20371">
                  <c:v>0.54545454545454541</c:v>
                </c:pt>
                <c:pt idx="20372">
                  <c:v>0.92307692307692313</c:v>
                </c:pt>
                <c:pt idx="20373">
                  <c:v>0.4</c:v>
                </c:pt>
                <c:pt idx="20374">
                  <c:v>0.41666666666666669</c:v>
                </c:pt>
                <c:pt idx="20375">
                  <c:v>0.2857142857142857</c:v>
                </c:pt>
                <c:pt idx="20376">
                  <c:v>0.21428571428571427</c:v>
                </c:pt>
                <c:pt idx="20377">
                  <c:v>0.6</c:v>
                </c:pt>
                <c:pt idx="20378">
                  <c:v>0.53333333333333333</c:v>
                </c:pt>
                <c:pt idx="20379">
                  <c:v>0.5714285714285714</c:v>
                </c:pt>
                <c:pt idx="20380">
                  <c:v>1.3333333333333333</c:v>
                </c:pt>
                <c:pt idx="20381">
                  <c:v>1.6</c:v>
                </c:pt>
                <c:pt idx="20382">
                  <c:v>0.42857142857142855</c:v>
                </c:pt>
                <c:pt idx="20383">
                  <c:v>0.26666666666666666</c:v>
                </c:pt>
                <c:pt idx="20384">
                  <c:v>0.5</c:v>
                </c:pt>
                <c:pt idx="20385">
                  <c:v>0.83333333333333337</c:v>
                </c:pt>
                <c:pt idx="20386">
                  <c:v>0.2608695652173913</c:v>
                </c:pt>
                <c:pt idx="20387">
                  <c:v>0.21052631578947367</c:v>
                </c:pt>
                <c:pt idx="20388">
                  <c:v>0.66666666666666663</c:v>
                </c:pt>
                <c:pt idx="20389">
                  <c:v>0.46153846153846156</c:v>
                </c:pt>
                <c:pt idx="20390">
                  <c:v>0.22222222222222221</c:v>
                </c:pt>
                <c:pt idx="20391">
                  <c:v>0.2608695652173913</c:v>
                </c:pt>
                <c:pt idx="20392">
                  <c:v>1.3333333333333333</c:v>
                </c:pt>
                <c:pt idx="20393">
                  <c:v>0.8</c:v>
                </c:pt>
                <c:pt idx="20394">
                  <c:v>0.42105263157894735</c:v>
                </c:pt>
                <c:pt idx="20395">
                  <c:v>0.31818181818181818</c:v>
                </c:pt>
                <c:pt idx="20396">
                  <c:v>1.0769230769230769</c:v>
                </c:pt>
                <c:pt idx="20397">
                  <c:v>0.3888888888888889</c:v>
                </c:pt>
                <c:pt idx="20398">
                  <c:v>0.42105263157894735</c:v>
                </c:pt>
                <c:pt idx="20399">
                  <c:v>1.1538461538461537</c:v>
                </c:pt>
                <c:pt idx="20400">
                  <c:v>0.2857142857142857</c:v>
                </c:pt>
                <c:pt idx="20401">
                  <c:v>1.1538461538461537</c:v>
                </c:pt>
                <c:pt idx="20402">
                  <c:v>0.7142857142857143</c:v>
                </c:pt>
                <c:pt idx="20403">
                  <c:v>1.2307692307692308</c:v>
                </c:pt>
                <c:pt idx="20404">
                  <c:v>0.25</c:v>
                </c:pt>
                <c:pt idx="20405">
                  <c:v>0.6</c:v>
                </c:pt>
                <c:pt idx="20406">
                  <c:v>0.48</c:v>
                </c:pt>
                <c:pt idx="20407">
                  <c:v>1.3571428571428572</c:v>
                </c:pt>
                <c:pt idx="20408">
                  <c:v>2</c:v>
                </c:pt>
                <c:pt idx="20409">
                  <c:v>0.86363636363636365</c:v>
                </c:pt>
                <c:pt idx="20410">
                  <c:v>0.52173913043478259</c:v>
                </c:pt>
                <c:pt idx="20411">
                  <c:v>2.4</c:v>
                </c:pt>
                <c:pt idx="20412">
                  <c:v>0.88235294117647056</c:v>
                </c:pt>
                <c:pt idx="20413">
                  <c:v>1.6428571428571428</c:v>
                </c:pt>
                <c:pt idx="20414">
                  <c:v>0.86956521739130432</c:v>
                </c:pt>
                <c:pt idx="20415">
                  <c:v>1.45</c:v>
                </c:pt>
                <c:pt idx="20416">
                  <c:v>0</c:v>
                </c:pt>
                <c:pt idx="20417">
                  <c:v>1.8</c:v>
                </c:pt>
                <c:pt idx="20418">
                  <c:v>0.8571428571428571</c:v>
                </c:pt>
                <c:pt idx="20419">
                  <c:v>1.125</c:v>
                </c:pt>
                <c:pt idx="20420">
                  <c:v>1</c:v>
                </c:pt>
                <c:pt idx="20421">
                  <c:v>1.8823529411764706</c:v>
                </c:pt>
                <c:pt idx="20422">
                  <c:v>1.5714285714285714</c:v>
                </c:pt>
                <c:pt idx="20423">
                  <c:v>1.3333333333333333</c:v>
                </c:pt>
                <c:pt idx="20424">
                  <c:v>1.4545454545454546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2.0555555555555554</c:v>
                </c:pt>
                <c:pt idx="20429">
                  <c:v>1.24</c:v>
                </c:pt>
                <c:pt idx="20430">
                  <c:v>2.7272727272727271</c:v>
                </c:pt>
                <c:pt idx="20431">
                  <c:v>0</c:v>
                </c:pt>
                <c:pt idx="20432">
                  <c:v>1.2727272727272727</c:v>
                </c:pt>
                <c:pt idx="20433">
                  <c:v>1.3461538461538463</c:v>
                </c:pt>
                <c:pt idx="20434">
                  <c:v>0</c:v>
                </c:pt>
                <c:pt idx="20435">
                  <c:v>0</c:v>
                </c:pt>
                <c:pt idx="20436">
                  <c:v>1.3913043478260869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0.25</c:v>
                </c:pt>
                <c:pt idx="20442">
                  <c:v>0.33333333333333331</c:v>
                </c:pt>
                <c:pt idx="20443">
                  <c:v>0.23529411764705882</c:v>
                </c:pt>
                <c:pt idx="20444">
                  <c:v>1.4285714285714286</c:v>
                </c:pt>
                <c:pt idx="20445">
                  <c:v>0.41176470588235292</c:v>
                </c:pt>
                <c:pt idx="20446">
                  <c:v>2</c:v>
                </c:pt>
                <c:pt idx="20447">
                  <c:v>1.4615384615384615</c:v>
                </c:pt>
                <c:pt idx="20448">
                  <c:v>1.3125</c:v>
                </c:pt>
                <c:pt idx="20449">
                  <c:v>1.4</c:v>
                </c:pt>
                <c:pt idx="20450">
                  <c:v>1.8</c:v>
                </c:pt>
                <c:pt idx="20451">
                  <c:v>1.6</c:v>
                </c:pt>
                <c:pt idx="20452">
                  <c:v>2</c:v>
                </c:pt>
                <c:pt idx="20453">
                  <c:v>0</c:v>
                </c:pt>
                <c:pt idx="20454">
                  <c:v>0</c:v>
                </c:pt>
                <c:pt idx="20455">
                  <c:v>2.1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0.22222222222222221</c:v>
                </c:pt>
                <c:pt idx="20476">
                  <c:v>0</c:v>
                </c:pt>
                <c:pt idx="20477">
                  <c:v>0.2</c:v>
                </c:pt>
                <c:pt idx="20478">
                  <c:v>0.54545454545454541</c:v>
                </c:pt>
                <c:pt idx="20479">
                  <c:v>0</c:v>
                </c:pt>
                <c:pt idx="20480">
                  <c:v>0</c:v>
                </c:pt>
                <c:pt idx="20481">
                  <c:v>0.25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0.44444444444444442</c:v>
                </c:pt>
                <c:pt idx="20489">
                  <c:v>0</c:v>
                </c:pt>
                <c:pt idx="20490">
                  <c:v>0.2857142857142857</c:v>
                </c:pt>
                <c:pt idx="20491">
                  <c:v>0.42857142857142855</c:v>
                </c:pt>
                <c:pt idx="20492">
                  <c:v>0.72727272727272729</c:v>
                </c:pt>
                <c:pt idx="20493">
                  <c:v>0.2857142857142857</c:v>
                </c:pt>
                <c:pt idx="20494">
                  <c:v>0.83333333333333337</c:v>
                </c:pt>
                <c:pt idx="20495">
                  <c:v>0.35294117647058826</c:v>
                </c:pt>
                <c:pt idx="20496">
                  <c:v>0.35294117647058826</c:v>
                </c:pt>
                <c:pt idx="20497">
                  <c:v>0.73333333333333328</c:v>
                </c:pt>
                <c:pt idx="20498">
                  <c:v>0.53333333333333333</c:v>
                </c:pt>
                <c:pt idx="20499">
                  <c:v>1</c:v>
                </c:pt>
                <c:pt idx="20500">
                  <c:v>0.29411764705882354</c:v>
                </c:pt>
                <c:pt idx="20501">
                  <c:v>1.8</c:v>
                </c:pt>
                <c:pt idx="20502">
                  <c:v>0.35714285714285715</c:v>
                </c:pt>
                <c:pt idx="20503">
                  <c:v>0.42105263157894735</c:v>
                </c:pt>
                <c:pt idx="20504">
                  <c:v>0.41176470588235292</c:v>
                </c:pt>
                <c:pt idx="20505">
                  <c:v>0.33333333333333331</c:v>
                </c:pt>
                <c:pt idx="20506">
                  <c:v>0.34782608695652173</c:v>
                </c:pt>
                <c:pt idx="20507">
                  <c:v>1</c:v>
                </c:pt>
                <c:pt idx="20508">
                  <c:v>0.34782608695652173</c:v>
                </c:pt>
                <c:pt idx="20509">
                  <c:v>0.23809523809523808</c:v>
                </c:pt>
                <c:pt idx="20510">
                  <c:v>0.5</c:v>
                </c:pt>
                <c:pt idx="20511">
                  <c:v>0.27272727272727271</c:v>
                </c:pt>
                <c:pt idx="20512">
                  <c:v>0.52631578947368418</c:v>
                </c:pt>
                <c:pt idx="20513">
                  <c:v>0.54166666666666663</c:v>
                </c:pt>
                <c:pt idx="20514">
                  <c:v>0.875</c:v>
                </c:pt>
                <c:pt idx="20515">
                  <c:v>0.43478260869565216</c:v>
                </c:pt>
                <c:pt idx="20516">
                  <c:v>0.43478260869565216</c:v>
                </c:pt>
                <c:pt idx="20517">
                  <c:v>0.7</c:v>
                </c:pt>
                <c:pt idx="20518">
                  <c:v>1.2307692307692308</c:v>
                </c:pt>
                <c:pt idx="20519">
                  <c:v>0.80952380952380953</c:v>
                </c:pt>
                <c:pt idx="20520">
                  <c:v>1</c:v>
                </c:pt>
                <c:pt idx="20521">
                  <c:v>0.73684210526315785</c:v>
                </c:pt>
                <c:pt idx="20522">
                  <c:v>1.263157894736842</c:v>
                </c:pt>
                <c:pt idx="20523">
                  <c:v>1.3529411764705883</c:v>
                </c:pt>
                <c:pt idx="20524">
                  <c:v>0.69230769230769229</c:v>
                </c:pt>
                <c:pt idx="20525">
                  <c:v>2.5</c:v>
                </c:pt>
                <c:pt idx="20526">
                  <c:v>2</c:v>
                </c:pt>
                <c:pt idx="20527">
                  <c:v>0.66666666666666663</c:v>
                </c:pt>
                <c:pt idx="20528">
                  <c:v>1.3157894736842106</c:v>
                </c:pt>
                <c:pt idx="20529">
                  <c:v>1.0833333333333333</c:v>
                </c:pt>
                <c:pt idx="20530">
                  <c:v>1.625</c:v>
                </c:pt>
                <c:pt idx="20531">
                  <c:v>1</c:v>
                </c:pt>
                <c:pt idx="20532">
                  <c:v>1.368421052631579</c:v>
                </c:pt>
                <c:pt idx="20533">
                  <c:v>1.0833333333333333</c:v>
                </c:pt>
                <c:pt idx="20534">
                  <c:v>1.55</c:v>
                </c:pt>
                <c:pt idx="20535">
                  <c:v>1.3</c:v>
                </c:pt>
                <c:pt idx="20536">
                  <c:v>0.9285714285714286</c:v>
                </c:pt>
                <c:pt idx="20537">
                  <c:v>0</c:v>
                </c:pt>
                <c:pt idx="20538">
                  <c:v>1.45</c:v>
                </c:pt>
                <c:pt idx="20539">
                  <c:v>2.0588235294117645</c:v>
                </c:pt>
                <c:pt idx="20540">
                  <c:v>1.6666666666666667</c:v>
                </c:pt>
                <c:pt idx="20541">
                  <c:v>0</c:v>
                </c:pt>
                <c:pt idx="20542">
                  <c:v>1.2</c:v>
                </c:pt>
                <c:pt idx="20543">
                  <c:v>2.1666666666666665</c:v>
                </c:pt>
                <c:pt idx="20544">
                  <c:v>1.32</c:v>
                </c:pt>
                <c:pt idx="20545">
                  <c:v>1.3076923076923077</c:v>
                </c:pt>
                <c:pt idx="20546">
                  <c:v>2.9090909090909092</c:v>
                </c:pt>
                <c:pt idx="20547">
                  <c:v>1.875</c:v>
                </c:pt>
                <c:pt idx="20548">
                  <c:v>1.7894736842105263</c:v>
                </c:pt>
                <c:pt idx="20549">
                  <c:v>0</c:v>
                </c:pt>
                <c:pt idx="20550">
                  <c:v>0</c:v>
                </c:pt>
                <c:pt idx="20551">
                  <c:v>1.4782608695652173</c:v>
                </c:pt>
                <c:pt idx="20552">
                  <c:v>1.9</c:v>
                </c:pt>
                <c:pt idx="20553">
                  <c:v>1.9230769230769231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0</c:v>
                </c:pt>
                <c:pt idx="20561">
                  <c:v>0.35714285714285715</c:v>
                </c:pt>
                <c:pt idx="20562">
                  <c:v>0</c:v>
                </c:pt>
                <c:pt idx="20563">
                  <c:v>0.29411764705882354</c:v>
                </c:pt>
                <c:pt idx="20564">
                  <c:v>1.1304347826086956</c:v>
                </c:pt>
                <c:pt idx="20565">
                  <c:v>0.80769230769230771</c:v>
                </c:pt>
                <c:pt idx="20566">
                  <c:v>1.8823529411764706</c:v>
                </c:pt>
                <c:pt idx="20567">
                  <c:v>0.92592592592592593</c:v>
                </c:pt>
                <c:pt idx="20568">
                  <c:v>1.0869565217391304</c:v>
                </c:pt>
                <c:pt idx="20569">
                  <c:v>2.125</c:v>
                </c:pt>
                <c:pt idx="20570">
                  <c:v>1.5263157894736843</c:v>
                </c:pt>
                <c:pt idx="20571">
                  <c:v>1.7</c:v>
                </c:pt>
                <c:pt idx="20572">
                  <c:v>0</c:v>
                </c:pt>
                <c:pt idx="20573">
                  <c:v>1.2083333333333333</c:v>
                </c:pt>
                <c:pt idx="20574">
                  <c:v>1.3157894736842106</c:v>
                </c:pt>
                <c:pt idx="20575">
                  <c:v>1.75</c:v>
                </c:pt>
                <c:pt idx="20576">
                  <c:v>2.1764705882352939</c:v>
                </c:pt>
                <c:pt idx="20577">
                  <c:v>1.32</c:v>
                </c:pt>
                <c:pt idx="20578">
                  <c:v>1.7142857142857142</c:v>
                </c:pt>
                <c:pt idx="20579">
                  <c:v>1.3888888888888888</c:v>
                </c:pt>
                <c:pt idx="20580">
                  <c:v>1.5714285714285714</c:v>
                </c:pt>
                <c:pt idx="20581">
                  <c:v>1.5714285714285714</c:v>
                </c:pt>
                <c:pt idx="20582">
                  <c:v>1.375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0</c:v>
                </c:pt>
                <c:pt idx="20593">
                  <c:v>0</c:v>
                </c:pt>
                <c:pt idx="20594">
                  <c:v>0</c:v>
                </c:pt>
                <c:pt idx="20595">
                  <c:v>0</c:v>
                </c:pt>
                <c:pt idx="20596">
                  <c:v>0</c:v>
                </c:pt>
                <c:pt idx="20597">
                  <c:v>0</c:v>
                </c:pt>
                <c:pt idx="20598">
                  <c:v>0</c:v>
                </c:pt>
                <c:pt idx="20599">
                  <c:v>0</c:v>
                </c:pt>
                <c:pt idx="20600">
                  <c:v>0</c:v>
                </c:pt>
                <c:pt idx="20601">
                  <c:v>0</c:v>
                </c:pt>
                <c:pt idx="20602">
                  <c:v>0</c:v>
                </c:pt>
                <c:pt idx="20603">
                  <c:v>0</c:v>
                </c:pt>
                <c:pt idx="20604">
                  <c:v>0</c:v>
                </c:pt>
                <c:pt idx="20605">
                  <c:v>0.2857142857142857</c:v>
                </c:pt>
                <c:pt idx="20606">
                  <c:v>0</c:v>
                </c:pt>
                <c:pt idx="20607">
                  <c:v>0</c:v>
                </c:pt>
                <c:pt idx="20608">
                  <c:v>0.72727272727272729</c:v>
                </c:pt>
                <c:pt idx="20609">
                  <c:v>0</c:v>
                </c:pt>
                <c:pt idx="20610">
                  <c:v>0</c:v>
                </c:pt>
                <c:pt idx="20611">
                  <c:v>0</c:v>
                </c:pt>
                <c:pt idx="20612">
                  <c:v>0</c:v>
                </c:pt>
                <c:pt idx="20613">
                  <c:v>0</c:v>
                </c:pt>
                <c:pt idx="20614">
                  <c:v>0</c:v>
                </c:pt>
                <c:pt idx="20615">
                  <c:v>0</c:v>
                </c:pt>
                <c:pt idx="20616">
                  <c:v>0</c:v>
                </c:pt>
                <c:pt idx="20617">
                  <c:v>0</c:v>
                </c:pt>
                <c:pt idx="20618">
                  <c:v>0</c:v>
                </c:pt>
                <c:pt idx="20619">
                  <c:v>0</c:v>
                </c:pt>
                <c:pt idx="20620">
                  <c:v>0</c:v>
                </c:pt>
                <c:pt idx="20621">
                  <c:v>0</c:v>
                </c:pt>
                <c:pt idx="20622">
                  <c:v>0</c:v>
                </c:pt>
                <c:pt idx="20623">
                  <c:v>0</c:v>
                </c:pt>
                <c:pt idx="20624">
                  <c:v>0.33333333333333331</c:v>
                </c:pt>
                <c:pt idx="20625">
                  <c:v>0</c:v>
                </c:pt>
                <c:pt idx="20626">
                  <c:v>0</c:v>
                </c:pt>
                <c:pt idx="20627">
                  <c:v>0.30769230769230771</c:v>
                </c:pt>
                <c:pt idx="20628">
                  <c:v>0</c:v>
                </c:pt>
                <c:pt idx="20629">
                  <c:v>0</c:v>
                </c:pt>
                <c:pt idx="20630">
                  <c:v>0.72727272727272729</c:v>
                </c:pt>
                <c:pt idx="20631">
                  <c:v>0</c:v>
                </c:pt>
                <c:pt idx="20632">
                  <c:v>0.41666666666666669</c:v>
                </c:pt>
                <c:pt idx="20633">
                  <c:v>0</c:v>
                </c:pt>
                <c:pt idx="20634">
                  <c:v>0.46153846153846156</c:v>
                </c:pt>
                <c:pt idx="20635">
                  <c:v>0.22222222222222221</c:v>
                </c:pt>
                <c:pt idx="20636">
                  <c:v>0.6428571428571429</c:v>
                </c:pt>
                <c:pt idx="20637">
                  <c:v>0.72727272727272729</c:v>
                </c:pt>
                <c:pt idx="20638">
                  <c:v>1.2307692307692308</c:v>
                </c:pt>
                <c:pt idx="20639">
                  <c:v>0.5</c:v>
                </c:pt>
                <c:pt idx="20640">
                  <c:v>0.3125</c:v>
                </c:pt>
                <c:pt idx="20641">
                  <c:v>0.5</c:v>
                </c:pt>
                <c:pt idx="20642">
                  <c:v>0.90909090909090906</c:v>
                </c:pt>
                <c:pt idx="20643">
                  <c:v>0.35294117647058826</c:v>
                </c:pt>
                <c:pt idx="20644">
                  <c:v>0.46153846153846156</c:v>
                </c:pt>
                <c:pt idx="20645">
                  <c:v>0.2857142857142857</c:v>
                </c:pt>
                <c:pt idx="20646">
                  <c:v>0.23529411764705882</c:v>
                </c:pt>
                <c:pt idx="20647">
                  <c:v>0.52631578947368418</c:v>
                </c:pt>
                <c:pt idx="20648">
                  <c:v>0.66666666666666663</c:v>
                </c:pt>
                <c:pt idx="20649">
                  <c:v>1.0909090909090908</c:v>
                </c:pt>
                <c:pt idx="20650">
                  <c:v>1.4166666666666667</c:v>
                </c:pt>
                <c:pt idx="20651">
                  <c:v>1.0909090909090908</c:v>
                </c:pt>
                <c:pt idx="20652">
                  <c:v>0.26923076923076922</c:v>
                </c:pt>
                <c:pt idx="20653">
                  <c:v>0.94117647058823528</c:v>
                </c:pt>
                <c:pt idx="20654">
                  <c:v>0.58333333333333337</c:v>
                </c:pt>
                <c:pt idx="20655">
                  <c:v>1.3333333333333333</c:v>
                </c:pt>
                <c:pt idx="20656">
                  <c:v>1</c:v>
                </c:pt>
                <c:pt idx="20657">
                  <c:v>0.90909090909090906</c:v>
                </c:pt>
                <c:pt idx="20658">
                  <c:v>0.6</c:v>
                </c:pt>
                <c:pt idx="20659">
                  <c:v>0.66666666666666663</c:v>
                </c:pt>
                <c:pt idx="20660">
                  <c:v>1.5263157894736843</c:v>
                </c:pt>
                <c:pt idx="20661">
                  <c:v>1.8461538461538463</c:v>
                </c:pt>
                <c:pt idx="20662">
                  <c:v>1.173913043478261</c:v>
                </c:pt>
                <c:pt idx="20663">
                  <c:v>1.4210526315789473</c:v>
                </c:pt>
                <c:pt idx="20664">
                  <c:v>2.4166666666666665</c:v>
                </c:pt>
                <c:pt idx="20665">
                  <c:v>2.2000000000000002</c:v>
                </c:pt>
                <c:pt idx="20666">
                  <c:v>2</c:v>
                </c:pt>
                <c:pt idx="20667">
                  <c:v>1.1666666666666667</c:v>
                </c:pt>
                <c:pt idx="20668">
                  <c:v>1.65</c:v>
                </c:pt>
                <c:pt idx="20669">
                  <c:v>1.4</c:v>
                </c:pt>
                <c:pt idx="20670">
                  <c:v>0</c:v>
                </c:pt>
                <c:pt idx="20671">
                  <c:v>1</c:v>
                </c:pt>
                <c:pt idx="20672">
                  <c:v>1.2916666666666667</c:v>
                </c:pt>
                <c:pt idx="20673">
                  <c:v>2.1764705882352939</c:v>
                </c:pt>
                <c:pt idx="20674">
                  <c:v>1.8823529411764706</c:v>
                </c:pt>
                <c:pt idx="20675">
                  <c:v>2.1111111111111112</c:v>
                </c:pt>
                <c:pt idx="20676">
                  <c:v>2.1111111111111112</c:v>
                </c:pt>
                <c:pt idx="20677">
                  <c:v>1.7619047619047619</c:v>
                </c:pt>
                <c:pt idx="20678">
                  <c:v>1.6363636363636365</c:v>
                </c:pt>
                <c:pt idx="20679">
                  <c:v>1.7272727272727273</c:v>
                </c:pt>
                <c:pt idx="20680">
                  <c:v>0</c:v>
                </c:pt>
                <c:pt idx="20681">
                  <c:v>1.411764705882353</c:v>
                </c:pt>
                <c:pt idx="20682">
                  <c:v>1.7777777777777777</c:v>
                </c:pt>
                <c:pt idx="20683">
                  <c:v>1.7272727272727273</c:v>
                </c:pt>
                <c:pt idx="20684">
                  <c:v>2</c:v>
                </c:pt>
                <c:pt idx="20685">
                  <c:v>1.7777777777777777</c:v>
                </c:pt>
                <c:pt idx="20686">
                  <c:v>3.0909090909090908</c:v>
                </c:pt>
                <c:pt idx="20687">
                  <c:v>1.7391304347826086</c:v>
                </c:pt>
                <c:pt idx="20688">
                  <c:v>0</c:v>
                </c:pt>
                <c:pt idx="20689">
                  <c:v>2.4</c:v>
                </c:pt>
                <c:pt idx="20690">
                  <c:v>1.2</c:v>
                </c:pt>
                <c:pt idx="20691">
                  <c:v>1.8947368421052631</c:v>
                </c:pt>
                <c:pt idx="20692">
                  <c:v>0</c:v>
                </c:pt>
                <c:pt idx="20693">
                  <c:v>0</c:v>
                </c:pt>
                <c:pt idx="20694">
                  <c:v>0</c:v>
                </c:pt>
                <c:pt idx="20695">
                  <c:v>0</c:v>
                </c:pt>
                <c:pt idx="20696">
                  <c:v>0</c:v>
                </c:pt>
                <c:pt idx="20697">
                  <c:v>0</c:v>
                </c:pt>
                <c:pt idx="20698">
                  <c:v>0</c:v>
                </c:pt>
                <c:pt idx="20699">
                  <c:v>0</c:v>
                </c:pt>
                <c:pt idx="20700">
                  <c:v>0</c:v>
                </c:pt>
                <c:pt idx="20701">
                  <c:v>0</c:v>
                </c:pt>
                <c:pt idx="20702">
                  <c:v>0.36363636363636365</c:v>
                </c:pt>
                <c:pt idx="20703">
                  <c:v>0.5</c:v>
                </c:pt>
                <c:pt idx="20704">
                  <c:v>0.7142857142857143</c:v>
                </c:pt>
                <c:pt idx="20705">
                  <c:v>1.2727272727272727</c:v>
                </c:pt>
                <c:pt idx="20706">
                  <c:v>0.7</c:v>
                </c:pt>
                <c:pt idx="20707">
                  <c:v>0.33333333333333331</c:v>
                </c:pt>
                <c:pt idx="20708">
                  <c:v>1</c:v>
                </c:pt>
                <c:pt idx="20709">
                  <c:v>0.75</c:v>
                </c:pt>
                <c:pt idx="20710">
                  <c:v>1.7333333333333334</c:v>
                </c:pt>
                <c:pt idx="20711">
                  <c:v>0.90476190476190477</c:v>
                </c:pt>
                <c:pt idx="20712">
                  <c:v>1.0454545454545454</c:v>
                </c:pt>
                <c:pt idx="20713">
                  <c:v>0.84615384615384615</c:v>
                </c:pt>
                <c:pt idx="20714">
                  <c:v>1.2777777777777777</c:v>
                </c:pt>
                <c:pt idx="20715">
                  <c:v>1.1304347826086956</c:v>
                </c:pt>
                <c:pt idx="20716">
                  <c:v>1.8</c:v>
                </c:pt>
                <c:pt idx="20717">
                  <c:v>1.875</c:v>
                </c:pt>
                <c:pt idx="20718">
                  <c:v>2.0769230769230771</c:v>
                </c:pt>
                <c:pt idx="20719">
                  <c:v>2</c:v>
                </c:pt>
                <c:pt idx="20720">
                  <c:v>1.5</c:v>
                </c:pt>
                <c:pt idx="20721">
                  <c:v>1.3478260869565217</c:v>
                </c:pt>
                <c:pt idx="20722">
                  <c:v>2.1875</c:v>
                </c:pt>
                <c:pt idx="20723">
                  <c:v>1.2916666666666667</c:v>
                </c:pt>
                <c:pt idx="20724">
                  <c:v>1.0714285714285714</c:v>
                </c:pt>
                <c:pt idx="20725">
                  <c:v>1.8</c:v>
                </c:pt>
                <c:pt idx="20726">
                  <c:v>2.1111111111111112</c:v>
                </c:pt>
                <c:pt idx="20727">
                  <c:v>2.1875</c:v>
                </c:pt>
                <c:pt idx="20728">
                  <c:v>1.6666666666666667</c:v>
                </c:pt>
                <c:pt idx="20729">
                  <c:v>0</c:v>
                </c:pt>
                <c:pt idx="20730">
                  <c:v>1.4583333333333333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0.25</c:v>
                </c:pt>
                <c:pt idx="20764">
                  <c:v>0</c:v>
                </c:pt>
                <c:pt idx="20765">
                  <c:v>0.22222222222222221</c:v>
                </c:pt>
                <c:pt idx="20766">
                  <c:v>0</c:v>
                </c:pt>
                <c:pt idx="20767">
                  <c:v>0</c:v>
                </c:pt>
                <c:pt idx="20768">
                  <c:v>0.25</c:v>
                </c:pt>
                <c:pt idx="20769">
                  <c:v>0</c:v>
                </c:pt>
                <c:pt idx="20770">
                  <c:v>0</c:v>
                </c:pt>
                <c:pt idx="20771">
                  <c:v>0.6</c:v>
                </c:pt>
                <c:pt idx="20772">
                  <c:v>0.90909090909090906</c:v>
                </c:pt>
                <c:pt idx="20773">
                  <c:v>0</c:v>
                </c:pt>
                <c:pt idx="20774">
                  <c:v>0.25</c:v>
                </c:pt>
                <c:pt idx="20775">
                  <c:v>0.25</c:v>
                </c:pt>
                <c:pt idx="20776">
                  <c:v>0.42857142857142855</c:v>
                </c:pt>
                <c:pt idx="20777">
                  <c:v>0.2857142857142857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0.5</c:v>
                </c:pt>
                <c:pt idx="20782">
                  <c:v>0.25</c:v>
                </c:pt>
                <c:pt idx="20783">
                  <c:v>0</c:v>
                </c:pt>
                <c:pt idx="20784">
                  <c:v>0.30769230769230771</c:v>
                </c:pt>
                <c:pt idx="20785">
                  <c:v>0</c:v>
                </c:pt>
                <c:pt idx="20786">
                  <c:v>0.2</c:v>
                </c:pt>
                <c:pt idx="20787">
                  <c:v>0</c:v>
                </c:pt>
                <c:pt idx="20788">
                  <c:v>0.33333333333333331</c:v>
                </c:pt>
                <c:pt idx="20789">
                  <c:v>0</c:v>
                </c:pt>
                <c:pt idx="20790">
                  <c:v>0</c:v>
                </c:pt>
                <c:pt idx="20791">
                  <c:v>0</c:v>
                </c:pt>
                <c:pt idx="20792">
                  <c:v>0.90909090909090906</c:v>
                </c:pt>
                <c:pt idx="20793">
                  <c:v>0.33333333333333331</c:v>
                </c:pt>
                <c:pt idx="20794">
                  <c:v>0.27272727272727271</c:v>
                </c:pt>
                <c:pt idx="20795">
                  <c:v>0.7857142857142857</c:v>
                </c:pt>
                <c:pt idx="20796">
                  <c:v>0.46153846153846156</c:v>
                </c:pt>
                <c:pt idx="20797">
                  <c:v>0.5</c:v>
                </c:pt>
                <c:pt idx="20798">
                  <c:v>0.3125</c:v>
                </c:pt>
                <c:pt idx="20799">
                  <c:v>0.2857142857142857</c:v>
                </c:pt>
                <c:pt idx="20800">
                  <c:v>0.27272727272727271</c:v>
                </c:pt>
                <c:pt idx="20801">
                  <c:v>0.33333333333333331</c:v>
                </c:pt>
                <c:pt idx="20802">
                  <c:v>0.44444444444444442</c:v>
                </c:pt>
                <c:pt idx="20803">
                  <c:v>0.42857142857142855</c:v>
                </c:pt>
                <c:pt idx="20804">
                  <c:v>0.66666666666666663</c:v>
                </c:pt>
                <c:pt idx="20805">
                  <c:v>0.75</c:v>
                </c:pt>
                <c:pt idx="20806">
                  <c:v>0.8</c:v>
                </c:pt>
                <c:pt idx="20807">
                  <c:v>0.24</c:v>
                </c:pt>
                <c:pt idx="20808">
                  <c:v>0.43478260869565216</c:v>
                </c:pt>
                <c:pt idx="20809">
                  <c:v>0.26315789473684209</c:v>
                </c:pt>
                <c:pt idx="20810">
                  <c:v>0.8666666666666667</c:v>
                </c:pt>
                <c:pt idx="20811">
                  <c:v>0.66666666666666663</c:v>
                </c:pt>
                <c:pt idx="20812">
                  <c:v>0.24</c:v>
                </c:pt>
                <c:pt idx="20813">
                  <c:v>0.2857142857142857</c:v>
                </c:pt>
                <c:pt idx="20814">
                  <c:v>0.875</c:v>
                </c:pt>
                <c:pt idx="20815">
                  <c:v>0.21428571428571427</c:v>
                </c:pt>
                <c:pt idx="20816">
                  <c:v>0.93333333333333335</c:v>
                </c:pt>
                <c:pt idx="20817">
                  <c:v>0.58333333333333337</c:v>
                </c:pt>
                <c:pt idx="20818">
                  <c:v>0.51851851851851849</c:v>
                </c:pt>
                <c:pt idx="20819">
                  <c:v>1.5714285714285714</c:v>
                </c:pt>
                <c:pt idx="20820">
                  <c:v>0</c:v>
                </c:pt>
                <c:pt idx="20821">
                  <c:v>1.8571428571428572</c:v>
                </c:pt>
                <c:pt idx="20822">
                  <c:v>0.7</c:v>
                </c:pt>
                <c:pt idx="20823">
                  <c:v>1.7333333333333334</c:v>
                </c:pt>
                <c:pt idx="20824">
                  <c:v>1.875</c:v>
                </c:pt>
                <c:pt idx="20825">
                  <c:v>1.05</c:v>
                </c:pt>
                <c:pt idx="20826">
                  <c:v>0.88</c:v>
                </c:pt>
                <c:pt idx="20827">
                  <c:v>2.2666666666666666</c:v>
                </c:pt>
                <c:pt idx="20828">
                  <c:v>0.8571428571428571</c:v>
                </c:pt>
                <c:pt idx="20829">
                  <c:v>0</c:v>
                </c:pt>
                <c:pt idx="20830">
                  <c:v>0.96153846153846156</c:v>
                </c:pt>
                <c:pt idx="20831">
                  <c:v>2.0714285714285716</c:v>
                </c:pt>
                <c:pt idx="20832">
                  <c:v>1.2608695652173914</c:v>
                </c:pt>
                <c:pt idx="20833">
                  <c:v>1.25</c:v>
                </c:pt>
                <c:pt idx="20834">
                  <c:v>1.5294117647058822</c:v>
                </c:pt>
                <c:pt idx="20835">
                  <c:v>0.96296296296296291</c:v>
                </c:pt>
                <c:pt idx="20836">
                  <c:v>1.75</c:v>
                </c:pt>
                <c:pt idx="20837">
                  <c:v>2.1176470588235294</c:v>
                </c:pt>
                <c:pt idx="20838">
                  <c:v>1.0714285714285714</c:v>
                </c:pt>
                <c:pt idx="20839">
                  <c:v>2.125</c:v>
                </c:pt>
                <c:pt idx="20840">
                  <c:v>2.3076923076923075</c:v>
                </c:pt>
                <c:pt idx="20841">
                  <c:v>2.2941176470588234</c:v>
                </c:pt>
                <c:pt idx="20842">
                  <c:v>2.9166666666666665</c:v>
                </c:pt>
                <c:pt idx="20843">
                  <c:v>1.36</c:v>
                </c:pt>
                <c:pt idx="20844">
                  <c:v>0</c:v>
                </c:pt>
                <c:pt idx="20845">
                  <c:v>0</c:v>
                </c:pt>
                <c:pt idx="20846">
                  <c:v>1.1538461538461537</c:v>
                </c:pt>
                <c:pt idx="20847">
                  <c:v>1.8888888888888888</c:v>
                </c:pt>
                <c:pt idx="20848">
                  <c:v>2.2000000000000002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0.38461538461538464</c:v>
                </c:pt>
                <c:pt idx="20859">
                  <c:v>0.625</c:v>
                </c:pt>
                <c:pt idx="20860">
                  <c:v>0</c:v>
                </c:pt>
                <c:pt idx="20861">
                  <c:v>1.2727272727272727</c:v>
                </c:pt>
                <c:pt idx="20862">
                  <c:v>0.47058823529411764</c:v>
                </c:pt>
                <c:pt idx="20863">
                  <c:v>1.7</c:v>
                </c:pt>
                <c:pt idx="20864">
                  <c:v>1.0666666666666667</c:v>
                </c:pt>
                <c:pt idx="20865">
                  <c:v>2</c:v>
                </c:pt>
                <c:pt idx="20866">
                  <c:v>0.73913043478260865</c:v>
                </c:pt>
                <c:pt idx="20867">
                  <c:v>0.73684210526315785</c:v>
                </c:pt>
                <c:pt idx="20868">
                  <c:v>1.8571428571428572</c:v>
                </c:pt>
                <c:pt idx="20869">
                  <c:v>1.1052631578947369</c:v>
                </c:pt>
                <c:pt idx="20870">
                  <c:v>1.8666666666666667</c:v>
                </c:pt>
                <c:pt idx="20871">
                  <c:v>0.89473684210526316</c:v>
                </c:pt>
                <c:pt idx="20872">
                  <c:v>2.0714285714285716</c:v>
                </c:pt>
                <c:pt idx="20873">
                  <c:v>1.5555555555555556</c:v>
                </c:pt>
                <c:pt idx="20874">
                  <c:v>1.9333333333333333</c:v>
                </c:pt>
                <c:pt idx="20875">
                  <c:v>2.0625</c:v>
                </c:pt>
                <c:pt idx="20876">
                  <c:v>1.2727272727272727</c:v>
                </c:pt>
                <c:pt idx="20877">
                  <c:v>2.4666666666666668</c:v>
                </c:pt>
                <c:pt idx="20878">
                  <c:v>2.0625</c:v>
                </c:pt>
                <c:pt idx="20879">
                  <c:v>2.1176470588235294</c:v>
                </c:pt>
                <c:pt idx="20880">
                  <c:v>0</c:v>
                </c:pt>
                <c:pt idx="20881">
                  <c:v>0</c:v>
                </c:pt>
                <c:pt idx="20882">
                  <c:v>1.4166666666666667</c:v>
                </c:pt>
                <c:pt idx="20883">
                  <c:v>2.3571428571428572</c:v>
                </c:pt>
                <c:pt idx="20884">
                  <c:v>1.736842105263158</c:v>
                </c:pt>
                <c:pt idx="20885">
                  <c:v>0</c:v>
                </c:pt>
                <c:pt idx="20886">
                  <c:v>1.9473684210526316</c:v>
                </c:pt>
                <c:pt idx="20887">
                  <c:v>0</c:v>
                </c:pt>
                <c:pt idx="20888">
                  <c:v>0</c:v>
                </c:pt>
                <c:pt idx="20889">
                  <c:v>2</c:v>
                </c:pt>
                <c:pt idx="20890">
                  <c:v>0</c:v>
                </c:pt>
                <c:pt idx="20891">
                  <c:v>0</c:v>
                </c:pt>
                <c:pt idx="20892">
                  <c:v>0</c:v>
                </c:pt>
                <c:pt idx="20893">
                  <c:v>0</c:v>
                </c:pt>
                <c:pt idx="20894">
                  <c:v>0</c:v>
                </c:pt>
                <c:pt idx="20895">
                  <c:v>0</c:v>
                </c:pt>
                <c:pt idx="20896">
                  <c:v>0</c:v>
                </c:pt>
                <c:pt idx="20897">
                  <c:v>0</c:v>
                </c:pt>
                <c:pt idx="20898">
                  <c:v>0</c:v>
                </c:pt>
                <c:pt idx="20899">
                  <c:v>0</c:v>
                </c:pt>
                <c:pt idx="20900">
                  <c:v>0</c:v>
                </c:pt>
                <c:pt idx="20901">
                  <c:v>0</c:v>
                </c:pt>
                <c:pt idx="20902">
                  <c:v>0</c:v>
                </c:pt>
                <c:pt idx="20903">
                  <c:v>0</c:v>
                </c:pt>
                <c:pt idx="20904">
                  <c:v>0</c:v>
                </c:pt>
                <c:pt idx="20905">
                  <c:v>0</c:v>
                </c:pt>
                <c:pt idx="20906">
                  <c:v>0</c:v>
                </c:pt>
                <c:pt idx="20907">
                  <c:v>0</c:v>
                </c:pt>
                <c:pt idx="20908">
                  <c:v>0.33333333333333331</c:v>
                </c:pt>
                <c:pt idx="20909">
                  <c:v>0</c:v>
                </c:pt>
                <c:pt idx="20910">
                  <c:v>0</c:v>
                </c:pt>
                <c:pt idx="20911">
                  <c:v>0.44444444444444442</c:v>
                </c:pt>
                <c:pt idx="20912">
                  <c:v>0</c:v>
                </c:pt>
                <c:pt idx="20913">
                  <c:v>0</c:v>
                </c:pt>
                <c:pt idx="20914">
                  <c:v>0</c:v>
                </c:pt>
                <c:pt idx="20915">
                  <c:v>0</c:v>
                </c:pt>
                <c:pt idx="20916">
                  <c:v>0.5</c:v>
                </c:pt>
                <c:pt idx="20917">
                  <c:v>0.23529411764705882</c:v>
                </c:pt>
                <c:pt idx="20918">
                  <c:v>0</c:v>
                </c:pt>
                <c:pt idx="20919">
                  <c:v>0</c:v>
                </c:pt>
                <c:pt idx="20920">
                  <c:v>1.0909090909090908</c:v>
                </c:pt>
                <c:pt idx="20921">
                  <c:v>0.36363636363636365</c:v>
                </c:pt>
                <c:pt idx="20922">
                  <c:v>0</c:v>
                </c:pt>
                <c:pt idx="20923">
                  <c:v>0</c:v>
                </c:pt>
                <c:pt idx="20924">
                  <c:v>0.5714285714285714</c:v>
                </c:pt>
                <c:pt idx="20925">
                  <c:v>0.5</c:v>
                </c:pt>
                <c:pt idx="20926">
                  <c:v>0.66666666666666663</c:v>
                </c:pt>
                <c:pt idx="20927">
                  <c:v>0.3125</c:v>
                </c:pt>
                <c:pt idx="20928">
                  <c:v>0.25</c:v>
                </c:pt>
                <c:pt idx="20929">
                  <c:v>0.25</c:v>
                </c:pt>
                <c:pt idx="20930">
                  <c:v>0.46153846153846156</c:v>
                </c:pt>
                <c:pt idx="20931">
                  <c:v>0</c:v>
                </c:pt>
                <c:pt idx="20932">
                  <c:v>0</c:v>
                </c:pt>
                <c:pt idx="20933">
                  <c:v>0.33333333333333331</c:v>
                </c:pt>
                <c:pt idx="20934">
                  <c:v>0.33333333333333331</c:v>
                </c:pt>
                <c:pt idx="20935">
                  <c:v>0.2857142857142857</c:v>
                </c:pt>
                <c:pt idx="20936">
                  <c:v>0.25</c:v>
                </c:pt>
                <c:pt idx="20937">
                  <c:v>0.33333333333333331</c:v>
                </c:pt>
                <c:pt idx="20938">
                  <c:v>0.30769230769230771</c:v>
                </c:pt>
                <c:pt idx="20939">
                  <c:v>0.5714285714285714</c:v>
                </c:pt>
                <c:pt idx="20940">
                  <c:v>0.7142857142857143</c:v>
                </c:pt>
                <c:pt idx="20941">
                  <c:v>0.4</c:v>
                </c:pt>
                <c:pt idx="20942">
                  <c:v>1.0909090909090908</c:v>
                </c:pt>
                <c:pt idx="20943">
                  <c:v>0.45454545454545453</c:v>
                </c:pt>
                <c:pt idx="20944">
                  <c:v>0.7857142857142857</c:v>
                </c:pt>
                <c:pt idx="20945">
                  <c:v>1.2727272727272727</c:v>
                </c:pt>
                <c:pt idx="20946">
                  <c:v>0.25</c:v>
                </c:pt>
                <c:pt idx="20947">
                  <c:v>0.61111111111111116</c:v>
                </c:pt>
                <c:pt idx="20948">
                  <c:v>0.8</c:v>
                </c:pt>
                <c:pt idx="20949">
                  <c:v>1.5454545454545454</c:v>
                </c:pt>
                <c:pt idx="20950">
                  <c:v>0.2</c:v>
                </c:pt>
                <c:pt idx="20951">
                  <c:v>0.38095238095238093</c:v>
                </c:pt>
                <c:pt idx="20952">
                  <c:v>0.47058823529411764</c:v>
                </c:pt>
                <c:pt idx="20953">
                  <c:v>0.47058823529411764</c:v>
                </c:pt>
                <c:pt idx="20954">
                  <c:v>0.66666666666666663</c:v>
                </c:pt>
                <c:pt idx="20955">
                  <c:v>0.30769230769230771</c:v>
                </c:pt>
                <c:pt idx="20956">
                  <c:v>0.38461538461538464</c:v>
                </c:pt>
                <c:pt idx="20957">
                  <c:v>0.8</c:v>
                </c:pt>
                <c:pt idx="20958">
                  <c:v>0.32</c:v>
                </c:pt>
                <c:pt idx="20959">
                  <c:v>1.3333333333333333</c:v>
                </c:pt>
                <c:pt idx="20960">
                  <c:v>0.38095238095238093</c:v>
                </c:pt>
                <c:pt idx="20961">
                  <c:v>0.26666666666666666</c:v>
                </c:pt>
                <c:pt idx="20962">
                  <c:v>0.30769230769230771</c:v>
                </c:pt>
                <c:pt idx="20963">
                  <c:v>0.78947368421052633</c:v>
                </c:pt>
                <c:pt idx="20964">
                  <c:v>0.60869565217391308</c:v>
                </c:pt>
                <c:pt idx="20965">
                  <c:v>0.32</c:v>
                </c:pt>
                <c:pt idx="20966">
                  <c:v>0.65217391304347827</c:v>
                </c:pt>
                <c:pt idx="20967">
                  <c:v>0.46153846153846156</c:v>
                </c:pt>
                <c:pt idx="20968">
                  <c:v>0.54545454545454541</c:v>
                </c:pt>
                <c:pt idx="20969">
                  <c:v>0.94736842105263153</c:v>
                </c:pt>
                <c:pt idx="20970">
                  <c:v>1.3333333333333333</c:v>
                </c:pt>
                <c:pt idx="20971">
                  <c:v>0.46153846153846156</c:v>
                </c:pt>
                <c:pt idx="20972">
                  <c:v>0.4</c:v>
                </c:pt>
                <c:pt idx="20973">
                  <c:v>1.4736842105263157</c:v>
                </c:pt>
                <c:pt idx="20974">
                  <c:v>0.59259259259259256</c:v>
                </c:pt>
                <c:pt idx="20975">
                  <c:v>1.1428571428571428</c:v>
                </c:pt>
                <c:pt idx="20976">
                  <c:v>1.6111111111111112</c:v>
                </c:pt>
                <c:pt idx="20977">
                  <c:v>1.0526315789473684</c:v>
                </c:pt>
                <c:pt idx="20978">
                  <c:v>0.92</c:v>
                </c:pt>
                <c:pt idx="20979">
                  <c:v>2.1818181818181817</c:v>
                </c:pt>
                <c:pt idx="20980">
                  <c:v>2</c:v>
                </c:pt>
                <c:pt idx="20981">
                  <c:v>0.88888888888888884</c:v>
                </c:pt>
                <c:pt idx="20982">
                  <c:v>1.588235294117647</c:v>
                </c:pt>
                <c:pt idx="20983">
                  <c:v>0.90909090909090906</c:v>
                </c:pt>
                <c:pt idx="20984">
                  <c:v>1.5555555555555556</c:v>
                </c:pt>
                <c:pt idx="20985">
                  <c:v>1.2173913043478262</c:v>
                </c:pt>
                <c:pt idx="20986">
                  <c:v>2.4</c:v>
                </c:pt>
                <c:pt idx="20987">
                  <c:v>0.8</c:v>
                </c:pt>
                <c:pt idx="20988">
                  <c:v>2.2142857142857144</c:v>
                </c:pt>
                <c:pt idx="20989">
                  <c:v>2.1333333333333333</c:v>
                </c:pt>
                <c:pt idx="20990">
                  <c:v>2.75</c:v>
                </c:pt>
                <c:pt idx="20991">
                  <c:v>1.3913043478260869</c:v>
                </c:pt>
                <c:pt idx="20992">
                  <c:v>1.3333333333333333</c:v>
                </c:pt>
                <c:pt idx="20993">
                  <c:v>1.85</c:v>
                </c:pt>
                <c:pt idx="20994">
                  <c:v>0</c:v>
                </c:pt>
                <c:pt idx="20995">
                  <c:v>1.75</c:v>
                </c:pt>
                <c:pt idx="20996">
                  <c:v>0</c:v>
                </c:pt>
                <c:pt idx="20997">
                  <c:v>1.9047619047619047</c:v>
                </c:pt>
                <c:pt idx="20998">
                  <c:v>0</c:v>
                </c:pt>
                <c:pt idx="20999">
                  <c:v>1.9047619047619047</c:v>
                </c:pt>
                <c:pt idx="21000">
                  <c:v>0</c:v>
                </c:pt>
                <c:pt idx="21001">
                  <c:v>1.8181818181818181</c:v>
                </c:pt>
                <c:pt idx="21002">
                  <c:v>1.9047619047619047</c:v>
                </c:pt>
                <c:pt idx="21003">
                  <c:v>1.6</c:v>
                </c:pt>
                <c:pt idx="21004">
                  <c:v>0</c:v>
                </c:pt>
                <c:pt idx="21005">
                  <c:v>0</c:v>
                </c:pt>
                <c:pt idx="21006">
                  <c:v>0</c:v>
                </c:pt>
                <c:pt idx="21007">
                  <c:v>1.76</c:v>
                </c:pt>
                <c:pt idx="21008">
                  <c:v>0</c:v>
                </c:pt>
                <c:pt idx="21009">
                  <c:v>0</c:v>
                </c:pt>
                <c:pt idx="21010">
                  <c:v>0</c:v>
                </c:pt>
                <c:pt idx="21011">
                  <c:v>0</c:v>
                </c:pt>
                <c:pt idx="21012">
                  <c:v>0</c:v>
                </c:pt>
                <c:pt idx="21013">
                  <c:v>0</c:v>
                </c:pt>
                <c:pt idx="21014">
                  <c:v>0</c:v>
                </c:pt>
                <c:pt idx="21015">
                  <c:v>0.75</c:v>
                </c:pt>
                <c:pt idx="21016">
                  <c:v>0.33333333333333331</c:v>
                </c:pt>
                <c:pt idx="21017">
                  <c:v>0.45454545454545453</c:v>
                </c:pt>
                <c:pt idx="21018">
                  <c:v>0.53846153846153844</c:v>
                </c:pt>
                <c:pt idx="21019">
                  <c:v>0.47619047619047616</c:v>
                </c:pt>
                <c:pt idx="21020">
                  <c:v>0.6470588235294118</c:v>
                </c:pt>
                <c:pt idx="21021">
                  <c:v>0.33333333333333331</c:v>
                </c:pt>
                <c:pt idx="21022">
                  <c:v>0.60869565217391308</c:v>
                </c:pt>
                <c:pt idx="21023">
                  <c:v>0.2413793103448276</c:v>
                </c:pt>
                <c:pt idx="21024">
                  <c:v>1</c:v>
                </c:pt>
                <c:pt idx="21025">
                  <c:v>1.7272727272727273</c:v>
                </c:pt>
                <c:pt idx="21026">
                  <c:v>1.7692307692307692</c:v>
                </c:pt>
                <c:pt idx="21027">
                  <c:v>1.588235294117647</c:v>
                </c:pt>
                <c:pt idx="21028">
                  <c:v>0.6428571428571429</c:v>
                </c:pt>
                <c:pt idx="21029">
                  <c:v>0.61538461538461542</c:v>
                </c:pt>
                <c:pt idx="21030">
                  <c:v>1.9285714285714286</c:v>
                </c:pt>
                <c:pt idx="21031">
                  <c:v>0.95238095238095233</c:v>
                </c:pt>
                <c:pt idx="21032">
                  <c:v>1.7222222222222223</c:v>
                </c:pt>
                <c:pt idx="21033">
                  <c:v>1.7</c:v>
                </c:pt>
                <c:pt idx="21034">
                  <c:v>1.8095238095238095</c:v>
                </c:pt>
                <c:pt idx="21035">
                  <c:v>1.8095238095238095</c:v>
                </c:pt>
                <c:pt idx="21036">
                  <c:v>1.9090909090909092</c:v>
                </c:pt>
                <c:pt idx="21037">
                  <c:v>1.8421052631578947</c:v>
                </c:pt>
                <c:pt idx="21038">
                  <c:v>0</c:v>
                </c:pt>
                <c:pt idx="21039">
                  <c:v>2</c:v>
                </c:pt>
                <c:pt idx="21040">
                  <c:v>0</c:v>
                </c:pt>
                <c:pt idx="21041">
                  <c:v>2.0833333333333335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0.33333333333333331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0.2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0.2857142857142857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0.66666666666666663</c:v>
                </c:pt>
                <c:pt idx="21075">
                  <c:v>0.66666666666666663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0.2</c:v>
                </c:pt>
                <c:pt idx="21080">
                  <c:v>0</c:v>
                </c:pt>
                <c:pt idx="21081">
                  <c:v>0.33333333333333331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0.2</c:v>
                </c:pt>
                <c:pt idx="21086">
                  <c:v>0.58333333333333337</c:v>
                </c:pt>
                <c:pt idx="21087">
                  <c:v>0.33333333333333331</c:v>
                </c:pt>
                <c:pt idx="21088">
                  <c:v>0.88888888888888884</c:v>
                </c:pt>
                <c:pt idx="21089">
                  <c:v>0.21428571428571427</c:v>
                </c:pt>
                <c:pt idx="21090">
                  <c:v>0.8571428571428571</c:v>
                </c:pt>
                <c:pt idx="21091">
                  <c:v>0.26666666666666666</c:v>
                </c:pt>
                <c:pt idx="21092">
                  <c:v>0.36363636363636365</c:v>
                </c:pt>
                <c:pt idx="21093">
                  <c:v>0.25</c:v>
                </c:pt>
                <c:pt idx="21094">
                  <c:v>0.375</c:v>
                </c:pt>
                <c:pt idx="21095">
                  <c:v>0</c:v>
                </c:pt>
                <c:pt idx="21096">
                  <c:v>0.2</c:v>
                </c:pt>
                <c:pt idx="21097">
                  <c:v>1.2727272727272727</c:v>
                </c:pt>
                <c:pt idx="21098">
                  <c:v>0</c:v>
                </c:pt>
                <c:pt idx="21099">
                  <c:v>0.23076923076923078</c:v>
                </c:pt>
                <c:pt idx="21100">
                  <c:v>0.69230769230769229</c:v>
                </c:pt>
                <c:pt idx="21101">
                  <c:v>0.8</c:v>
                </c:pt>
                <c:pt idx="21102">
                  <c:v>0.24</c:v>
                </c:pt>
                <c:pt idx="21103">
                  <c:v>0.3125</c:v>
                </c:pt>
                <c:pt idx="21104">
                  <c:v>0.38095238095238093</c:v>
                </c:pt>
                <c:pt idx="21105">
                  <c:v>0.38095238095238093</c:v>
                </c:pt>
                <c:pt idx="21106">
                  <c:v>0.46153846153846156</c:v>
                </c:pt>
                <c:pt idx="21107">
                  <c:v>1</c:v>
                </c:pt>
                <c:pt idx="21108">
                  <c:v>0.2857142857142857</c:v>
                </c:pt>
                <c:pt idx="21109">
                  <c:v>0.375</c:v>
                </c:pt>
                <c:pt idx="21110">
                  <c:v>0.32</c:v>
                </c:pt>
                <c:pt idx="21111">
                  <c:v>0.25</c:v>
                </c:pt>
                <c:pt idx="21112">
                  <c:v>0.33333333333333331</c:v>
                </c:pt>
                <c:pt idx="21113">
                  <c:v>0.8571428571428571</c:v>
                </c:pt>
                <c:pt idx="21114">
                  <c:v>1</c:v>
                </c:pt>
                <c:pt idx="21115">
                  <c:v>1.5454545454545454</c:v>
                </c:pt>
                <c:pt idx="21116">
                  <c:v>1.5</c:v>
                </c:pt>
                <c:pt idx="21117">
                  <c:v>0.51851851851851849</c:v>
                </c:pt>
                <c:pt idx="21118">
                  <c:v>1.125</c:v>
                </c:pt>
                <c:pt idx="21119">
                  <c:v>0.94117647058823528</c:v>
                </c:pt>
                <c:pt idx="21120">
                  <c:v>0.72727272727272729</c:v>
                </c:pt>
                <c:pt idx="21121">
                  <c:v>0.77777777777777779</c:v>
                </c:pt>
                <c:pt idx="21122">
                  <c:v>0.51851851851851849</c:v>
                </c:pt>
                <c:pt idx="21123">
                  <c:v>1.0526315789473684</c:v>
                </c:pt>
                <c:pt idx="21124">
                  <c:v>0.89473684210526316</c:v>
                </c:pt>
                <c:pt idx="21125">
                  <c:v>0.53846153846153844</c:v>
                </c:pt>
                <c:pt idx="21126">
                  <c:v>0.63636363636363635</c:v>
                </c:pt>
                <c:pt idx="21127">
                  <c:v>1.8333333333333333</c:v>
                </c:pt>
                <c:pt idx="21128">
                  <c:v>0.45454545454545453</c:v>
                </c:pt>
                <c:pt idx="21129">
                  <c:v>1.8571428571428572</c:v>
                </c:pt>
                <c:pt idx="21130">
                  <c:v>1.7222222222222223</c:v>
                </c:pt>
                <c:pt idx="21131">
                  <c:v>0.66666666666666663</c:v>
                </c:pt>
                <c:pt idx="21132">
                  <c:v>1.7222222222222223</c:v>
                </c:pt>
                <c:pt idx="21133">
                  <c:v>2.1428571428571428</c:v>
                </c:pt>
                <c:pt idx="21134">
                  <c:v>2.3636363636363638</c:v>
                </c:pt>
                <c:pt idx="21135">
                  <c:v>1.5789473684210527</c:v>
                </c:pt>
                <c:pt idx="21136">
                  <c:v>1.6842105263157894</c:v>
                </c:pt>
                <c:pt idx="21137">
                  <c:v>2</c:v>
                </c:pt>
                <c:pt idx="21138">
                  <c:v>2.3076923076923075</c:v>
                </c:pt>
                <c:pt idx="21139">
                  <c:v>1</c:v>
                </c:pt>
                <c:pt idx="21140">
                  <c:v>2.1428571428571428</c:v>
                </c:pt>
                <c:pt idx="21141">
                  <c:v>0</c:v>
                </c:pt>
                <c:pt idx="21142">
                  <c:v>2.3076923076923075</c:v>
                </c:pt>
                <c:pt idx="21143">
                  <c:v>2.3333333333333335</c:v>
                </c:pt>
                <c:pt idx="21144">
                  <c:v>1.736842105263158</c:v>
                </c:pt>
                <c:pt idx="21145">
                  <c:v>2.5</c:v>
                </c:pt>
                <c:pt idx="21146">
                  <c:v>1.7</c:v>
                </c:pt>
                <c:pt idx="21147">
                  <c:v>1.1599999999999999</c:v>
                </c:pt>
                <c:pt idx="21148">
                  <c:v>0</c:v>
                </c:pt>
                <c:pt idx="21149">
                  <c:v>1.95</c:v>
                </c:pt>
                <c:pt idx="21150">
                  <c:v>1.2222222222222223</c:v>
                </c:pt>
                <c:pt idx="21151">
                  <c:v>2.0526315789473686</c:v>
                </c:pt>
                <c:pt idx="21152">
                  <c:v>1.7894736842105263</c:v>
                </c:pt>
                <c:pt idx="21153">
                  <c:v>1.9</c:v>
                </c:pt>
                <c:pt idx="21154">
                  <c:v>1.2142857142857142</c:v>
                </c:pt>
                <c:pt idx="21155">
                  <c:v>0</c:v>
                </c:pt>
                <c:pt idx="21156">
                  <c:v>1.4166666666666667</c:v>
                </c:pt>
                <c:pt idx="21157">
                  <c:v>1.5454545454545454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0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0.625</c:v>
                </c:pt>
                <c:pt idx="21175">
                  <c:v>0.45454545454545453</c:v>
                </c:pt>
                <c:pt idx="21176">
                  <c:v>0</c:v>
                </c:pt>
                <c:pt idx="21177">
                  <c:v>1</c:v>
                </c:pt>
                <c:pt idx="21178">
                  <c:v>0</c:v>
                </c:pt>
                <c:pt idx="21179">
                  <c:v>0</c:v>
                </c:pt>
                <c:pt idx="21180">
                  <c:v>1.3</c:v>
                </c:pt>
                <c:pt idx="21181">
                  <c:v>0.42857142857142855</c:v>
                </c:pt>
                <c:pt idx="21182">
                  <c:v>1.0769230769230769</c:v>
                </c:pt>
                <c:pt idx="21183">
                  <c:v>0</c:v>
                </c:pt>
                <c:pt idx="21184">
                  <c:v>1.2</c:v>
                </c:pt>
                <c:pt idx="21185">
                  <c:v>0.72222222222222221</c:v>
                </c:pt>
                <c:pt idx="21186">
                  <c:v>1.1428571428571428</c:v>
                </c:pt>
                <c:pt idx="21187">
                  <c:v>0.89473684210526316</c:v>
                </c:pt>
                <c:pt idx="21188">
                  <c:v>1.1000000000000001</c:v>
                </c:pt>
                <c:pt idx="21189">
                  <c:v>0.40909090909090912</c:v>
                </c:pt>
                <c:pt idx="21190">
                  <c:v>0.56000000000000005</c:v>
                </c:pt>
                <c:pt idx="21191">
                  <c:v>0.73913043478260865</c:v>
                </c:pt>
                <c:pt idx="21192">
                  <c:v>0.69230769230769229</c:v>
                </c:pt>
                <c:pt idx="21193">
                  <c:v>1.25</c:v>
                </c:pt>
                <c:pt idx="21194">
                  <c:v>1.0476190476190477</c:v>
                </c:pt>
                <c:pt idx="21195">
                  <c:v>1.7777777777777777</c:v>
                </c:pt>
                <c:pt idx="21196">
                  <c:v>2.5454545454545454</c:v>
                </c:pt>
                <c:pt idx="21197">
                  <c:v>1.8</c:v>
                </c:pt>
                <c:pt idx="21198">
                  <c:v>1.9</c:v>
                </c:pt>
                <c:pt idx="21199">
                  <c:v>0</c:v>
                </c:pt>
                <c:pt idx="21200">
                  <c:v>1.3809523809523809</c:v>
                </c:pt>
                <c:pt idx="21201">
                  <c:v>1.8</c:v>
                </c:pt>
                <c:pt idx="21202">
                  <c:v>1.9047619047619047</c:v>
                </c:pt>
                <c:pt idx="21203">
                  <c:v>1.5238095238095237</c:v>
                </c:pt>
                <c:pt idx="21204">
                  <c:v>0</c:v>
                </c:pt>
                <c:pt idx="21205">
                  <c:v>0</c:v>
                </c:pt>
                <c:pt idx="21206">
                  <c:v>1.5</c:v>
                </c:pt>
                <c:pt idx="21207">
                  <c:v>1.9047619047619047</c:v>
                </c:pt>
                <c:pt idx="21208">
                  <c:v>2.0555555555555554</c:v>
                </c:pt>
                <c:pt idx="21209">
                  <c:v>1.9473684210526316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2.0454545454545454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1.1111111111111112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0.33333333333333331</c:v>
                </c:pt>
                <c:pt idx="21255">
                  <c:v>1.2</c:v>
                </c:pt>
                <c:pt idx="21256">
                  <c:v>0</c:v>
                </c:pt>
                <c:pt idx="21257">
                  <c:v>0.66666666666666663</c:v>
                </c:pt>
                <c:pt idx="21258">
                  <c:v>0</c:v>
                </c:pt>
                <c:pt idx="21259">
                  <c:v>0.2</c:v>
                </c:pt>
                <c:pt idx="21260">
                  <c:v>0.2</c:v>
                </c:pt>
                <c:pt idx="21261">
                  <c:v>0.25</c:v>
                </c:pt>
                <c:pt idx="21262">
                  <c:v>0.26666666666666666</c:v>
                </c:pt>
                <c:pt idx="21263">
                  <c:v>0.33333333333333331</c:v>
                </c:pt>
                <c:pt idx="21264">
                  <c:v>0.5</c:v>
                </c:pt>
                <c:pt idx="21265">
                  <c:v>0.8571428571428571</c:v>
                </c:pt>
                <c:pt idx="21266">
                  <c:v>0.2857142857142857</c:v>
                </c:pt>
                <c:pt idx="21267">
                  <c:v>0.22222222222222221</c:v>
                </c:pt>
                <c:pt idx="21268">
                  <c:v>0</c:v>
                </c:pt>
                <c:pt idx="21269">
                  <c:v>0.26666666666666666</c:v>
                </c:pt>
                <c:pt idx="21270">
                  <c:v>0.5</c:v>
                </c:pt>
                <c:pt idx="21271">
                  <c:v>0.375</c:v>
                </c:pt>
                <c:pt idx="21272">
                  <c:v>0.75</c:v>
                </c:pt>
                <c:pt idx="21273">
                  <c:v>1.1111111111111112</c:v>
                </c:pt>
                <c:pt idx="21274">
                  <c:v>0.21052631578947367</c:v>
                </c:pt>
                <c:pt idx="21275">
                  <c:v>0.26315789473684209</c:v>
                </c:pt>
                <c:pt idx="21276">
                  <c:v>0.25</c:v>
                </c:pt>
                <c:pt idx="21277">
                  <c:v>0.375</c:v>
                </c:pt>
                <c:pt idx="21278">
                  <c:v>0.33333333333333331</c:v>
                </c:pt>
                <c:pt idx="21279">
                  <c:v>0.53333333333333333</c:v>
                </c:pt>
                <c:pt idx="21280">
                  <c:v>0.26666666666666666</c:v>
                </c:pt>
                <c:pt idx="21281">
                  <c:v>0.76923076923076927</c:v>
                </c:pt>
                <c:pt idx="21282">
                  <c:v>0.42857142857142855</c:v>
                </c:pt>
                <c:pt idx="21283">
                  <c:v>0.25</c:v>
                </c:pt>
                <c:pt idx="21284">
                  <c:v>0.66666666666666663</c:v>
                </c:pt>
                <c:pt idx="21285">
                  <c:v>0.4375</c:v>
                </c:pt>
                <c:pt idx="21286">
                  <c:v>0.66666666666666663</c:v>
                </c:pt>
                <c:pt idx="21287">
                  <c:v>0.38095238095238093</c:v>
                </c:pt>
                <c:pt idx="21288">
                  <c:v>1</c:v>
                </c:pt>
                <c:pt idx="21289">
                  <c:v>0.36842105263157893</c:v>
                </c:pt>
                <c:pt idx="21290">
                  <c:v>0.33333333333333331</c:v>
                </c:pt>
                <c:pt idx="21291">
                  <c:v>1.6363636363636365</c:v>
                </c:pt>
                <c:pt idx="21292">
                  <c:v>0.4</c:v>
                </c:pt>
                <c:pt idx="21293">
                  <c:v>0.4</c:v>
                </c:pt>
                <c:pt idx="21294">
                  <c:v>0.27586206896551724</c:v>
                </c:pt>
                <c:pt idx="21295">
                  <c:v>0.70588235294117652</c:v>
                </c:pt>
                <c:pt idx="21296">
                  <c:v>1.1428571428571428</c:v>
                </c:pt>
                <c:pt idx="21297">
                  <c:v>0.59259259259259256</c:v>
                </c:pt>
                <c:pt idx="21298">
                  <c:v>1.9166666666666667</c:v>
                </c:pt>
                <c:pt idx="21299">
                  <c:v>0.59259259259259256</c:v>
                </c:pt>
                <c:pt idx="21300">
                  <c:v>0.82608695652173914</c:v>
                </c:pt>
                <c:pt idx="21301">
                  <c:v>0.69565217391304346</c:v>
                </c:pt>
                <c:pt idx="21302">
                  <c:v>2</c:v>
                </c:pt>
                <c:pt idx="21303">
                  <c:v>2.1818181818181817</c:v>
                </c:pt>
                <c:pt idx="21304">
                  <c:v>0.95833333333333337</c:v>
                </c:pt>
                <c:pt idx="21305">
                  <c:v>0.53333333333333333</c:v>
                </c:pt>
                <c:pt idx="21306">
                  <c:v>2.1818181818181817</c:v>
                </c:pt>
                <c:pt idx="21307">
                  <c:v>2.1538461538461537</c:v>
                </c:pt>
                <c:pt idx="21308">
                  <c:v>1.8333333333333333</c:v>
                </c:pt>
                <c:pt idx="21309">
                  <c:v>1.5555555555555556</c:v>
                </c:pt>
                <c:pt idx="21310">
                  <c:v>1.0769230769230769</c:v>
                </c:pt>
                <c:pt idx="21311">
                  <c:v>2</c:v>
                </c:pt>
                <c:pt idx="21312">
                  <c:v>2.5454545454545454</c:v>
                </c:pt>
                <c:pt idx="21313">
                  <c:v>1.6842105263157894</c:v>
                </c:pt>
                <c:pt idx="21314">
                  <c:v>1.7894736842105263</c:v>
                </c:pt>
                <c:pt idx="21315">
                  <c:v>1.0909090909090908</c:v>
                </c:pt>
                <c:pt idx="21316">
                  <c:v>0</c:v>
                </c:pt>
                <c:pt idx="21317">
                  <c:v>0</c:v>
                </c:pt>
                <c:pt idx="21318">
                  <c:v>2.5</c:v>
                </c:pt>
                <c:pt idx="21319">
                  <c:v>1.8421052631578947</c:v>
                </c:pt>
                <c:pt idx="21320">
                  <c:v>1.5</c:v>
                </c:pt>
                <c:pt idx="21321">
                  <c:v>1.1666666666666667</c:v>
                </c:pt>
                <c:pt idx="21322">
                  <c:v>1.2307692307692308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1.2962962962962963</c:v>
                </c:pt>
                <c:pt idx="21328">
                  <c:v>0</c:v>
                </c:pt>
                <c:pt idx="21329">
                  <c:v>2</c:v>
                </c:pt>
                <c:pt idx="21330">
                  <c:v>2.1428571428571428</c:v>
                </c:pt>
                <c:pt idx="21331">
                  <c:v>2</c:v>
                </c:pt>
                <c:pt idx="21332">
                  <c:v>0</c:v>
                </c:pt>
                <c:pt idx="21333">
                  <c:v>1.6923076923076923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0.27272727272727271</c:v>
                </c:pt>
                <c:pt idx="21349">
                  <c:v>0.58333333333333337</c:v>
                </c:pt>
                <c:pt idx="21350">
                  <c:v>0</c:v>
                </c:pt>
                <c:pt idx="21351">
                  <c:v>0.27272727272727271</c:v>
                </c:pt>
                <c:pt idx="21352">
                  <c:v>0.2</c:v>
                </c:pt>
                <c:pt idx="21353">
                  <c:v>0.2608695652173913</c:v>
                </c:pt>
                <c:pt idx="21354">
                  <c:v>0.52380952380952384</c:v>
                </c:pt>
                <c:pt idx="21355">
                  <c:v>2.0909090909090908</c:v>
                </c:pt>
                <c:pt idx="21356">
                  <c:v>0.91666666666666663</c:v>
                </c:pt>
                <c:pt idx="21357">
                  <c:v>1.5294117647058822</c:v>
                </c:pt>
                <c:pt idx="21358">
                  <c:v>0.6</c:v>
                </c:pt>
                <c:pt idx="21359">
                  <c:v>1.8823529411764706</c:v>
                </c:pt>
                <c:pt idx="21360">
                  <c:v>1.35</c:v>
                </c:pt>
                <c:pt idx="21361">
                  <c:v>1.9411764705882353</c:v>
                </c:pt>
                <c:pt idx="21362">
                  <c:v>1.1428571428571428</c:v>
                </c:pt>
                <c:pt idx="21363">
                  <c:v>1.9</c:v>
                </c:pt>
                <c:pt idx="21364">
                  <c:v>1.24</c:v>
                </c:pt>
                <c:pt idx="21365">
                  <c:v>0</c:v>
                </c:pt>
                <c:pt idx="21366">
                  <c:v>2.1052631578947367</c:v>
                </c:pt>
                <c:pt idx="21367">
                  <c:v>2</c:v>
                </c:pt>
                <c:pt idx="21368">
                  <c:v>2.1052631578947367</c:v>
                </c:pt>
                <c:pt idx="21369">
                  <c:v>2.25</c:v>
                </c:pt>
                <c:pt idx="21370">
                  <c:v>0</c:v>
                </c:pt>
                <c:pt idx="21371">
                  <c:v>0</c:v>
                </c:pt>
                <c:pt idx="21372">
                  <c:v>0</c:v>
                </c:pt>
                <c:pt idx="21373">
                  <c:v>0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0</c:v>
                </c:pt>
                <c:pt idx="21378">
                  <c:v>0</c:v>
                </c:pt>
                <c:pt idx="21379">
                  <c:v>0</c:v>
                </c:pt>
                <c:pt idx="21380">
                  <c:v>0</c:v>
                </c:pt>
                <c:pt idx="21381">
                  <c:v>0</c:v>
                </c:pt>
                <c:pt idx="21382">
                  <c:v>0</c:v>
                </c:pt>
                <c:pt idx="21383">
                  <c:v>0</c:v>
                </c:pt>
                <c:pt idx="21384">
                  <c:v>0</c:v>
                </c:pt>
                <c:pt idx="21385">
                  <c:v>0</c:v>
                </c:pt>
                <c:pt idx="21386">
                  <c:v>0.2</c:v>
                </c:pt>
                <c:pt idx="21387">
                  <c:v>0</c:v>
                </c:pt>
                <c:pt idx="21388">
                  <c:v>0</c:v>
                </c:pt>
                <c:pt idx="21389">
                  <c:v>0</c:v>
                </c:pt>
                <c:pt idx="21390">
                  <c:v>0</c:v>
                </c:pt>
                <c:pt idx="21391">
                  <c:v>0</c:v>
                </c:pt>
                <c:pt idx="21392">
                  <c:v>0.22222222222222221</c:v>
                </c:pt>
                <c:pt idx="21393">
                  <c:v>0</c:v>
                </c:pt>
                <c:pt idx="21394">
                  <c:v>0</c:v>
                </c:pt>
                <c:pt idx="21395">
                  <c:v>0.5</c:v>
                </c:pt>
                <c:pt idx="21396">
                  <c:v>0.22222222222222221</c:v>
                </c:pt>
                <c:pt idx="21397">
                  <c:v>1.3333333333333333</c:v>
                </c:pt>
                <c:pt idx="21398">
                  <c:v>0.2</c:v>
                </c:pt>
                <c:pt idx="21399">
                  <c:v>0</c:v>
                </c:pt>
                <c:pt idx="21400">
                  <c:v>0</c:v>
                </c:pt>
                <c:pt idx="21401">
                  <c:v>0.4</c:v>
                </c:pt>
                <c:pt idx="21402">
                  <c:v>0.5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0.54545454545454541</c:v>
                </c:pt>
                <c:pt idx="21409">
                  <c:v>0.36363636363636365</c:v>
                </c:pt>
                <c:pt idx="21410">
                  <c:v>0.54545454545454541</c:v>
                </c:pt>
                <c:pt idx="21411">
                  <c:v>0.3</c:v>
                </c:pt>
                <c:pt idx="21412">
                  <c:v>0.25</c:v>
                </c:pt>
                <c:pt idx="21413">
                  <c:v>1.4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0.46666666666666667</c:v>
                </c:pt>
                <c:pt idx="21418">
                  <c:v>0.4</c:v>
                </c:pt>
                <c:pt idx="21419">
                  <c:v>0.66666666666666663</c:v>
                </c:pt>
                <c:pt idx="21420">
                  <c:v>1</c:v>
                </c:pt>
                <c:pt idx="21421">
                  <c:v>0.44444444444444442</c:v>
                </c:pt>
                <c:pt idx="21422">
                  <c:v>0.26666666666666666</c:v>
                </c:pt>
                <c:pt idx="21423">
                  <c:v>0.23529411764705882</c:v>
                </c:pt>
                <c:pt idx="21424">
                  <c:v>0.66666666666666663</c:v>
                </c:pt>
                <c:pt idx="21425">
                  <c:v>0.5</c:v>
                </c:pt>
                <c:pt idx="21426">
                  <c:v>0.5</c:v>
                </c:pt>
                <c:pt idx="21427">
                  <c:v>0.66666666666666663</c:v>
                </c:pt>
                <c:pt idx="21428">
                  <c:v>0.30769230769230771</c:v>
                </c:pt>
                <c:pt idx="21429">
                  <c:v>0.76923076923076927</c:v>
                </c:pt>
                <c:pt idx="21430">
                  <c:v>0.33333333333333331</c:v>
                </c:pt>
                <c:pt idx="21431">
                  <c:v>0.3</c:v>
                </c:pt>
                <c:pt idx="21432">
                  <c:v>0.22727272727272727</c:v>
                </c:pt>
                <c:pt idx="21433">
                  <c:v>0.27777777777777779</c:v>
                </c:pt>
                <c:pt idx="21434">
                  <c:v>0.31578947368421051</c:v>
                </c:pt>
                <c:pt idx="21435">
                  <c:v>0.33333333333333331</c:v>
                </c:pt>
                <c:pt idx="21436">
                  <c:v>0.2608695652173913</c:v>
                </c:pt>
                <c:pt idx="21437">
                  <c:v>1.0769230769230769</c:v>
                </c:pt>
                <c:pt idx="21438">
                  <c:v>0.58823529411764708</c:v>
                </c:pt>
                <c:pt idx="21439">
                  <c:v>0.88888888888888884</c:v>
                </c:pt>
                <c:pt idx="21440">
                  <c:v>0.22222222222222221</c:v>
                </c:pt>
                <c:pt idx="21441">
                  <c:v>0.2608695652173913</c:v>
                </c:pt>
                <c:pt idx="21442">
                  <c:v>0.2608695652173913</c:v>
                </c:pt>
                <c:pt idx="21443">
                  <c:v>0.5</c:v>
                </c:pt>
                <c:pt idx="21444">
                  <c:v>1.2142857142857142</c:v>
                </c:pt>
                <c:pt idx="21445">
                  <c:v>1.8181818181818181</c:v>
                </c:pt>
                <c:pt idx="21446">
                  <c:v>0.34482758620689657</c:v>
                </c:pt>
                <c:pt idx="21447">
                  <c:v>0.52</c:v>
                </c:pt>
                <c:pt idx="21448">
                  <c:v>0.4</c:v>
                </c:pt>
                <c:pt idx="21449">
                  <c:v>0.82352941176470584</c:v>
                </c:pt>
                <c:pt idx="21450">
                  <c:v>0.77272727272727271</c:v>
                </c:pt>
                <c:pt idx="21451">
                  <c:v>2</c:v>
                </c:pt>
                <c:pt idx="21452">
                  <c:v>1.2857142857142858</c:v>
                </c:pt>
                <c:pt idx="21453">
                  <c:v>1.4</c:v>
                </c:pt>
                <c:pt idx="21454">
                  <c:v>1.1000000000000001</c:v>
                </c:pt>
                <c:pt idx="21455">
                  <c:v>2</c:v>
                </c:pt>
                <c:pt idx="21456">
                  <c:v>1.1578947368421053</c:v>
                </c:pt>
                <c:pt idx="21457">
                  <c:v>1.4</c:v>
                </c:pt>
                <c:pt idx="21458">
                  <c:v>0.6</c:v>
                </c:pt>
                <c:pt idx="21459">
                  <c:v>1.4761904761904763</c:v>
                </c:pt>
                <c:pt idx="21460">
                  <c:v>1.1599999999999999</c:v>
                </c:pt>
                <c:pt idx="21461">
                  <c:v>2.1333333333333333</c:v>
                </c:pt>
                <c:pt idx="21462">
                  <c:v>1.8888888888888888</c:v>
                </c:pt>
                <c:pt idx="21463">
                  <c:v>1.5909090909090908</c:v>
                </c:pt>
                <c:pt idx="21464">
                  <c:v>2.0526315789473686</c:v>
                </c:pt>
                <c:pt idx="21465">
                  <c:v>0</c:v>
                </c:pt>
                <c:pt idx="21466">
                  <c:v>1.2692307692307692</c:v>
                </c:pt>
                <c:pt idx="21467">
                  <c:v>2.1052631578947367</c:v>
                </c:pt>
                <c:pt idx="21468">
                  <c:v>2.6666666666666665</c:v>
                </c:pt>
                <c:pt idx="21469">
                  <c:v>1.3703703703703705</c:v>
                </c:pt>
                <c:pt idx="21470">
                  <c:v>0</c:v>
                </c:pt>
                <c:pt idx="21471">
                  <c:v>1.4482758620689655</c:v>
                </c:pt>
                <c:pt idx="21472">
                  <c:v>0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0</c:v>
                </c:pt>
                <c:pt idx="21477">
                  <c:v>0.25</c:v>
                </c:pt>
                <c:pt idx="21478">
                  <c:v>0</c:v>
                </c:pt>
                <c:pt idx="21479">
                  <c:v>0.66666666666666663</c:v>
                </c:pt>
                <c:pt idx="21480">
                  <c:v>0.35714285714285715</c:v>
                </c:pt>
                <c:pt idx="21481">
                  <c:v>0.33333333333333331</c:v>
                </c:pt>
                <c:pt idx="21482">
                  <c:v>1.6</c:v>
                </c:pt>
                <c:pt idx="21483">
                  <c:v>0.30769230769230771</c:v>
                </c:pt>
                <c:pt idx="21484">
                  <c:v>2.1538461538461537</c:v>
                </c:pt>
                <c:pt idx="21485">
                  <c:v>1.2</c:v>
                </c:pt>
                <c:pt idx="21486">
                  <c:v>0.65384615384615385</c:v>
                </c:pt>
                <c:pt idx="21487">
                  <c:v>2.4</c:v>
                </c:pt>
                <c:pt idx="21488">
                  <c:v>1.4285714285714286</c:v>
                </c:pt>
                <c:pt idx="21489">
                  <c:v>1.55</c:v>
                </c:pt>
                <c:pt idx="21490">
                  <c:v>0</c:v>
                </c:pt>
                <c:pt idx="21491">
                  <c:v>1.24</c:v>
                </c:pt>
                <c:pt idx="21492">
                  <c:v>0</c:v>
                </c:pt>
                <c:pt idx="21493">
                  <c:v>2.1052631578947367</c:v>
                </c:pt>
                <c:pt idx="21494">
                  <c:v>1.4230769230769231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0.36363636363636365</c:v>
                </c:pt>
                <c:pt idx="21513">
                  <c:v>0.66666666666666663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0.2857142857142857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0.2857142857142857</c:v>
                </c:pt>
                <c:pt idx="21528">
                  <c:v>0.54545454545454541</c:v>
                </c:pt>
                <c:pt idx="21529">
                  <c:v>0</c:v>
                </c:pt>
                <c:pt idx="21530">
                  <c:v>1.6</c:v>
                </c:pt>
                <c:pt idx="21531">
                  <c:v>0</c:v>
                </c:pt>
                <c:pt idx="21532">
                  <c:v>1.3333333333333333</c:v>
                </c:pt>
                <c:pt idx="21533">
                  <c:v>0.23529411764705882</c:v>
                </c:pt>
                <c:pt idx="21534">
                  <c:v>0.21428571428571427</c:v>
                </c:pt>
                <c:pt idx="21535">
                  <c:v>0.21052631578947367</c:v>
                </c:pt>
                <c:pt idx="21536">
                  <c:v>0.6</c:v>
                </c:pt>
                <c:pt idx="21537">
                  <c:v>1.3333333333333333</c:v>
                </c:pt>
                <c:pt idx="21538">
                  <c:v>0.27777777777777779</c:v>
                </c:pt>
                <c:pt idx="21539">
                  <c:v>0.92307692307692313</c:v>
                </c:pt>
                <c:pt idx="21540">
                  <c:v>0.22222222222222221</c:v>
                </c:pt>
                <c:pt idx="21541">
                  <c:v>0.2857142857142857</c:v>
                </c:pt>
                <c:pt idx="21542">
                  <c:v>0.2857142857142857</c:v>
                </c:pt>
                <c:pt idx="21543">
                  <c:v>0.53333333333333333</c:v>
                </c:pt>
                <c:pt idx="21544">
                  <c:v>0.42857142857142855</c:v>
                </c:pt>
                <c:pt idx="21545">
                  <c:v>0.2608695652173913</c:v>
                </c:pt>
                <c:pt idx="21546">
                  <c:v>1.0833333333333333</c:v>
                </c:pt>
                <c:pt idx="21547">
                  <c:v>1.6</c:v>
                </c:pt>
                <c:pt idx="21548">
                  <c:v>0.41666666666666669</c:v>
                </c:pt>
                <c:pt idx="21549">
                  <c:v>0.70588235294117652</c:v>
                </c:pt>
                <c:pt idx="21550">
                  <c:v>0.82352941176470584</c:v>
                </c:pt>
                <c:pt idx="21551">
                  <c:v>0.2857142857142857</c:v>
                </c:pt>
                <c:pt idx="21552">
                  <c:v>0.34782608695652173</c:v>
                </c:pt>
                <c:pt idx="21553">
                  <c:v>0.6</c:v>
                </c:pt>
                <c:pt idx="21554">
                  <c:v>0.5714285714285714</c:v>
                </c:pt>
                <c:pt idx="21555">
                  <c:v>0.6</c:v>
                </c:pt>
                <c:pt idx="21556">
                  <c:v>0.25806451612903225</c:v>
                </c:pt>
                <c:pt idx="21557">
                  <c:v>0.42857142857142855</c:v>
                </c:pt>
                <c:pt idx="21558">
                  <c:v>0.5</c:v>
                </c:pt>
                <c:pt idx="21559">
                  <c:v>0.64</c:v>
                </c:pt>
                <c:pt idx="21560">
                  <c:v>0.95652173913043481</c:v>
                </c:pt>
                <c:pt idx="21561">
                  <c:v>0.69565217391304346</c:v>
                </c:pt>
                <c:pt idx="21562">
                  <c:v>1.45</c:v>
                </c:pt>
                <c:pt idx="21563">
                  <c:v>0.8571428571428571</c:v>
                </c:pt>
                <c:pt idx="21564">
                  <c:v>1.1200000000000001</c:v>
                </c:pt>
                <c:pt idx="21565">
                  <c:v>1.6470588235294117</c:v>
                </c:pt>
                <c:pt idx="21566">
                  <c:v>1.8823529411764706</c:v>
                </c:pt>
                <c:pt idx="21567">
                  <c:v>1.5714285714285714</c:v>
                </c:pt>
                <c:pt idx="21568">
                  <c:v>1.2105263157894737</c:v>
                </c:pt>
                <c:pt idx="21569">
                  <c:v>1.4761904761904763</c:v>
                </c:pt>
                <c:pt idx="21570">
                  <c:v>1.631578947368421</c:v>
                </c:pt>
                <c:pt idx="21571">
                  <c:v>1.6818181818181819</c:v>
                </c:pt>
                <c:pt idx="21572">
                  <c:v>0</c:v>
                </c:pt>
                <c:pt idx="21573">
                  <c:v>1.6363636363636365</c:v>
                </c:pt>
                <c:pt idx="21574">
                  <c:v>1.3461538461538463</c:v>
                </c:pt>
                <c:pt idx="21575">
                  <c:v>1.3333333333333333</c:v>
                </c:pt>
                <c:pt idx="21576">
                  <c:v>2.8333333333333335</c:v>
                </c:pt>
                <c:pt idx="21577">
                  <c:v>2.375</c:v>
                </c:pt>
                <c:pt idx="21578">
                  <c:v>2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0.63636363636363635</c:v>
                </c:pt>
                <c:pt idx="21584">
                  <c:v>0</c:v>
                </c:pt>
                <c:pt idx="21585">
                  <c:v>0</c:v>
                </c:pt>
                <c:pt idx="21586">
                  <c:v>0.46666666666666667</c:v>
                </c:pt>
                <c:pt idx="21587">
                  <c:v>0.31578947368421051</c:v>
                </c:pt>
                <c:pt idx="21588">
                  <c:v>0.88235294117647056</c:v>
                </c:pt>
                <c:pt idx="21589">
                  <c:v>0.75</c:v>
                </c:pt>
                <c:pt idx="21590">
                  <c:v>0.7142857142857143</c:v>
                </c:pt>
                <c:pt idx="21591">
                  <c:v>0.34375</c:v>
                </c:pt>
                <c:pt idx="21592">
                  <c:v>1.55</c:v>
                </c:pt>
                <c:pt idx="21593">
                  <c:v>1.24</c:v>
                </c:pt>
                <c:pt idx="21594">
                  <c:v>2.1666666666666665</c:v>
                </c:pt>
                <c:pt idx="21595">
                  <c:v>1.3461538461538463</c:v>
                </c:pt>
                <c:pt idx="21596">
                  <c:v>1.5909090909090908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0.2</c:v>
                </c:pt>
                <c:pt idx="21605">
                  <c:v>0.22222222222222221</c:v>
                </c:pt>
                <c:pt idx="21606">
                  <c:v>0.2</c:v>
                </c:pt>
                <c:pt idx="21607">
                  <c:v>0</c:v>
                </c:pt>
                <c:pt idx="21608">
                  <c:v>0.22222222222222221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0.54545454545454541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0.2</c:v>
                </c:pt>
                <c:pt idx="21620">
                  <c:v>0.83333333333333337</c:v>
                </c:pt>
                <c:pt idx="21621">
                  <c:v>0</c:v>
                </c:pt>
                <c:pt idx="21622">
                  <c:v>0.25</c:v>
                </c:pt>
                <c:pt idx="21623">
                  <c:v>0</c:v>
                </c:pt>
                <c:pt idx="21624">
                  <c:v>0.53333333333333333</c:v>
                </c:pt>
                <c:pt idx="21625">
                  <c:v>0.4</c:v>
                </c:pt>
                <c:pt idx="21626">
                  <c:v>1</c:v>
                </c:pt>
                <c:pt idx="21627">
                  <c:v>1.25</c:v>
                </c:pt>
                <c:pt idx="21628">
                  <c:v>0.25</c:v>
                </c:pt>
                <c:pt idx="21629">
                  <c:v>0.42857142857142855</c:v>
                </c:pt>
                <c:pt idx="21630">
                  <c:v>0</c:v>
                </c:pt>
                <c:pt idx="21631">
                  <c:v>0.33333333333333331</c:v>
                </c:pt>
                <c:pt idx="21632">
                  <c:v>0.2857142857142857</c:v>
                </c:pt>
                <c:pt idx="21633">
                  <c:v>0.27272727272727271</c:v>
                </c:pt>
                <c:pt idx="21634">
                  <c:v>0.54545454545454541</c:v>
                </c:pt>
                <c:pt idx="21635">
                  <c:v>0</c:v>
                </c:pt>
                <c:pt idx="21636">
                  <c:v>0.30769230769230771</c:v>
                </c:pt>
                <c:pt idx="21637">
                  <c:v>0.29411764705882354</c:v>
                </c:pt>
                <c:pt idx="21638">
                  <c:v>0.72727272727272729</c:v>
                </c:pt>
                <c:pt idx="21639">
                  <c:v>1.8</c:v>
                </c:pt>
                <c:pt idx="21640">
                  <c:v>0.55555555555555558</c:v>
                </c:pt>
                <c:pt idx="21641">
                  <c:v>1</c:v>
                </c:pt>
                <c:pt idx="21642">
                  <c:v>0.73333333333333328</c:v>
                </c:pt>
                <c:pt idx="21643">
                  <c:v>0.29411764705882354</c:v>
                </c:pt>
                <c:pt idx="21644">
                  <c:v>0.23529411764705882</c:v>
                </c:pt>
                <c:pt idx="21645">
                  <c:v>0.35714285714285715</c:v>
                </c:pt>
                <c:pt idx="21646">
                  <c:v>0.23809523809523808</c:v>
                </c:pt>
                <c:pt idx="21647">
                  <c:v>0.41176470588235292</c:v>
                </c:pt>
                <c:pt idx="21648">
                  <c:v>0.31818181818181818</c:v>
                </c:pt>
                <c:pt idx="21649">
                  <c:v>0.42857142857142855</c:v>
                </c:pt>
                <c:pt idx="21650">
                  <c:v>0.2608695652173913</c:v>
                </c:pt>
                <c:pt idx="21651">
                  <c:v>0.4</c:v>
                </c:pt>
                <c:pt idx="21652">
                  <c:v>1.25</c:v>
                </c:pt>
                <c:pt idx="21653">
                  <c:v>0.33333333333333331</c:v>
                </c:pt>
                <c:pt idx="21654">
                  <c:v>0.66666666666666663</c:v>
                </c:pt>
                <c:pt idx="21655">
                  <c:v>1.3333333333333333</c:v>
                </c:pt>
                <c:pt idx="21656">
                  <c:v>0.81818181818181823</c:v>
                </c:pt>
                <c:pt idx="21657">
                  <c:v>1.1578947368421053</c:v>
                </c:pt>
                <c:pt idx="21658">
                  <c:v>1.4210526315789473</c:v>
                </c:pt>
                <c:pt idx="21659">
                  <c:v>1.9375</c:v>
                </c:pt>
                <c:pt idx="21660">
                  <c:v>0.72</c:v>
                </c:pt>
                <c:pt idx="21661">
                  <c:v>1.2222222222222223</c:v>
                </c:pt>
                <c:pt idx="21662">
                  <c:v>1.55</c:v>
                </c:pt>
                <c:pt idx="21663">
                  <c:v>1.2083333333333333</c:v>
                </c:pt>
                <c:pt idx="21664">
                  <c:v>2.1875</c:v>
                </c:pt>
                <c:pt idx="21665">
                  <c:v>1.45</c:v>
                </c:pt>
                <c:pt idx="21666">
                  <c:v>2</c:v>
                </c:pt>
                <c:pt idx="21667">
                  <c:v>1.5454545454545454</c:v>
                </c:pt>
                <c:pt idx="21668">
                  <c:v>1.7647058823529411</c:v>
                </c:pt>
                <c:pt idx="21669">
                  <c:v>1.8888888888888888</c:v>
                </c:pt>
                <c:pt idx="21670">
                  <c:v>1.4444444444444444</c:v>
                </c:pt>
                <c:pt idx="21671">
                  <c:v>1.2608695652173914</c:v>
                </c:pt>
                <c:pt idx="21672">
                  <c:v>2.4615384615384617</c:v>
                </c:pt>
                <c:pt idx="21673">
                  <c:v>2</c:v>
                </c:pt>
                <c:pt idx="21674">
                  <c:v>2.2352941176470589</c:v>
                </c:pt>
                <c:pt idx="21675">
                  <c:v>0.95652173913043481</c:v>
                </c:pt>
                <c:pt idx="21676">
                  <c:v>1.736842105263158</c:v>
                </c:pt>
                <c:pt idx="21677">
                  <c:v>1.8888888888888888</c:v>
                </c:pt>
                <c:pt idx="21678">
                  <c:v>2.1052631578947367</c:v>
                </c:pt>
                <c:pt idx="21679">
                  <c:v>1.3</c:v>
                </c:pt>
                <c:pt idx="21680">
                  <c:v>1.6818181818181819</c:v>
                </c:pt>
                <c:pt idx="21681">
                  <c:v>2.3333333333333335</c:v>
                </c:pt>
                <c:pt idx="21682">
                  <c:v>1.6521739130434783</c:v>
                </c:pt>
                <c:pt idx="21683">
                  <c:v>1.7391304347826086</c:v>
                </c:pt>
                <c:pt idx="21684">
                  <c:v>2</c:v>
                </c:pt>
                <c:pt idx="21685">
                  <c:v>0</c:v>
                </c:pt>
                <c:pt idx="21686">
                  <c:v>1.375</c:v>
                </c:pt>
                <c:pt idx="21687">
                  <c:v>2.0714285714285716</c:v>
                </c:pt>
                <c:pt idx="21688">
                  <c:v>2</c:v>
                </c:pt>
                <c:pt idx="21689">
                  <c:v>3</c:v>
                </c:pt>
                <c:pt idx="21690">
                  <c:v>1.6521739130434783</c:v>
                </c:pt>
                <c:pt idx="21691">
                  <c:v>1.75</c:v>
                </c:pt>
                <c:pt idx="21692">
                  <c:v>0</c:v>
                </c:pt>
                <c:pt idx="21693">
                  <c:v>0</c:v>
                </c:pt>
                <c:pt idx="21694">
                  <c:v>1.9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1</c:v>
                </c:pt>
                <c:pt idx="21710">
                  <c:v>0.44444444444444442</c:v>
                </c:pt>
                <c:pt idx="21711">
                  <c:v>0.33333333333333331</c:v>
                </c:pt>
                <c:pt idx="21712">
                  <c:v>1.75</c:v>
                </c:pt>
                <c:pt idx="21713">
                  <c:v>0.95454545454545459</c:v>
                </c:pt>
                <c:pt idx="21714">
                  <c:v>1.0869565217391304</c:v>
                </c:pt>
                <c:pt idx="21715">
                  <c:v>1.4736842105263157</c:v>
                </c:pt>
                <c:pt idx="21716">
                  <c:v>1.5263157894736843</c:v>
                </c:pt>
                <c:pt idx="21717">
                  <c:v>1.875</c:v>
                </c:pt>
                <c:pt idx="21718">
                  <c:v>2.1538461538461537</c:v>
                </c:pt>
                <c:pt idx="21719">
                  <c:v>1.65</c:v>
                </c:pt>
                <c:pt idx="21720">
                  <c:v>0</c:v>
                </c:pt>
                <c:pt idx="21721">
                  <c:v>1.7272727272727273</c:v>
                </c:pt>
                <c:pt idx="21722">
                  <c:v>1.7619047619047619</c:v>
                </c:pt>
                <c:pt idx="21723">
                  <c:v>1.8333333333333333</c:v>
                </c:pt>
                <c:pt idx="21724">
                  <c:v>0</c:v>
                </c:pt>
                <c:pt idx="21725">
                  <c:v>2.2272727272727271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0.44444444444444442</c:v>
                </c:pt>
                <c:pt idx="21739">
                  <c:v>0.44444444444444442</c:v>
                </c:pt>
                <c:pt idx="21740">
                  <c:v>0</c:v>
                </c:pt>
                <c:pt idx="21741">
                  <c:v>0</c:v>
                </c:pt>
                <c:pt idx="21742">
                  <c:v>0.2857142857142857</c:v>
                </c:pt>
                <c:pt idx="21743">
                  <c:v>0</c:v>
                </c:pt>
                <c:pt idx="21744">
                  <c:v>0</c:v>
                </c:pt>
                <c:pt idx="21745">
                  <c:v>0.30769230769230771</c:v>
                </c:pt>
                <c:pt idx="21746">
                  <c:v>0</c:v>
                </c:pt>
                <c:pt idx="21747">
                  <c:v>0.44444444444444442</c:v>
                </c:pt>
                <c:pt idx="21748">
                  <c:v>0.8</c:v>
                </c:pt>
                <c:pt idx="21749">
                  <c:v>0.22222222222222221</c:v>
                </c:pt>
                <c:pt idx="21750">
                  <c:v>0</c:v>
                </c:pt>
                <c:pt idx="21751">
                  <c:v>0.2857142857142857</c:v>
                </c:pt>
                <c:pt idx="21752">
                  <c:v>0.4</c:v>
                </c:pt>
                <c:pt idx="21753">
                  <c:v>1</c:v>
                </c:pt>
                <c:pt idx="21754">
                  <c:v>0.23529411764705882</c:v>
                </c:pt>
                <c:pt idx="21755">
                  <c:v>0</c:v>
                </c:pt>
                <c:pt idx="21756">
                  <c:v>0.30769230769230771</c:v>
                </c:pt>
                <c:pt idx="21757">
                  <c:v>0</c:v>
                </c:pt>
                <c:pt idx="21758">
                  <c:v>0.6</c:v>
                </c:pt>
                <c:pt idx="21759">
                  <c:v>0.33333333333333331</c:v>
                </c:pt>
                <c:pt idx="21760">
                  <c:v>0.23529411764705882</c:v>
                </c:pt>
                <c:pt idx="21761">
                  <c:v>0.30769230769230771</c:v>
                </c:pt>
                <c:pt idx="21762">
                  <c:v>0.23076923076923078</c:v>
                </c:pt>
                <c:pt idx="21763">
                  <c:v>0.42857142857142855</c:v>
                </c:pt>
                <c:pt idx="21764">
                  <c:v>0.5714285714285714</c:v>
                </c:pt>
                <c:pt idx="21765">
                  <c:v>1.1818181818181819</c:v>
                </c:pt>
                <c:pt idx="21766">
                  <c:v>0.8</c:v>
                </c:pt>
                <c:pt idx="21767">
                  <c:v>0.22222222222222221</c:v>
                </c:pt>
                <c:pt idx="21768">
                  <c:v>1.1000000000000001</c:v>
                </c:pt>
                <c:pt idx="21769">
                  <c:v>0.73333333333333328</c:v>
                </c:pt>
                <c:pt idx="21770">
                  <c:v>0.66666666666666663</c:v>
                </c:pt>
                <c:pt idx="21771">
                  <c:v>0.61538461538461542</c:v>
                </c:pt>
                <c:pt idx="21772">
                  <c:v>0.41176470588235292</c:v>
                </c:pt>
                <c:pt idx="21773">
                  <c:v>0.2857142857142857</c:v>
                </c:pt>
                <c:pt idx="21774">
                  <c:v>0.53846153846153844</c:v>
                </c:pt>
                <c:pt idx="21775">
                  <c:v>0.53333333333333333</c:v>
                </c:pt>
                <c:pt idx="21776">
                  <c:v>0.33333333333333331</c:v>
                </c:pt>
                <c:pt idx="21777">
                  <c:v>1.1666666666666667</c:v>
                </c:pt>
                <c:pt idx="21778">
                  <c:v>0.875</c:v>
                </c:pt>
                <c:pt idx="21779">
                  <c:v>1.2307692307692308</c:v>
                </c:pt>
                <c:pt idx="21780">
                  <c:v>0.5</c:v>
                </c:pt>
                <c:pt idx="21781">
                  <c:v>0.58333333333333337</c:v>
                </c:pt>
                <c:pt idx="21782">
                  <c:v>0.6</c:v>
                </c:pt>
                <c:pt idx="21783">
                  <c:v>0.7</c:v>
                </c:pt>
                <c:pt idx="21784">
                  <c:v>0.30769230769230771</c:v>
                </c:pt>
                <c:pt idx="21785">
                  <c:v>0.52173913043478259</c:v>
                </c:pt>
                <c:pt idx="21786">
                  <c:v>1.4285714285714286</c:v>
                </c:pt>
                <c:pt idx="21787">
                  <c:v>1</c:v>
                </c:pt>
                <c:pt idx="21788">
                  <c:v>1.5384615384615385</c:v>
                </c:pt>
                <c:pt idx="21789">
                  <c:v>0.5714285714285714</c:v>
                </c:pt>
                <c:pt idx="21790">
                  <c:v>1.2777777777777777</c:v>
                </c:pt>
                <c:pt idx="21791">
                  <c:v>1.1304347826086956</c:v>
                </c:pt>
                <c:pt idx="21792">
                  <c:v>1.263157894736842</c:v>
                </c:pt>
                <c:pt idx="21793">
                  <c:v>1.25</c:v>
                </c:pt>
                <c:pt idx="21794">
                  <c:v>2.1333333333333333</c:v>
                </c:pt>
                <c:pt idx="21795">
                  <c:v>0.76190476190476186</c:v>
                </c:pt>
                <c:pt idx="21796">
                  <c:v>0.88888888888888884</c:v>
                </c:pt>
                <c:pt idx="21797">
                  <c:v>0.96296296296296291</c:v>
                </c:pt>
                <c:pt idx="21798">
                  <c:v>1.0434782608695652</c:v>
                </c:pt>
                <c:pt idx="21799">
                  <c:v>0.86956521739130432</c:v>
                </c:pt>
                <c:pt idx="21800">
                  <c:v>0.88888888888888884</c:v>
                </c:pt>
                <c:pt idx="21801">
                  <c:v>1.1666666666666667</c:v>
                </c:pt>
                <c:pt idx="21802">
                  <c:v>1.65</c:v>
                </c:pt>
                <c:pt idx="21803">
                  <c:v>1.2916666666666667</c:v>
                </c:pt>
                <c:pt idx="21804">
                  <c:v>2.3529411764705883</c:v>
                </c:pt>
                <c:pt idx="21805">
                  <c:v>1.4210526315789473</c:v>
                </c:pt>
                <c:pt idx="21806">
                  <c:v>1.8421052631578947</c:v>
                </c:pt>
                <c:pt idx="21807">
                  <c:v>3.0909090909090908</c:v>
                </c:pt>
                <c:pt idx="21808">
                  <c:v>0</c:v>
                </c:pt>
                <c:pt idx="21809">
                  <c:v>1.4545454545454546</c:v>
                </c:pt>
                <c:pt idx="21810">
                  <c:v>1.8181818181818181</c:v>
                </c:pt>
                <c:pt idx="21811">
                  <c:v>1.9090909090909092</c:v>
                </c:pt>
                <c:pt idx="21812">
                  <c:v>1.8695652173913044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0.33333333333333331</c:v>
                </c:pt>
                <c:pt idx="21817">
                  <c:v>0.33333333333333331</c:v>
                </c:pt>
                <c:pt idx="21818">
                  <c:v>0</c:v>
                </c:pt>
                <c:pt idx="21819">
                  <c:v>0</c:v>
                </c:pt>
                <c:pt idx="21820">
                  <c:v>0.53846153846153844</c:v>
                </c:pt>
                <c:pt idx="21821">
                  <c:v>1.6</c:v>
                </c:pt>
                <c:pt idx="21822">
                  <c:v>0.90909090909090906</c:v>
                </c:pt>
                <c:pt idx="21823">
                  <c:v>2.5</c:v>
                </c:pt>
                <c:pt idx="21824">
                  <c:v>2.0588235294117645</c:v>
                </c:pt>
                <c:pt idx="21825">
                  <c:v>1.55</c:v>
                </c:pt>
                <c:pt idx="21826">
                  <c:v>2.1875</c:v>
                </c:pt>
                <c:pt idx="21827">
                  <c:v>1.7272727272727273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0.30769230769230771</c:v>
                </c:pt>
                <c:pt idx="21846">
                  <c:v>0.8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0.6</c:v>
                </c:pt>
                <c:pt idx="21855">
                  <c:v>0.90909090909090906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0.25</c:v>
                </c:pt>
                <c:pt idx="21860">
                  <c:v>0.90909090909090906</c:v>
                </c:pt>
                <c:pt idx="21861">
                  <c:v>0</c:v>
                </c:pt>
                <c:pt idx="21862">
                  <c:v>0.66666666666666663</c:v>
                </c:pt>
                <c:pt idx="21863">
                  <c:v>0</c:v>
                </c:pt>
                <c:pt idx="21864">
                  <c:v>0</c:v>
                </c:pt>
                <c:pt idx="21865">
                  <c:v>0.5</c:v>
                </c:pt>
                <c:pt idx="21866">
                  <c:v>0.27272727272727271</c:v>
                </c:pt>
                <c:pt idx="21867">
                  <c:v>0.66666666666666663</c:v>
                </c:pt>
                <c:pt idx="21868">
                  <c:v>0.66666666666666663</c:v>
                </c:pt>
                <c:pt idx="21869">
                  <c:v>0.8</c:v>
                </c:pt>
                <c:pt idx="21870">
                  <c:v>0</c:v>
                </c:pt>
                <c:pt idx="21871">
                  <c:v>0.38461538461538464</c:v>
                </c:pt>
                <c:pt idx="21872">
                  <c:v>0.42857142857142855</c:v>
                </c:pt>
                <c:pt idx="21873">
                  <c:v>2</c:v>
                </c:pt>
                <c:pt idx="21874">
                  <c:v>0.25</c:v>
                </c:pt>
                <c:pt idx="21875">
                  <c:v>0.90909090909090906</c:v>
                </c:pt>
                <c:pt idx="21876">
                  <c:v>0.35294117647058826</c:v>
                </c:pt>
                <c:pt idx="21877">
                  <c:v>0.46153846153846156</c:v>
                </c:pt>
                <c:pt idx="21878">
                  <c:v>0.46153846153846156</c:v>
                </c:pt>
                <c:pt idx="21879">
                  <c:v>0.42857142857142855</c:v>
                </c:pt>
                <c:pt idx="21880">
                  <c:v>0.8</c:v>
                </c:pt>
                <c:pt idx="21881">
                  <c:v>0.33333333333333331</c:v>
                </c:pt>
                <c:pt idx="21882">
                  <c:v>0.52631578947368418</c:v>
                </c:pt>
                <c:pt idx="21883">
                  <c:v>0.2857142857142857</c:v>
                </c:pt>
                <c:pt idx="21884">
                  <c:v>0.2857142857142857</c:v>
                </c:pt>
                <c:pt idx="21885">
                  <c:v>0.35294117647058826</c:v>
                </c:pt>
                <c:pt idx="21886">
                  <c:v>0.68421052631578949</c:v>
                </c:pt>
                <c:pt idx="21887">
                  <c:v>0.24</c:v>
                </c:pt>
                <c:pt idx="21888">
                  <c:v>1.1666666666666667</c:v>
                </c:pt>
                <c:pt idx="21889">
                  <c:v>0.2857142857142857</c:v>
                </c:pt>
                <c:pt idx="21890">
                  <c:v>0.7142857142857143</c:v>
                </c:pt>
                <c:pt idx="21891">
                  <c:v>0.68421052631578949</c:v>
                </c:pt>
                <c:pt idx="21892">
                  <c:v>0.45454545454545453</c:v>
                </c:pt>
                <c:pt idx="21893">
                  <c:v>0.2</c:v>
                </c:pt>
                <c:pt idx="21894">
                  <c:v>0.54545454545454541</c:v>
                </c:pt>
                <c:pt idx="21895">
                  <c:v>0.55555555555555558</c:v>
                </c:pt>
                <c:pt idx="21896">
                  <c:v>0.55555555555555558</c:v>
                </c:pt>
                <c:pt idx="21897">
                  <c:v>0.93333333333333335</c:v>
                </c:pt>
                <c:pt idx="21898">
                  <c:v>0.875</c:v>
                </c:pt>
                <c:pt idx="21899">
                  <c:v>0.45454545454545453</c:v>
                </c:pt>
                <c:pt idx="21900">
                  <c:v>0.93333333333333335</c:v>
                </c:pt>
                <c:pt idx="21901">
                  <c:v>0.8571428571428571</c:v>
                </c:pt>
                <c:pt idx="21902">
                  <c:v>0.51851851851851849</c:v>
                </c:pt>
                <c:pt idx="21903">
                  <c:v>0.60869565217391308</c:v>
                </c:pt>
                <c:pt idx="21904">
                  <c:v>0.51851851851851849</c:v>
                </c:pt>
                <c:pt idx="21905">
                  <c:v>0.45161290322580644</c:v>
                </c:pt>
                <c:pt idx="21906">
                  <c:v>0.94736842105263153</c:v>
                </c:pt>
                <c:pt idx="21907">
                  <c:v>1.4736842105263157</c:v>
                </c:pt>
                <c:pt idx="21908">
                  <c:v>1.1304347826086956</c:v>
                </c:pt>
                <c:pt idx="21909">
                  <c:v>0.72413793103448276</c:v>
                </c:pt>
                <c:pt idx="21910">
                  <c:v>0.84615384615384615</c:v>
                </c:pt>
                <c:pt idx="21911">
                  <c:v>1.5</c:v>
                </c:pt>
                <c:pt idx="21912">
                  <c:v>1.1000000000000001</c:v>
                </c:pt>
                <c:pt idx="21913">
                  <c:v>0.8571428571428571</c:v>
                </c:pt>
                <c:pt idx="21914">
                  <c:v>0.96153846153846156</c:v>
                </c:pt>
                <c:pt idx="21915">
                  <c:v>1.2608695652173914</c:v>
                </c:pt>
                <c:pt idx="21916">
                  <c:v>2</c:v>
                </c:pt>
                <c:pt idx="21917">
                  <c:v>2.375</c:v>
                </c:pt>
                <c:pt idx="21918">
                  <c:v>1.3043478260869565</c:v>
                </c:pt>
                <c:pt idx="21919">
                  <c:v>1.7</c:v>
                </c:pt>
                <c:pt idx="21920">
                  <c:v>1.375</c:v>
                </c:pt>
                <c:pt idx="21921">
                  <c:v>2.125</c:v>
                </c:pt>
                <c:pt idx="21922">
                  <c:v>1.25</c:v>
                </c:pt>
                <c:pt idx="21923">
                  <c:v>1.44</c:v>
                </c:pt>
                <c:pt idx="21924">
                  <c:v>0</c:v>
                </c:pt>
                <c:pt idx="21925">
                  <c:v>2.1333333333333333</c:v>
                </c:pt>
                <c:pt idx="21926">
                  <c:v>1.36</c:v>
                </c:pt>
                <c:pt idx="21927">
                  <c:v>1.5</c:v>
                </c:pt>
                <c:pt idx="21928">
                  <c:v>2.1176470588235294</c:v>
                </c:pt>
                <c:pt idx="21929">
                  <c:v>1.8095238095238095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0</c:v>
                </c:pt>
                <c:pt idx="21937">
                  <c:v>0</c:v>
                </c:pt>
                <c:pt idx="21938">
                  <c:v>0</c:v>
                </c:pt>
                <c:pt idx="21939">
                  <c:v>0</c:v>
                </c:pt>
                <c:pt idx="21940">
                  <c:v>0</c:v>
                </c:pt>
                <c:pt idx="21941">
                  <c:v>0.9</c:v>
                </c:pt>
                <c:pt idx="21942">
                  <c:v>0</c:v>
                </c:pt>
                <c:pt idx="21943">
                  <c:v>1.125</c:v>
                </c:pt>
                <c:pt idx="21944">
                  <c:v>0.2</c:v>
                </c:pt>
                <c:pt idx="21945">
                  <c:v>0.63157894736842102</c:v>
                </c:pt>
                <c:pt idx="21946">
                  <c:v>0.3</c:v>
                </c:pt>
                <c:pt idx="21947">
                  <c:v>0.56521739130434778</c:v>
                </c:pt>
                <c:pt idx="21948">
                  <c:v>0.66666666666666663</c:v>
                </c:pt>
                <c:pt idx="21949">
                  <c:v>1.7142857142857142</c:v>
                </c:pt>
                <c:pt idx="21950">
                  <c:v>1.75</c:v>
                </c:pt>
                <c:pt idx="21951">
                  <c:v>1.3888888888888888</c:v>
                </c:pt>
                <c:pt idx="21952">
                  <c:v>0.68965517241379315</c:v>
                </c:pt>
                <c:pt idx="21953">
                  <c:v>2.2727272727272729</c:v>
                </c:pt>
                <c:pt idx="21954">
                  <c:v>1.5263157894736843</c:v>
                </c:pt>
                <c:pt idx="21955">
                  <c:v>1.9</c:v>
                </c:pt>
                <c:pt idx="21956">
                  <c:v>0</c:v>
                </c:pt>
                <c:pt idx="21957">
                  <c:v>0</c:v>
                </c:pt>
                <c:pt idx="21958">
                  <c:v>0</c:v>
                </c:pt>
                <c:pt idx="21959">
                  <c:v>0</c:v>
                </c:pt>
                <c:pt idx="21960">
                  <c:v>0</c:v>
                </c:pt>
                <c:pt idx="21961">
                  <c:v>0</c:v>
                </c:pt>
                <c:pt idx="21962">
                  <c:v>0</c:v>
                </c:pt>
                <c:pt idx="21963">
                  <c:v>0</c:v>
                </c:pt>
                <c:pt idx="21964">
                  <c:v>0</c:v>
                </c:pt>
                <c:pt idx="21965">
                  <c:v>0</c:v>
                </c:pt>
                <c:pt idx="21966">
                  <c:v>0</c:v>
                </c:pt>
                <c:pt idx="21967">
                  <c:v>0</c:v>
                </c:pt>
                <c:pt idx="21968">
                  <c:v>0</c:v>
                </c:pt>
                <c:pt idx="21969">
                  <c:v>0</c:v>
                </c:pt>
                <c:pt idx="21970">
                  <c:v>0</c:v>
                </c:pt>
                <c:pt idx="21971">
                  <c:v>0</c:v>
                </c:pt>
                <c:pt idx="21972">
                  <c:v>0.44444444444444442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0.5</c:v>
                </c:pt>
                <c:pt idx="21980">
                  <c:v>0.25</c:v>
                </c:pt>
                <c:pt idx="21981">
                  <c:v>0.44444444444444442</c:v>
                </c:pt>
                <c:pt idx="21982">
                  <c:v>0</c:v>
                </c:pt>
                <c:pt idx="21983">
                  <c:v>0</c:v>
                </c:pt>
                <c:pt idx="21984">
                  <c:v>0.5</c:v>
                </c:pt>
                <c:pt idx="21985">
                  <c:v>0.23529411764705882</c:v>
                </c:pt>
                <c:pt idx="21986">
                  <c:v>0.5714285714285714</c:v>
                </c:pt>
                <c:pt idx="21987">
                  <c:v>0.61538461538461542</c:v>
                </c:pt>
                <c:pt idx="21988">
                  <c:v>0</c:v>
                </c:pt>
                <c:pt idx="21989">
                  <c:v>0</c:v>
                </c:pt>
                <c:pt idx="21990">
                  <c:v>0.8</c:v>
                </c:pt>
                <c:pt idx="21991">
                  <c:v>1.0909090909090908</c:v>
                </c:pt>
                <c:pt idx="21992">
                  <c:v>0</c:v>
                </c:pt>
                <c:pt idx="21993">
                  <c:v>0.45454545454545453</c:v>
                </c:pt>
                <c:pt idx="21994">
                  <c:v>0</c:v>
                </c:pt>
                <c:pt idx="21995">
                  <c:v>0.3125</c:v>
                </c:pt>
                <c:pt idx="21996">
                  <c:v>0.25</c:v>
                </c:pt>
                <c:pt idx="21997">
                  <c:v>0.25</c:v>
                </c:pt>
                <c:pt idx="21998">
                  <c:v>0.8</c:v>
                </c:pt>
                <c:pt idx="21999">
                  <c:v>0.2</c:v>
                </c:pt>
                <c:pt idx="22000">
                  <c:v>0</c:v>
                </c:pt>
                <c:pt idx="22001">
                  <c:v>0</c:v>
                </c:pt>
                <c:pt idx="22002">
                  <c:v>0.33333333333333331</c:v>
                </c:pt>
                <c:pt idx="22003">
                  <c:v>0.25</c:v>
                </c:pt>
                <c:pt idx="22004">
                  <c:v>0.30769230769230771</c:v>
                </c:pt>
                <c:pt idx="22005">
                  <c:v>1.3</c:v>
                </c:pt>
                <c:pt idx="22006">
                  <c:v>1.0909090909090908</c:v>
                </c:pt>
                <c:pt idx="22007">
                  <c:v>0.25</c:v>
                </c:pt>
                <c:pt idx="22008">
                  <c:v>0.375</c:v>
                </c:pt>
                <c:pt idx="22009">
                  <c:v>0.41176470588235292</c:v>
                </c:pt>
                <c:pt idx="22010">
                  <c:v>0.36363636363636365</c:v>
                </c:pt>
                <c:pt idx="22011">
                  <c:v>0.25</c:v>
                </c:pt>
                <c:pt idx="22012">
                  <c:v>0.47058823529411764</c:v>
                </c:pt>
                <c:pt idx="22013">
                  <c:v>0.33333333333333331</c:v>
                </c:pt>
                <c:pt idx="22014">
                  <c:v>0.41176470588235292</c:v>
                </c:pt>
                <c:pt idx="22015">
                  <c:v>0.7857142857142857</c:v>
                </c:pt>
                <c:pt idx="22016">
                  <c:v>0.5714285714285714</c:v>
                </c:pt>
                <c:pt idx="22017">
                  <c:v>0.8</c:v>
                </c:pt>
                <c:pt idx="22018">
                  <c:v>1.5454545454545454</c:v>
                </c:pt>
                <c:pt idx="22019">
                  <c:v>1.3636363636363635</c:v>
                </c:pt>
                <c:pt idx="22020">
                  <c:v>0.32</c:v>
                </c:pt>
                <c:pt idx="22021">
                  <c:v>0.47058823529411764</c:v>
                </c:pt>
                <c:pt idx="22022">
                  <c:v>1</c:v>
                </c:pt>
                <c:pt idx="22023">
                  <c:v>1.3333333333333333</c:v>
                </c:pt>
                <c:pt idx="22024">
                  <c:v>0.66666666666666663</c:v>
                </c:pt>
                <c:pt idx="22025">
                  <c:v>1.2941176470588236</c:v>
                </c:pt>
                <c:pt idx="22026">
                  <c:v>0.46153846153846156</c:v>
                </c:pt>
                <c:pt idx="22027">
                  <c:v>0.54545454545454541</c:v>
                </c:pt>
                <c:pt idx="22028">
                  <c:v>1.6666666666666667</c:v>
                </c:pt>
                <c:pt idx="22029">
                  <c:v>0.46153846153846156</c:v>
                </c:pt>
                <c:pt idx="22030">
                  <c:v>0.84210526315789469</c:v>
                </c:pt>
                <c:pt idx="22031">
                  <c:v>0.79166666666666663</c:v>
                </c:pt>
                <c:pt idx="22032">
                  <c:v>1.7142857142857142</c:v>
                </c:pt>
                <c:pt idx="22033">
                  <c:v>0.69565217391304346</c:v>
                </c:pt>
                <c:pt idx="22034">
                  <c:v>0.5714285714285714</c:v>
                </c:pt>
                <c:pt idx="22035">
                  <c:v>1.3529411764705883</c:v>
                </c:pt>
                <c:pt idx="22036">
                  <c:v>0.59259259259259256</c:v>
                </c:pt>
                <c:pt idx="22037">
                  <c:v>0.61538461538461542</c:v>
                </c:pt>
                <c:pt idx="22038">
                  <c:v>1.0909090909090908</c:v>
                </c:pt>
                <c:pt idx="22039">
                  <c:v>0.7142857142857143</c:v>
                </c:pt>
                <c:pt idx="22040">
                  <c:v>2</c:v>
                </c:pt>
                <c:pt idx="22041">
                  <c:v>0.7142857142857143</c:v>
                </c:pt>
                <c:pt idx="22042">
                  <c:v>0.8</c:v>
                </c:pt>
                <c:pt idx="22043">
                  <c:v>1.736842105263158</c:v>
                </c:pt>
                <c:pt idx="22044">
                  <c:v>2.1333333333333333</c:v>
                </c:pt>
                <c:pt idx="22045">
                  <c:v>1.6</c:v>
                </c:pt>
                <c:pt idx="22046">
                  <c:v>2.2857142857142856</c:v>
                </c:pt>
                <c:pt idx="22047">
                  <c:v>1.85</c:v>
                </c:pt>
                <c:pt idx="22048">
                  <c:v>2.3076923076923075</c:v>
                </c:pt>
                <c:pt idx="22049">
                  <c:v>1.9523809523809523</c:v>
                </c:pt>
                <c:pt idx="22050">
                  <c:v>1.7142857142857142</c:v>
                </c:pt>
                <c:pt idx="22051">
                  <c:v>0</c:v>
                </c:pt>
                <c:pt idx="22052">
                  <c:v>1.8571428571428572</c:v>
                </c:pt>
                <c:pt idx="22053">
                  <c:v>0</c:v>
                </c:pt>
                <c:pt idx="22054">
                  <c:v>1.2413793103448276</c:v>
                </c:pt>
                <c:pt idx="22055">
                  <c:v>2.0454545454545454</c:v>
                </c:pt>
                <c:pt idx="22056">
                  <c:v>0</c:v>
                </c:pt>
                <c:pt idx="22057">
                  <c:v>0</c:v>
                </c:pt>
                <c:pt idx="22058">
                  <c:v>0</c:v>
                </c:pt>
                <c:pt idx="22059">
                  <c:v>0</c:v>
                </c:pt>
                <c:pt idx="22060">
                  <c:v>0.53846153846153844</c:v>
                </c:pt>
                <c:pt idx="22061">
                  <c:v>0.3125</c:v>
                </c:pt>
                <c:pt idx="22062">
                  <c:v>0.93333333333333335</c:v>
                </c:pt>
                <c:pt idx="22063">
                  <c:v>0.5</c:v>
                </c:pt>
                <c:pt idx="22064">
                  <c:v>0.61111111111111116</c:v>
                </c:pt>
                <c:pt idx="22065">
                  <c:v>0.78947368421052633</c:v>
                </c:pt>
                <c:pt idx="22066">
                  <c:v>1.9</c:v>
                </c:pt>
                <c:pt idx="22067">
                  <c:v>1.1818181818181819</c:v>
                </c:pt>
                <c:pt idx="22068">
                  <c:v>1.7777777777777777</c:v>
                </c:pt>
                <c:pt idx="22069">
                  <c:v>1.3478260869565217</c:v>
                </c:pt>
                <c:pt idx="22070">
                  <c:v>2.5</c:v>
                </c:pt>
                <c:pt idx="22071">
                  <c:v>1.8095238095238095</c:v>
                </c:pt>
                <c:pt idx="22072">
                  <c:v>1.8095238095238095</c:v>
                </c:pt>
                <c:pt idx="22073">
                  <c:v>1.9090909090909092</c:v>
                </c:pt>
                <c:pt idx="22074">
                  <c:v>1.5454545454545454</c:v>
                </c:pt>
                <c:pt idx="22075">
                  <c:v>0</c:v>
                </c:pt>
                <c:pt idx="22076">
                  <c:v>1.8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0.25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0.2</c:v>
                </c:pt>
                <c:pt idx="22103">
                  <c:v>0</c:v>
                </c:pt>
                <c:pt idx="22104">
                  <c:v>1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0.35294117647058826</c:v>
                </c:pt>
                <c:pt idx="22113">
                  <c:v>0.7142857142857143</c:v>
                </c:pt>
                <c:pt idx="22114">
                  <c:v>0.2</c:v>
                </c:pt>
                <c:pt idx="22115">
                  <c:v>0</c:v>
                </c:pt>
                <c:pt idx="22116">
                  <c:v>1</c:v>
                </c:pt>
                <c:pt idx="22117">
                  <c:v>0.41666666666666669</c:v>
                </c:pt>
                <c:pt idx="22118">
                  <c:v>0.375</c:v>
                </c:pt>
                <c:pt idx="22119">
                  <c:v>0.46153846153846156</c:v>
                </c:pt>
                <c:pt idx="22120">
                  <c:v>0.2857142857142857</c:v>
                </c:pt>
                <c:pt idx="22121">
                  <c:v>0.26666666666666666</c:v>
                </c:pt>
                <c:pt idx="22122">
                  <c:v>0.41666666666666669</c:v>
                </c:pt>
                <c:pt idx="22123">
                  <c:v>0.35294117647058826</c:v>
                </c:pt>
                <c:pt idx="22124">
                  <c:v>0.47058823529411764</c:v>
                </c:pt>
                <c:pt idx="22125">
                  <c:v>0.46153846153846156</c:v>
                </c:pt>
                <c:pt idx="22126">
                  <c:v>0.26315789473684209</c:v>
                </c:pt>
                <c:pt idx="22127">
                  <c:v>0.25</c:v>
                </c:pt>
                <c:pt idx="22128">
                  <c:v>0.38095238095238093</c:v>
                </c:pt>
                <c:pt idx="22129">
                  <c:v>0.84615384615384615</c:v>
                </c:pt>
                <c:pt idx="22130">
                  <c:v>0.26315789473684209</c:v>
                </c:pt>
                <c:pt idx="22131">
                  <c:v>1</c:v>
                </c:pt>
                <c:pt idx="22132">
                  <c:v>0.54545454545454541</c:v>
                </c:pt>
                <c:pt idx="22133">
                  <c:v>0.25</c:v>
                </c:pt>
                <c:pt idx="22134">
                  <c:v>0.24</c:v>
                </c:pt>
                <c:pt idx="22135">
                  <c:v>0.35294117647058826</c:v>
                </c:pt>
                <c:pt idx="22136">
                  <c:v>0.8571428571428571</c:v>
                </c:pt>
                <c:pt idx="22137">
                  <c:v>0.26315789473684209</c:v>
                </c:pt>
                <c:pt idx="22138">
                  <c:v>1.2727272727272727</c:v>
                </c:pt>
                <c:pt idx="22139">
                  <c:v>0.25</c:v>
                </c:pt>
                <c:pt idx="22140">
                  <c:v>0.58823529411764708</c:v>
                </c:pt>
                <c:pt idx="22141">
                  <c:v>0.46153846153846156</c:v>
                </c:pt>
                <c:pt idx="22142">
                  <c:v>1.6666666666666667</c:v>
                </c:pt>
                <c:pt idx="22143">
                  <c:v>0.4</c:v>
                </c:pt>
                <c:pt idx="22144">
                  <c:v>0.63636363636363635</c:v>
                </c:pt>
                <c:pt idx="22145">
                  <c:v>1.3125</c:v>
                </c:pt>
                <c:pt idx="22146">
                  <c:v>0.875</c:v>
                </c:pt>
                <c:pt idx="22147">
                  <c:v>0.48275862068965519</c:v>
                </c:pt>
                <c:pt idx="22148">
                  <c:v>0.88</c:v>
                </c:pt>
                <c:pt idx="22149">
                  <c:v>0.66666666666666663</c:v>
                </c:pt>
                <c:pt idx="22150">
                  <c:v>2.1666666666666665</c:v>
                </c:pt>
                <c:pt idx="22151">
                  <c:v>1.1000000000000001</c:v>
                </c:pt>
                <c:pt idx="22152">
                  <c:v>0.75862068965517238</c:v>
                </c:pt>
                <c:pt idx="22153">
                  <c:v>1</c:v>
                </c:pt>
                <c:pt idx="22154">
                  <c:v>1.3333333333333333</c:v>
                </c:pt>
                <c:pt idx="22155">
                  <c:v>2.1428571428571428</c:v>
                </c:pt>
                <c:pt idx="22156">
                  <c:v>1.5294117647058822</c:v>
                </c:pt>
                <c:pt idx="22157">
                  <c:v>1.6666666666666667</c:v>
                </c:pt>
                <c:pt idx="22158">
                  <c:v>2.1428571428571428</c:v>
                </c:pt>
                <c:pt idx="22159">
                  <c:v>1.8421052631578947</c:v>
                </c:pt>
                <c:pt idx="22160">
                  <c:v>1.5789473684210527</c:v>
                </c:pt>
                <c:pt idx="22161">
                  <c:v>1.8421052631578947</c:v>
                </c:pt>
                <c:pt idx="22162">
                  <c:v>1.1111111111111112</c:v>
                </c:pt>
                <c:pt idx="22163">
                  <c:v>1.5217391304347827</c:v>
                </c:pt>
                <c:pt idx="22164">
                  <c:v>2.5</c:v>
                </c:pt>
                <c:pt idx="22165">
                  <c:v>1.7</c:v>
                </c:pt>
                <c:pt idx="22166">
                  <c:v>1.8</c:v>
                </c:pt>
                <c:pt idx="22167">
                  <c:v>2.0588235294117645</c:v>
                </c:pt>
                <c:pt idx="22168">
                  <c:v>1.1304347826086956</c:v>
                </c:pt>
                <c:pt idx="22169">
                  <c:v>0.9285714285714286</c:v>
                </c:pt>
                <c:pt idx="22170">
                  <c:v>1.6</c:v>
                </c:pt>
                <c:pt idx="22171">
                  <c:v>0</c:v>
                </c:pt>
                <c:pt idx="22172">
                  <c:v>0</c:v>
                </c:pt>
                <c:pt idx="22173">
                  <c:v>1.2222222222222223</c:v>
                </c:pt>
                <c:pt idx="22174">
                  <c:v>2.4615384615384617</c:v>
                </c:pt>
                <c:pt idx="22175">
                  <c:v>1.4166666666666667</c:v>
                </c:pt>
                <c:pt idx="22176">
                  <c:v>1.2592592592592593</c:v>
                </c:pt>
                <c:pt idx="22177">
                  <c:v>0</c:v>
                </c:pt>
                <c:pt idx="22178">
                  <c:v>1.9090909090909092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2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0.42857142857142855</c:v>
                </c:pt>
                <c:pt idx="22192">
                  <c:v>1.2</c:v>
                </c:pt>
                <c:pt idx="22193">
                  <c:v>0.31578947368421051</c:v>
                </c:pt>
                <c:pt idx="22194">
                  <c:v>0.59090909090909094</c:v>
                </c:pt>
                <c:pt idx="22195">
                  <c:v>0.31034482758620691</c:v>
                </c:pt>
                <c:pt idx="22196">
                  <c:v>0.41666666666666669</c:v>
                </c:pt>
                <c:pt idx="22197">
                  <c:v>1.5555555555555556</c:v>
                </c:pt>
                <c:pt idx="22198">
                  <c:v>0.69230769230769229</c:v>
                </c:pt>
                <c:pt idx="22199">
                  <c:v>1.1904761904761905</c:v>
                </c:pt>
                <c:pt idx="22200">
                  <c:v>1.0769230769230769</c:v>
                </c:pt>
                <c:pt idx="22201">
                  <c:v>1.6111111111111112</c:v>
                </c:pt>
                <c:pt idx="22202">
                  <c:v>1.5454545454545454</c:v>
                </c:pt>
                <c:pt idx="22203">
                  <c:v>1.3181818181818181</c:v>
                </c:pt>
                <c:pt idx="22204">
                  <c:v>1.8</c:v>
                </c:pt>
                <c:pt idx="22205">
                  <c:v>1.3809523809523809</c:v>
                </c:pt>
                <c:pt idx="22206">
                  <c:v>1.7894736842105263</c:v>
                </c:pt>
                <c:pt idx="22207">
                  <c:v>1.1904761904761905</c:v>
                </c:pt>
                <c:pt idx="22208">
                  <c:v>1.8</c:v>
                </c:pt>
                <c:pt idx="22209">
                  <c:v>1.9047619047619047</c:v>
                </c:pt>
                <c:pt idx="22210">
                  <c:v>2</c:v>
                </c:pt>
                <c:pt idx="22211">
                  <c:v>2.5833333333333335</c:v>
                </c:pt>
                <c:pt idx="22212">
                  <c:v>2.6666666666666665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0</c:v>
                </c:pt>
                <c:pt idx="22226">
                  <c:v>0</c:v>
                </c:pt>
                <c:pt idx="22227">
                  <c:v>0</c:v>
                </c:pt>
                <c:pt idx="22228">
                  <c:v>0</c:v>
                </c:pt>
                <c:pt idx="22229">
                  <c:v>0</c:v>
                </c:pt>
                <c:pt idx="22230">
                  <c:v>0</c:v>
                </c:pt>
                <c:pt idx="22231">
                  <c:v>0</c:v>
                </c:pt>
                <c:pt idx="22232">
                  <c:v>0</c:v>
                </c:pt>
                <c:pt idx="22233">
                  <c:v>0</c:v>
                </c:pt>
                <c:pt idx="22234">
                  <c:v>0</c:v>
                </c:pt>
                <c:pt idx="22235">
                  <c:v>0</c:v>
                </c:pt>
                <c:pt idx="22236">
                  <c:v>0</c:v>
                </c:pt>
                <c:pt idx="22237">
                  <c:v>0</c:v>
                </c:pt>
                <c:pt idx="22238">
                  <c:v>0</c:v>
                </c:pt>
                <c:pt idx="22239">
                  <c:v>0</c:v>
                </c:pt>
                <c:pt idx="22240">
                  <c:v>0</c:v>
                </c:pt>
                <c:pt idx="22241">
                  <c:v>0</c:v>
                </c:pt>
                <c:pt idx="22242">
                  <c:v>0.36363636363636365</c:v>
                </c:pt>
                <c:pt idx="22243">
                  <c:v>0.33333333333333331</c:v>
                </c:pt>
                <c:pt idx="22244">
                  <c:v>0</c:v>
                </c:pt>
                <c:pt idx="22245">
                  <c:v>0.4</c:v>
                </c:pt>
                <c:pt idx="22246">
                  <c:v>0</c:v>
                </c:pt>
                <c:pt idx="22247">
                  <c:v>0.25</c:v>
                </c:pt>
                <c:pt idx="22248">
                  <c:v>0.61538461538461542</c:v>
                </c:pt>
                <c:pt idx="22249">
                  <c:v>1.4</c:v>
                </c:pt>
                <c:pt idx="22250">
                  <c:v>0</c:v>
                </c:pt>
                <c:pt idx="22251">
                  <c:v>0</c:v>
                </c:pt>
                <c:pt idx="22252">
                  <c:v>0</c:v>
                </c:pt>
                <c:pt idx="22253">
                  <c:v>0</c:v>
                </c:pt>
                <c:pt idx="22254">
                  <c:v>0.45454545454545453</c:v>
                </c:pt>
                <c:pt idx="22255">
                  <c:v>0</c:v>
                </c:pt>
                <c:pt idx="22256">
                  <c:v>0</c:v>
                </c:pt>
                <c:pt idx="22257">
                  <c:v>0.88888888888888884</c:v>
                </c:pt>
                <c:pt idx="22258">
                  <c:v>0.22222222222222221</c:v>
                </c:pt>
                <c:pt idx="22259">
                  <c:v>0</c:v>
                </c:pt>
                <c:pt idx="22260">
                  <c:v>0.26666666666666666</c:v>
                </c:pt>
                <c:pt idx="22261">
                  <c:v>0.26666666666666666</c:v>
                </c:pt>
                <c:pt idx="22262">
                  <c:v>0.35714285714285715</c:v>
                </c:pt>
                <c:pt idx="22263">
                  <c:v>0.2857142857142857</c:v>
                </c:pt>
                <c:pt idx="22264">
                  <c:v>0.33333333333333331</c:v>
                </c:pt>
                <c:pt idx="22265">
                  <c:v>0.27272727272727271</c:v>
                </c:pt>
                <c:pt idx="22266">
                  <c:v>0.45454545454545453</c:v>
                </c:pt>
                <c:pt idx="22267">
                  <c:v>0.5</c:v>
                </c:pt>
                <c:pt idx="22268">
                  <c:v>0.5</c:v>
                </c:pt>
                <c:pt idx="22269">
                  <c:v>0.5</c:v>
                </c:pt>
                <c:pt idx="22270">
                  <c:v>0.2857142857142857</c:v>
                </c:pt>
                <c:pt idx="22271">
                  <c:v>0.42857142857142855</c:v>
                </c:pt>
                <c:pt idx="22272">
                  <c:v>1.4545454545454546</c:v>
                </c:pt>
                <c:pt idx="22273">
                  <c:v>0.4</c:v>
                </c:pt>
                <c:pt idx="22274">
                  <c:v>0.76923076923076927</c:v>
                </c:pt>
                <c:pt idx="22275">
                  <c:v>0.42857142857142855</c:v>
                </c:pt>
                <c:pt idx="22276">
                  <c:v>0.21739130434782608</c:v>
                </c:pt>
                <c:pt idx="22277">
                  <c:v>0.25</c:v>
                </c:pt>
                <c:pt idx="22278">
                  <c:v>0.58823529411764708</c:v>
                </c:pt>
                <c:pt idx="22279">
                  <c:v>0.58823529411764708</c:v>
                </c:pt>
                <c:pt idx="22280">
                  <c:v>0.61538461538461542</c:v>
                </c:pt>
                <c:pt idx="22281">
                  <c:v>1</c:v>
                </c:pt>
                <c:pt idx="22282">
                  <c:v>0.36842105263157893</c:v>
                </c:pt>
                <c:pt idx="22283">
                  <c:v>0.32</c:v>
                </c:pt>
                <c:pt idx="22284">
                  <c:v>0.2</c:v>
                </c:pt>
                <c:pt idx="22285">
                  <c:v>0.38095238095238093</c:v>
                </c:pt>
                <c:pt idx="22286">
                  <c:v>1</c:v>
                </c:pt>
                <c:pt idx="22287">
                  <c:v>0.2857142857142857</c:v>
                </c:pt>
                <c:pt idx="22288">
                  <c:v>0.36842105263157893</c:v>
                </c:pt>
                <c:pt idx="22289">
                  <c:v>0.21428571428571427</c:v>
                </c:pt>
                <c:pt idx="22290">
                  <c:v>0.4</c:v>
                </c:pt>
                <c:pt idx="22291">
                  <c:v>0.38095238095238093</c:v>
                </c:pt>
                <c:pt idx="22292">
                  <c:v>0.30434782608695654</c:v>
                </c:pt>
                <c:pt idx="22293">
                  <c:v>0.4</c:v>
                </c:pt>
                <c:pt idx="22294">
                  <c:v>0.4</c:v>
                </c:pt>
                <c:pt idx="22295">
                  <c:v>0.33333333333333331</c:v>
                </c:pt>
                <c:pt idx="22296">
                  <c:v>0.27586206896551724</c:v>
                </c:pt>
                <c:pt idx="22297">
                  <c:v>0.2857142857142857</c:v>
                </c:pt>
                <c:pt idx="22298">
                  <c:v>0.33333333333333331</c:v>
                </c:pt>
                <c:pt idx="22299">
                  <c:v>0.5714285714285714</c:v>
                </c:pt>
                <c:pt idx="22300">
                  <c:v>1.1428571428571428</c:v>
                </c:pt>
                <c:pt idx="22301">
                  <c:v>0.94736842105263153</c:v>
                </c:pt>
                <c:pt idx="22302">
                  <c:v>1.375</c:v>
                </c:pt>
                <c:pt idx="22303">
                  <c:v>0.82608695652173914</c:v>
                </c:pt>
                <c:pt idx="22304">
                  <c:v>1</c:v>
                </c:pt>
                <c:pt idx="22305">
                  <c:v>0.7142857142857143</c:v>
                </c:pt>
                <c:pt idx="22306">
                  <c:v>2.3333333333333335</c:v>
                </c:pt>
                <c:pt idx="22307">
                  <c:v>0.7142857142857143</c:v>
                </c:pt>
                <c:pt idx="22308">
                  <c:v>1.5</c:v>
                </c:pt>
                <c:pt idx="22309">
                  <c:v>1.5</c:v>
                </c:pt>
                <c:pt idx="22310">
                  <c:v>2.1538461538461537</c:v>
                </c:pt>
                <c:pt idx="22311">
                  <c:v>1.6875</c:v>
                </c:pt>
                <c:pt idx="22312">
                  <c:v>1.08</c:v>
                </c:pt>
                <c:pt idx="22313">
                  <c:v>1.2727272727272727</c:v>
                </c:pt>
                <c:pt idx="22314">
                  <c:v>1.5555555555555556</c:v>
                </c:pt>
                <c:pt idx="22315">
                  <c:v>2</c:v>
                </c:pt>
                <c:pt idx="22316">
                  <c:v>1.9473684210526316</c:v>
                </c:pt>
                <c:pt idx="22317">
                  <c:v>0.93333333333333335</c:v>
                </c:pt>
                <c:pt idx="22318">
                  <c:v>1.1923076923076923</c:v>
                </c:pt>
                <c:pt idx="22319">
                  <c:v>1.3913043478260869</c:v>
                </c:pt>
                <c:pt idx="22320">
                  <c:v>1.9473684210526316</c:v>
                </c:pt>
                <c:pt idx="22321">
                  <c:v>1.4761904761904763</c:v>
                </c:pt>
                <c:pt idx="22322">
                  <c:v>1.1851851851851851</c:v>
                </c:pt>
                <c:pt idx="22323">
                  <c:v>2.1052631578947367</c:v>
                </c:pt>
                <c:pt idx="22324">
                  <c:v>1.8823529411764706</c:v>
                </c:pt>
                <c:pt idx="22325">
                  <c:v>1.2307692307692308</c:v>
                </c:pt>
                <c:pt idx="22326">
                  <c:v>0</c:v>
                </c:pt>
                <c:pt idx="22327">
                  <c:v>1.2962962962962963</c:v>
                </c:pt>
                <c:pt idx="22328">
                  <c:v>2.6153846153846154</c:v>
                </c:pt>
                <c:pt idx="22329">
                  <c:v>2</c:v>
                </c:pt>
                <c:pt idx="22330">
                  <c:v>1.3333333333333333</c:v>
                </c:pt>
                <c:pt idx="22331">
                  <c:v>0</c:v>
                </c:pt>
                <c:pt idx="22332">
                  <c:v>0</c:v>
                </c:pt>
                <c:pt idx="22333">
                  <c:v>1.6923076923076923</c:v>
                </c:pt>
                <c:pt idx="22334">
                  <c:v>1.8076923076923077</c:v>
                </c:pt>
                <c:pt idx="22335">
                  <c:v>0</c:v>
                </c:pt>
                <c:pt idx="22336">
                  <c:v>0</c:v>
                </c:pt>
                <c:pt idx="22337">
                  <c:v>0.3</c:v>
                </c:pt>
                <c:pt idx="22338">
                  <c:v>0.33333333333333331</c:v>
                </c:pt>
                <c:pt idx="22339">
                  <c:v>0</c:v>
                </c:pt>
                <c:pt idx="22340">
                  <c:v>1.4</c:v>
                </c:pt>
                <c:pt idx="22341">
                  <c:v>1</c:v>
                </c:pt>
                <c:pt idx="22342">
                  <c:v>0.625</c:v>
                </c:pt>
                <c:pt idx="22343">
                  <c:v>0.32142857142857145</c:v>
                </c:pt>
                <c:pt idx="22344">
                  <c:v>0.7142857142857143</c:v>
                </c:pt>
                <c:pt idx="22345">
                  <c:v>1.4545454545454546</c:v>
                </c:pt>
                <c:pt idx="22346">
                  <c:v>1.1538461538461537</c:v>
                </c:pt>
                <c:pt idx="22347">
                  <c:v>1.3461538461538463</c:v>
                </c:pt>
                <c:pt idx="22348">
                  <c:v>2</c:v>
                </c:pt>
                <c:pt idx="22349">
                  <c:v>2.0909090909090908</c:v>
                </c:pt>
                <c:pt idx="22350">
                  <c:v>1.4583333333333333</c:v>
                </c:pt>
                <c:pt idx="22351">
                  <c:v>0</c:v>
                </c:pt>
                <c:pt idx="22352">
                  <c:v>0</c:v>
                </c:pt>
                <c:pt idx="22353">
                  <c:v>0</c:v>
                </c:pt>
                <c:pt idx="22354">
                  <c:v>0</c:v>
                </c:pt>
                <c:pt idx="22355">
                  <c:v>0</c:v>
                </c:pt>
                <c:pt idx="22356">
                  <c:v>0</c:v>
                </c:pt>
                <c:pt idx="22357">
                  <c:v>0</c:v>
                </c:pt>
                <c:pt idx="22358">
                  <c:v>0</c:v>
                </c:pt>
                <c:pt idx="22359">
                  <c:v>0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0.5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0.76923076923076927</c:v>
                </c:pt>
                <c:pt idx="22380">
                  <c:v>0</c:v>
                </c:pt>
                <c:pt idx="22381">
                  <c:v>0.54545454545454541</c:v>
                </c:pt>
                <c:pt idx="22382">
                  <c:v>0</c:v>
                </c:pt>
                <c:pt idx="22383">
                  <c:v>0.66666666666666663</c:v>
                </c:pt>
                <c:pt idx="22384">
                  <c:v>0.5</c:v>
                </c:pt>
                <c:pt idx="22385">
                  <c:v>0</c:v>
                </c:pt>
                <c:pt idx="22386">
                  <c:v>0.6</c:v>
                </c:pt>
                <c:pt idx="22387">
                  <c:v>0</c:v>
                </c:pt>
                <c:pt idx="22388">
                  <c:v>0</c:v>
                </c:pt>
                <c:pt idx="22389">
                  <c:v>0.22222222222222221</c:v>
                </c:pt>
                <c:pt idx="22390">
                  <c:v>0.2857142857142857</c:v>
                </c:pt>
                <c:pt idx="22391">
                  <c:v>0.76923076923076927</c:v>
                </c:pt>
                <c:pt idx="22392">
                  <c:v>1</c:v>
                </c:pt>
                <c:pt idx="22393">
                  <c:v>1.4</c:v>
                </c:pt>
                <c:pt idx="22394">
                  <c:v>0.91666666666666663</c:v>
                </c:pt>
                <c:pt idx="22395">
                  <c:v>0.66666666666666663</c:v>
                </c:pt>
                <c:pt idx="22396">
                  <c:v>0.22222222222222221</c:v>
                </c:pt>
                <c:pt idx="22397">
                  <c:v>0.26315789473684209</c:v>
                </c:pt>
                <c:pt idx="22398">
                  <c:v>0.33333333333333331</c:v>
                </c:pt>
                <c:pt idx="22399">
                  <c:v>0.625</c:v>
                </c:pt>
                <c:pt idx="22400">
                  <c:v>0.27777777777777779</c:v>
                </c:pt>
                <c:pt idx="22401">
                  <c:v>0.35714285714285715</c:v>
                </c:pt>
                <c:pt idx="22402">
                  <c:v>0.27777777777777779</c:v>
                </c:pt>
                <c:pt idx="22403">
                  <c:v>0.3888888888888889</c:v>
                </c:pt>
                <c:pt idx="22404">
                  <c:v>0.31578947368421051</c:v>
                </c:pt>
                <c:pt idx="22405">
                  <c:v>0.4</c:v>
                </c:pt>
                <c:pt idx="22406">
                  <c:v>0.4</c:v>
                </c:pt>
                <c:pt idx="22407">
                  <c:v>0.25</c:v>
                </c:pt>
                <c:pt idx="22408">
                  <c:v>0.45</c:v>
                </c:pt>
                <c:pt idx="22409">
                  <c:v>0.83333333333333337</c:v>
                </c:pt>
                <c:pt idx="22410">
                  <c:v>0.4</c:v>
                </c:pt>
                <c:pt idx="22411">
                  <c:v>0.6875</c:v>
                </c:pt>
                <c:pt idx="22412">
                  <c:v>1.1538461538461537</c:v>
                </c:pt>
                <c:pt idx="22413">
                  <c:v>0.2608695652173913</c:v>
                </c:pt>
                <c:pt idx="22414">
                  <c:v>0.31578947368421051</c:v>
                </c:pt>
                <c:pt idx="22415">
                  <c:v>0.3</c:v>
                </c:pt>
                <c:pt idx="22416">
                  <c:v>0.5714285714285714</c:v>
                </c:pt>
                <c:pt idx="22417">
                  <c:v>0.77777777777777779</c:v>
                </c:pt>
                <c:pt idx="22418">
                  <c:v>0.22222222222222221</c:v>
                </c:pt>
                <c:pt idx="22419">
                  <c:v>0.25</c:v>
                </c:pt>
                <c:pt idx="22420">
                  <c:v>0.48</c:v>
                </c:pt>
                <c:pt idx="22421">
                  <c:v>0.47619047619047616</c:v>
                </c:pt>
                <c:pt idx="22422">
                  <c:v>0.22222222222222221</c:v>
                </c:pt>
                <c:pt idx="22423">
                  <c:v>0.2608695652173913</c:v>
                </c:pt>
                <c:pt idx="22424">
                  <c:v>1.6363636363636365</c:v>
                </c:pt>
                <c:pt idx="22425">
                  <c:v>0.5</c:v>
                </c:pt>
                <c:pt idx="22426">
                  <c:v>0.72727272727272729</c:v>
                </c:pt>
                <c:pt idx="22427">
                  <c:v>0.34482758620689657</c:v>
                </c:pt>
                <c:pt idx="22428">
                  <c:v>0.82352941176470584</c:v>
                </c:pt>
                <c:pt idx="22429">
                  <c:v>2</c:v>
                </c:pt>
                <c:pt idx="22430">
                  <c:v>0.66666666666666663</c:v>
                </c:pt>
                <c:pt idx="22431">
                  <c:v>0.82352941176470584</c:v>
                </c:pt>
                <c:pt idx="22432">
                  <c:v>0.77272727272727271</c:v>
                </c:pt>
                <c:pt idx="22433">
                  <c:v>0.48275862068965519</c:v>
                </c:pt>
                <c:pt idx="22434">
                  <c:v>2.0833333333333335</c:v>
                </c:pt>
                <c:pt idx="22435">
                  <c:v>0.81818181818181823</c:v>
                </c:pt>
                <c:pt idx="22436">
                  <c:v>2.1666666666666665</c:v>
                </c:pt>
                <c:pt idx="22437">
                  <c:v>1.5294117647058822</c:v>
                </c:pt>
                <c:pt idx="22438">
                  <c:v>1.5714285714285714</c:v>
                </c:pt>
                <c:pt idx="22439">
                  <c:v>1.7333333333333334</c:v>
                </c:pt>
                <c:pt idx="22440">
                  <c:v>1.3</c:v>
                </c:pt>
                <c:pt idx="22441">
                  <c:v>0.75</c:v>
                </c:pt>
                <c:pt idx="22442">
                  <c:v>2.3636363636363638</c:v>
                </c:pt>
                <c:pt idx="22443">
                  <c:v>1.7647058823529411</c:v>
                </c:pt>
                <c:pt idx="22444">
                  <c:v>1.2380952380952381</c:v>
                </c:pt>
                <c:pt idx="22445">
                  <c:v>1.4545454545454546</c:v>
                </c:pt>
                <c:pt idx="22446">
                  <c:v>1.4545454545454546</c:v>
                </c:pt>
                <c:pt idx="22447">
                  <c:v>1.7777777777777777</c:v>
                </c:pt>
                <c:pt idx="22448">
                  <c:v>1.6666666666666667</c:v>
                </c:pt>
                <c:pt idx="22449">
                  <c:v>1.1599999999999999</c:v>
                </c:pt>
                <c:pt idx="22450">
                  <c:v>1.7647058823529411</c:v>
                </c:pt>
                <c:pt idx="22451">
                  <c:v>2.1111111111111112</c:v>
                </c:pt>
                <c:pt idx="22452">
                  <c:v>1.9</c:v>
                </c:pt>
                <c:pt idx="22453">
                  <c:v>1</c:v>
                </c:pt>
                <c:pt idx="22454">
                  <c:v>1.1538461538461537</c:v>
                </c:pt>
                <c:pt idx="22455">
                  <c:v>1.65</c:v>
                </c:pt>
                <c:pt idx="22456">
                  <c:v>1.2692307692307692</c:v>
                </c:pt>
                <c:pt idx="22457">
                  <c:v>2.2105263157894739</c:v>
                </c:pt>
                <c:pt idx="22458">
                  <c:v>0</c:v>
                </c:pt>
                <c:pt idx="22459">
                  <c:v>1.9</c:v>
                </c:pt>
                <c:pt idx="22460">
                  <c:v>2.2941176470588234</c:v>
                </c:pt>
                <c:pt idx="22461">
                  <c:v>1.6521739130434783</c:v>
                </c:pt>
                <c:pt idx="22462">
                  <c:v>1.3703703703703705</c:v>
                </c:pt>
                <c:pt idx="22463">
                  <c:v>2.7692307692307692</c:v>
                </c:pt>
                <c:pt idx="22464">
                  <c:v>2</c:v>
                </c:pt>
                <c:pt idx="22465">
                  <c:v>0</c:v>
                </c:pt>
                <c:pt idx="22466">
                  <c:v>0</c:v>
                </c:pt>
                <c:pt idx="22467">
                  <c:v>1.9090909090909092</c:v>
                </c:pt>
                <c:pt idx="22468">
                  <c:v>0</c:v>
                </c:pt>
                <c:pt idx="22469">
                  <c:v>0</c:v>
                </c:pt>
                <c:pt idx="22470">
                  <c:v>0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0.5</c:v>
                </c:pt>
                <c:pt idx="22479">
                  <c:v>0</c:v>
                </c:pt>
                <c:pt idx="22480">
                  <c:v>0.45454545454545453</c:v>
                </c:pt>
                <c:pt idx="22481">
                  <c:v>0.55555555555555558</c:v>
                </c:pt>
                <c:pt idx="22482">
                  <c:v>0.5</c:v>
                </c:pt>
                <c:pt idx="22483">
                  <c:v>0</c:v>
                </c:pt>
                <c:pt idx="22484">
                  <c:v>1.0769230769230769</c:v>
                </c:pt>
                <c:pt idx="22485">
                  <c:v>0.29411764705882354</c:v>
                </c:pt>
                <c:pt idx="22486">
                  <c:v>0.5625</c:v>
                </c:pt>
                <c:pt idx="22487">
                  <c:v>0.4</c:v>
                </c:pt>
                <c:pt idx="22488">
                  <c:v>0.2608695652173913</c:v>
                </c:pt>
                <c:pt idx="22489">
                  <c:v>0.30434782608695654</c:v>
                </c:pt>
                <c:pt idx="22490">
                  <c:v>0.41176470588235292</c:v>
                </c:pt>
                <c:pt idx="22491">
                  <c:v>0.6</c:v>
                </c:pt>
                <c:pt idx="22492">
                  <c:v>0.5</c:v>
                </c:pt>
                <c:pt idx="22493">
                  <c:v>0.45</c:v>
                </c:pt>
                <c:pt idx="22494">
                  <c:v>0.5</c:v>
                </c:pt>
                <c:pt idx="22495">
                  <c:v>0.39393939393939392</c:v>
                </c:pt>
                <c:pt idx="22496">
                  <c:v>1.6923076923076923</c:v>
                </c:pt>
                <c:pt idx="22497">
                  <c:v>1.0416666666666667</c:v>
                </c:pt>
                <c:pt idx="22498">
                  <c:v>0.8928571428571429</c:v>
                </c:pt>
                <c:pt idx="22499">
                  <c:v>1.0344827586206897</c:v>
                </c:pt>
                <c:pt idx="22500">
                  <c:v>1.6521739130434783</c:v>
                </c:pt>
                <c:pt idx="22501">
                  <c:v>1.5714285714285714</c:v>
                </c:pt>
                <c:pt idx="22502">
                  <c:v>2.1578947368421053</c:v>
                </c:pt>
                <c:pt idx="22503">
                  <c:v>1.3703703703703705</c:v>
                </c:pt>
                <c:pt idx="22504">
                  <c:v>0</c:v>
                </c:pt>
                <c:pt idx="22505">
                  <c:v>2.1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0.36363636363636365</c:v>
                </c:pt>
                <c:pt idx="22527">
                  <c:v>0</c:v>
                </c:pt>
                <c:pt idx="22528">
                  <c:v>0</c:v>
                </c:pt>
                <c:pt idx="22529">
                  <c:v>0.26666666666666666</c:v>
                </c:pt>
                <c:pt idx="22530">
                  <c:v>0.36363636363636365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0.44444444444444442</c:v>
                </c:pt>
                <c:pt idx="22537">
                  <c:v>0</c:v>
                </c:pt>
                <c:pt idx="22538">
                  <c:v>0</c:v>
                </c:pt>
                <c:pt idx="22539">
                  <c:v>0</c:v>
                </c:pt>
                <c:pt idx="22540">
                  <c:v>0</c:v>
                </c:pt>
                <c:pt idx="22541">
                  <c:v>0.36363636363636365</c:v>
                </c:pt>
                <c:pt idx="22542">
                  <c:v>0.92307692307692313</c:v>
                </c:pt>
                <c:pt idx="22543">
                  <c:v>0.8</c:v>
                </c:pt>
                <c:pt idx="22544">
                  <c:v>0</c:v>
                </c:pt>
                <c:pt idx="22545">
                  <c:v>0.4</c:v>
                </c:pt>
                <c:pt idx="22546">
                  <c:v>0.54545454545454541</c:v>
                </c:pt>
                <c:pt idx="22547">
                  <c:v>1.0769230769230769</c:v>
                </c:pt>
                <c:pt idx="22548">
                  <c:v>0</c:v>
                </c:pt>
                <c:pt idx="22549">
                  <c:v>1.6</c:v>
                </c:pt>
                <c:pt idx="22550">
                  <c:v>0.8</c:v>
                </c:pt>
                <c:pt idx="22551">
                  <c:v>0.2857142857142857</c:v>
                </c:pt>
                <c:pt idx="22552">
                  <c:v>0.53333333333333333</c:v>
                </c:pt>
                <c:pt idx="22553">
                  <c:v>0.4</c:v>
                </c:pt>
                <c:pt idx="22554">
                  <c:v>0.30769230769230771</c:v>
                </c:pt>
                <c:pt idx="22555">
                  <c:v>0.44444444444444442</c:v>
                </c:pt>
                <c:pt idx="22556">
                  <c:v>0.23529411764705882</c:v>
                </c:pt>
                <c:pt idx="22557">
                  <c:v>0.21428571428571427</c:v>
                </c:pt>
                <c:pt idx="22558">
                  <c:v>0.83333333333333337</c:v>
                </c:pt>
                <c:pt idx="22559">
                  <c:v>0.46153846153846156</c:v>
                </c:pt>
                <c:pt idx="22560">
                  <c:v>0.38461538461538464</c:v>
                </c:pt>
                <c:pt idx="22561">
                  <c:v>0.21428571428571427</c:v>
                </c:pt>
                <c:pt idx="22562">
                  <c:v>0.30769230769230771</c:v>
                </c:pt>
                <c:pt idx="22563">
                  <c:v>0.29411764705882354</c:v>
                </c:pt>
                <c:pt idx="22564">
                  <c:v>0.2857142857142857</c:v>
                </c:pt>
                <c:pt idx="22565">
                  <c:v>0.7</c:v>
                </c:pt>
                <c:pt idx="22566">
                  <c:v>0.42857142857142855</c:v>
                </c:pt>
                <c:pt idx="22567">
                  <c:v>0.26666666666666666</c:v>
                </c:pt>
                <c:pt idx="22568">
                  <c:v>1.6</c:v>
                </c:pt>
                <c:pt idx="22569">
                  <c:v>0.22222222222222221</c:v>
                </c:pt>
                <c:pt idx="22570">
                  <c:v>0.33333333333333331</c:v>
                </c:pt>
                <c:pt idx="22571">
                  <c:v>0.30434782608695654</c:v>
                </c:pt>
                <c:pt idx="22572">
                  <c:v>0.2857142857142857</c:v>
                </c:pt>
                <c:pt idx="22573">
                  <c:v>0.33333333333333331</c:v>
                </c:pt>
                <c:pt idx="22574">
                  <c:v>0.5</c:v>
                </c:pt>
                <c:pt idx="22575">
                  <c:v>0.5714285714285714</c:v>
                </c:pt>
                <c:pt idx="22576">
                  <c:v>0.30434782608695654</c:v>
                </c:pt>
                <c:pt idx="22577">
                  <c:v>0.22222222222222221</c:v>
                </c:pt>
                <c:pt idx="22578">
                  <c:v>0.36842105263157893</c:v>
                </c:pt>
                <c:pt idx="22579">
                  <c:v>0.33333333333333331</c:v>
                </c:pt>
                <c:pt idx="22580">
                  <c:v>0.41666666666666669</c:v>
                </c:pt>
                <c:pt idx="22581">
                  <c:v>0.5</c:v>
                </c:pt>
                <c:pt idx="22582">
                  <c:v>1.3076923076923077</c:v>
                </c:pt>
                <c:pt idx="22583">
                  <c:v>0.34782608695652173</c:v>
                </c:pt>
                <c:pt idx="22584">
                  <c:v>1.8</c:v>
                </c:pt>
                <c:pt idx="22585">
                  <c:v>0.41666666666666669</c:v>
                </c:pt>
                <c:pt idx="22586">
                  <c:v>0.70588235294117652</c:v>
                </c:pt>
                <c:pt idx="22587">
                  <c:v>1.1428571428571428</c:v>
                </c:pt>
                <c:pt idx="22588">
                  <c:v>1.2857142857142858</c:v>
                </c:pt>
                <c:pt idx="22589">
                  <c:v>0.75</c:v>
                </c:pt>
                <c:pt idx="22590">
                  <c:v>0.72727272727272729</c:v>
                </c:pt>
                <c:pt idx="22591">
                  <c:v>0.56000000000000005</c:v>
                </c:pt>
                <c:pt idx="22592">
                  <c:v>2</c:v>
                </c:pt>
                <c:pt idx="22593">
                  <c:v>0.8571428571428571</c:v>
                </c:pt>
                <c:pt idx="22594">
                  <c:v>0.88888888888888884</c:v>
                </c:pt>
                <c:pt idx="22595">
                  <c:v>0.86956521739130432</c:v>
                </c:pt>
                <c:pt idx="22596">
                  <c:v>1.3333333333333333</c:v>
                </c:pt>
                <c:pt idx="22597">
                  <c:v>0.55172413793103448</c:v>
                </c:pt>
                <c:pt idx="22598">
                  <c:v>1.2</c:v>
                </c:pt>
                <c:pt idx="22599">
                  <c:v>1.1304347826086956</c:v>
                </c:pt>
                <c:pt idx="22600">
                  <c:v>0.7407407407407407</c:v>
                </c:pt>
                <c:pt idx="22601">
                  <c:v>1.45</c:v>
                </c:pt>
                <c:pt idx="22602">
                  <c:v>1.9411764705882353</c:v>
                </c:pt>
                <c:pt idx="22603">
                  <c:v>0.76923076923076927</c:v>
                </c:pt>
                <c:pt idx="22604">
                  <c:v>1.7142857142857142</c:v>
                </c:pt>
                <c:pt idx="22605">
                  <c:v>1.3333333333333333</c:v>
                </c:pt>
                <c:pt idx="22606">
                  <c:v>1.7777777777777777</c:v>
                </c:pt>
                <c:pt idx="22607">
                  <c:v>1.125</c:v>
                </c:pt>
                <c:pt idx="22608">
                  <c:v>1.5714285714285714</c:v>
                </c:pt>
                <c:pt idx="22609">
                  <c:v>1.6190476190476191</c:v>
                </c:pt>
                <c:pt idx="22610">
                  <c:v>1.4761904761904763</c:v>
                </c:pt>
                <c:pt idx="22611">
                  <c:v>2</c:v>
                </c:pt>
                <c:pt idx="22612">
                  <c:v>1.8823529411764706</c:v>
                </c:pt>
                <c:pt idx="22613">
                  <c:v>2.2222222222222223</c:v>
                </c:pt>
                <c:pt idx="22614">
                  <c:v>1.0666666666666667</c:v>
                </c:pt>
                <c:pt idx="22615">
                  <c:v>1.8947368421052631</c:v>
                </c:pt>
                <c:pt idx="22616">
                  <c:v>2.1</c:v>
                </c:pt>
                <c:pt idx="22617">
                  <c:v>1.7826086956521738</c:v>
                </c:pt>
                <c:pt idx="22618">
                  <c:v>1.75</c:v>
                </c:pt>
                <c:pt idx="22619">
                  <c:v>2</c:v>
                </c:pt>
                <c:pt idx="22620">
                  <c:v>2.1</c:v>
                </c:pt>
                <c:pt idx="22621">
                  <c:v>1.103448275862069</c:v>
                </c:pt>
                <c:pt idx="22622">
                  <c:v>1.4</c:v>
                </c:pt>
                <c:pt idx="22623">
                  <c:v>1.6363636363636365</c:v>
                </c:pt>
                <c:pt idx="22624">
                  <c:v>1.75</c:v>
                </c:pt>
                <c:pt idx="22625">
                  <c:v>2</c:v>
                </c:pt>
                <c:pt idx="22626">
                  <c:v>1.4285714285714286</c:v>
                </c:pt>
                <c:pt idx="22627">
                  <c:v>2.9230769230769229</c:v>
                </c:pt>
                <c:pt idx="22628">
                  <c:v>1.4814814814814814</c:v>
                </c:pt>
                <c:pt idx="22629">
                  <c:v>0</c:v>
                </c:pt>
                <c:pt idx="22630">
                  <c:v>0</c:v>
                </c:pt>
                <c:pt idx="22631">
                  <c:v>0</c:v>
                </c:pt>
                <c:pt idx="22632">
                  <c:v>1.8461538461538463</c:v>
                </c:pt>
                <c:pt idx="22633">
                  <c:v>0</c:v>
                </c:pt>
                <c:pt idx="22634">
                  <c:v>0</c:v>
                </c:pt>
                <c:pt idx="22635">
                  <c:v>0</c:v>
                </c:pt>
                <c:pt idx="22636">
                  <c:v>0</c:v>
                </c:pt>
                <c:pt idx="22637">
                  <c:v>0</c:v>
                </c:pt>
                <c:pt idx="22638">
                  <c:v>0</c:v>
                </c:pt>
                <c:pt idx="22639">
                  <c:v>0</c:v>
                </c:pt>
                <c:pt idx="22640">
                  <c:v>0</c:v>
                </c:pt>
                <c:pt idx="22641">
                  <c:v>0</c:v>
                </c:pt>
                <c:pt idx="22642">
                  <c:v>0</c:v>
                </c:pt>
                <c:pt idx="22643">
                  <c:v>0</c:v>
                </c:pt>
                <c:pt idx="22644">
                  <c:v>0</c:v>
                </c:pt>
                <c:pt idx="22645">
                  <c:v>1</c:v>
                </c:pt>
                <c:pt idx="22646">
                  <c:v>0</c:v>
                </c:pt>
                <c:pt idx="22647">
                  <c:v>0.46666666666666667</c:v>
                </c:pt>
                <c:pt idx="22648">
                  <c:v>0.29411764705882354</c:v>
                </c:pt>
                <c:pt idx="22649">
                  <c:v>0.6875</c:v>
                </c:pt>
                <c:pt idx="22650">
                  <c:v>1.1666666666666667</c:v>
                </c:pt>
                <c:pt idx="22651">
                  <c:v>0.6</c:v>
                </c:pt>
                <c:pt idx="22652">
                  <c:v>0.52631578947368418</c:v>
                </c:pt>
                <c:pt idx="22653">
                  <c:v>0.43478260869565216</c:v>
                </c:pt>
                <c:pt idx="22654">
                  <c:v>0.58333333333333337</c:v>
                </c:pt>
                <c:pt idx="22655">
                  <c:v>0.75</c:v>
                </c:pt>
                <c:pt idx="22656">
                  <c:v>1.7647058823529411</c:v>
                </c:pt>
                <c:pt idx="22657">
                  <c:v>1.1818181818181819</c:v>
                </c:pt>
                <c:pt idx="22658">
                  <c:v>0.85185185185185186</c:v>
                </c:pt>
                <c:pt idx="22659">
                  <c:v>1.8823529411764706</c:v>
                </c:pt>
                <c:pt idx="22660">
                  <c:v>1.7</c:v>
                </c:pt>
                <c:pt idx="22661">
                  <c:v>1.9444444444444444</c:v>
                </c:pt>
                <c:pt idx="22662">
                  <c:v>1.55</c:v>
                </c:pt>
                <c:pt idx="22663">
                  <c:v>1.24</c:v>
                </c:pt>
                <c:pt idx="22664">
                  <c:v>1.5909090909090908</c:v>
                </c:pt>
                <c:pt idx="22665">
                  <c:v>1.9444444444444444</c:v>
                </c:pt>
                <c:pt idx="22666">
                  <c:v>2.2105263157894739</c:v>
                </c:pt>
                <c:pt idx="22667">
                  <c:v>2.1666666666666665</c:v>
                </c:pt>
                <c:pt idx="22668">
                  <c:v>1.3461538461538463</c:v>
                </c:pt>
                <c:pt idx="22669">
                  <c:v>1.1333333333333333</c:v>
                </c:pt>
                <c:pt idx="22670">
                  <c:v>1.6956521739130435</c:v>
                </c:pt>
                <c:pt idx="22671">
                  <c:v>2.1</c:v>
                </c:pt>
                <c:pt idx="22672">
                  <c:v>2.1428571428571428</c:v>
                </c:pt>
                <c:pt idx="22673">
                  <c:v>0</c:v>
                </c:pt>
                <c:pt idx="22674">
                  <c:v>0</c:v>
                </c:pt>
                <c:pt idx="22675">
                  <c:v>1.9615384615384615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0.2857142857142857</c:v>
                </c:pt>
                <c:pt idx="22695">
                  <c:v>0.2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</c:v>
                </c:pt>
                <c:pt idx="22703">
                  <c:v>0</c:v>
                </c:pt>
                <c:pt idx="22704">
                  <c:v>0.2</c:v>
                </c:pt>
                <c:pt idx="22705">
                  <c:v>0</c:v>
                </c:pt>
                <c:pt idx="22706">
                  <c:v>0.25</c:v>
                </c:pt>
                <c:pt idx="22707">
                  <c:v>0</c:v>
                </c:pt>
                <c:pt idx="22708">
                  <c:v>0</c:v>
                </c:pt>
                <c:pt idx="22709">
                  <c:v>0.22222222222222221</c:v>
                </c:pt>
                <c:pt idx="22710">
                  <c:v>0</c:v>
                </c:pt>
                <c:pt idx="22711">
                  <c:v>0.54545454545454541</c:v>
                </c:pt>
                <c:pt idx="22712">
                  <c:v>0</c:v>
                </c:pt>
                <c:pt idx="22713">
                  <c:v>0</c:v>
                </c:pt>
                <c:pt idx="22714">
                  <c:v>0.25</c:v>
                </c:pt>
                <c:pt idx="22715">
                  <c:v>0.4</c:v>
                </c:pt>
                <c:pt idx="22716">
                  <c:v>0.4</c:v>
                </c:pt>
                <c:pt idx="22717">
                  <c:v>0.54545454545454541</c:v>
                </c:pt>
                <c:pt idx="22718">
                  <c:v>0</c:v>
                </c:pt>
                <c:pt idx="22719">
                  <c:v>0</c:v>
                </c:pt>
                <c:pt idx="22720">
                  <c:v>0.44444444444444442</c:v>
                </c:pt>
                <c:pt idx="22721">
                  <c:v>0</c:v>
                </c:pt>
                <c:pt idx="22722">
                  <c:v>0.54545454545454541</c:v>
                </c:pt>
                <c:pt idx="22723">
                  <c:v>1.0769230769230769</c:v>
                </c:pt>
                <c:pt idx="22724">
                  <c:v>0</c:v>
                </c:pt>
                <c:pt idx="22725">
                  <c:v>1.5555555555555556</c:v>
                </c:pt>
                <c:pt idx="22726">
                  <c:v>1.5555555555555556</c:v>
                </c:pt>
                <c:pt idx="22727">
                  <c:v>0.29411764705882354</c:v>
                </c:pt>
                <c:pt idx="22728">
                  <c:v>0.54545454545454541</c:v>
                </c:pt>
                <c:pt idx="22729">
                  <c:v>1.5555555555555556</c:v>
                </c:pt>
                <c:pt idx="22730">
                  <c:v>0.23529411764705882</c:v>
                </c:pt>
                <c:pt idx="22731">
                  <c:v>0.42857142857142855</c:v>
                </c:pt>
                <c:pt idx="22732">
                  <c:v>0.27272727272727271</c:v>
                </c:pt>
                <c:pt idx="22733">
                  <c:v>0.33333333333333331</c:v>
                </c:pt>
                <c:pt idx="22734">
                  <c:v>0.22222222222222221</c:v>
                </c:pt>
                <c:pt idx="22735">
                  <c:v>0.73333333333333328</c:v>
                </c:pt>
                <c:pt idx="22736">
                  <c:v>0.4</c:v>
                </c:pt>
                <c:pt idx="22737">
                  <c:v>0.82352941176470584</c:v>
                </c:pt>
                <c:pt idx="22738">
                  <c:v>0.83333333333333337</c:v>
                </c:pt>
                <c:pt idx="22739">
                  <c:v>0.38461538461538464</c:v>
                </c:pt>
                <c:pt idx="22740">
                  <c:v>0.25</c:v>
                </c:pt>
                <c:pt idx="22741">
                  <c:v>0.2608695652173913</c:v>
                </c:pt>
                <c:pt idx="22742">
                  <c:v>0.34782608695652173</c:v>
                </c:pt>
                <c:pt idx="22743">
                  <c:v>0.4</c:v>
                </c:pt>
                <c:pt idx="22744">
                  <c:v>1.25</c:v>
                </c:pt>
                <c:pt idx="22745">
                  <c:v>0.33333333333333331</c:v>
                </c:pt>
                <c:pt idx="22746">
                  <c:v>0.22222222222222221</c:v>
                </c:pt>
                <c:pt idx="22747">
                  <c:v>0.42857142857142855</c:v>
                </c:pt>
                <c:pt idx="22748">
                  <c:v>0.29629629629629628</c:v>
                </c:pt>
                <c:pt idx="22749">
                  <c:v>0.2608695652173913</c:v>
                </c:pt>
                <c:pt idx="22750">
                  <c:v>0.31578947368421051</c:v>
                </c:pt>
                <c:pt idx="22751">
                  <c:v>0.75</c:v>
                </c:pt>
                <c:pt idx="22752">
                  <c:v>0.27272727272727271</c:v>
                </c:pt>
                <c:pt idx="22753">
                  <c:v>0.5</c:v>
                </c:pt>
                <c:pt idx="22754">
                  <c:v>1.8</c:v>
                </c:pt>
                <c:pt idx="22755">
                  <c:v>0.33333333333333331</c:v>
                </c:pt>
                <c:pt idx="22756">
                  <c:v>0.52631578947368418</c:v>
                </c:pt>
                <c:pt idx="22757">
                  <c:v>0.625</c:v>
                </c:pt>
                <c:pt idx="22758">
                  <c:v>0.23076923076923078</c:v>
                </c:pt>
                <c:pt idx="22759">
                  <c:v>0.94117647058823528</c:v>
                </c:pt>
                <c:pt idx="22760">
                  <c:v>0.56000000000000005</c:v>
                </c:pt>
                <c:pt idx="22761">
                  <c:v>0.66666666666666663</c:v>
                </c:pt>
                <c:pt idx="22762">
                  <c:v>0.81818181818181823</c:v>
                </c:pt>
                <c:pt idx="22763">
                  <c:v>0.68</c:v>
                </c:pt>
                <c:pt idx="22764">
                  <c:v>1.1666666666666667</c:v>
                </c:pt>
                <c:pt idx="22765">
                  <c:v>1.4666666666666666</c:v>
                </c:pt>
                <c:pt idx="22766">
                  <c:v>1.1666666666666667</c:v>
                </c:pt>
                <c:pt idx="22767">
                  <c:v>1.0434782608695652</c:v>
                </c:pt>
                <c:pt idx="22768">
                  <c:v>0.62068965517241381</c:v>
                </c:pt>
                <c:pt idx="22769">
                  <c:v>1.0909090909090908</c:v>
                </c:pt>
                <c:pt idx="22770">
                  <c:v>1.4285714285714286</c:v>
                </c:pt>
                <c:pt idx="22771">
                  <c:v>1.8823529411764706</c:v>
                </c:pt>
                <c:pt idx="22772">
                  <c:v>1.55</c:v>
                </c:pt>
                <c:pt idx="22773">
                  <c:v>0.73333333333333328</c:v>
                </c:pt>
                <c:pt idx="22774">
                  <c:v>2.2352941176470589</c:v>
                </c:pt>
                <c:pt idx="22775">
                  <c:v>1.32</c:v>
                </c:pt>
                <c:pt idx="22776">
                  <c:v>2.2941176470588234</c:v>
                </c:pt>
                <c:pt idx="22777">
                  <c:v>1.8888888888888888</c:v>
                </c:pt>
                <c:pt idx="22778">
                  <c:v>2.2000000000000002</c:v>
                </c:pt>
                <c:pt idx="22779">
                  <c:v>2.3333333333333335</c:v>
                </c:pt>
                <c:pt idx="22780">
                  <c:v>2.1052631578947367</c:v>
                </c:pt>
                <c:pt idx="22781">
                  <c:v>2.1111111111111112</c:v>
                </c:pt>
                <c:pt idx="22782">
                  <c:v>1.4074074074074074</c:v>
                </c:pt>
                <c:pt idx="22783">
                  <c:v>2</c:v>
                </c:pt>
                <c:pt idx="22784">
                  <c:v>1.6521739130434783</c:v>
                </c:pt>
                <c:pt idx="22785">
                  <c:v>1.6521739130434783</c:v>
                </c:pt>
                <c:pt idx="22786">
                  <c:v>0</c:v>
                </c:pt>
                <c:pt idx="22787">
                  <c:v>1.4782608695652173</c:v>
                </c:pt>
                <c:pt idx="22788">
                  <c:v>1.5</c:v>
                </c:pt>
                <c:pt idx="22789">
                  <c:v>1.75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0.55555555555555558</c:v>
                </c:pt>
                <c:pt idx="22796">
                  <c:v>0.81818181818181823</c:v>
                </c:pt>
                <c:pt idx="22797">
                  <c:v>0.38461538461538464</c:v>
                </c:pt>
                <c:pt idx="22798">
                  <c:v>1.1666666666666667</c:v>
                </c:pt>
                <c:pt idx="22799">
                  <c:v>1.0833333333333333</c:v>
                </c:pt>
                <c:pt idx="22800">
                  <c:v>1.8888888888888888</c:v>
                </c:pt>
                <c:pt idx="22801">
                  <c:v>0.42857142857142855</c:v>
                </c:pt>
                <c:pt idx="22802">
                  <c:v>0.47368421052631576</c:v>
                </c:pt>
                <c:pt idx="22803">
                  <c:v>0.2857142857142857</c:v>
                </c:pt>
                <c:pt idx="22804">
                  <c:v>0.52941176470588236</c:v>
                </c:pt>
                <c:pt idx="22805">
                  <c:v>0.40909090909090912</c:v>
                </c:pt>
                <c:pt idx="22806">
                  <c:v>1.263157894736842</c:v>
                </c:pt>
                <c:pt idx="22807">
                  <c:v>1.1666666666666667</c:v>
                </c:pt>
                <c:pt idx="22808">
                  <c:v>0.6428571428571429</c:v>
                </c:pt>
                <c:pt idx="22809">
                  <c:v>1.1428571428571428</c:v>
                </c:pt>
                <c:pt idx="22810">
                  <c:v>1.45</c:v>
                </c:pt>
                <c:pt idx="22811">
                  <c:v>2.375</c:v>
                </c:pt>
                <c:pt idx="22812">
                  <c:v>1.9411764705882353</c:v>
                </c:pt>
                <c:pt idx="22813">
                  <c:v>1.5714285714285714</c:v>
                </c:pt>
                <c:pt idx="22814">
                  <c:v>2.1111111111111112</c:v>
                </c:pt>
                <c:pt idx="22815">
                  <c:v>2.3125</c:v>
                </c:pt>
                <c:pt idx="22816">
                  <c:v>1.7619047619047619</c:v>
                </c:pt>
                <c:pt idx="22817">
                  <c:v>0</c:v>
                </c:pt>
                <c:pt idx="22818">
                  <c:v>0</c:v>
                </c:pt>
                <c:pt idx="22819">
                  <c:v>0</c:v>
                </c:pt>
                <c:pt idx="22820">
                  <c:v>0</c:v>
                </c:pt>
                <c:pt idx="22821">
                  <c:v>0</c:v>
                </c:pt>
                <c:pt idx="22822">
                  <c:v>0</c:v>
                </c:pt>
                <c:pt idx="22823">
                  <c:v>0</c:v>
                </c:pt>
                <c:pt idx="22824">
                  <c:v>0</c:v>
                </c:pt>
                <c:pt idx="22825">
                  <c:v>0</c:v>
                </c:pt>
                <c:pt idx="22826">
                  <c:v>0</c:v>
                </c:pt>
                <c:pt idx="22827">
                  <c:v>0</c:v>
                </c:pt>
                <c:pt idx="22828">
                  <c:v>0.90909090909090906</c:v>
                </c:pt>
                <c:pt idx="22829">
                  <c:v>0</c:v>
                </c:pt>
                <c:pt idx="22830">
                  <c:v>0</c:v>
                </c:pt>
                <c:pt idx="22831">
                  <c:v>0</c:v>
                </c:pt>
                <c:pt idx="22832">
                  <c:v>0.30769230769230771</c:v>
                </c:pt>
                <c:pt idx="22833">
                  <c:v>0</c:v>
                </c:pt>
                <c:pt idx="22834">
                  <c:v>0.44444444444444442</c:v>
                </c:pt>
                <c:pt idx="22835">
                  <c:v>0</c:v>
                </c:pt>
                <c:pt idx="22836">
                  <c:v>0.4</c:v>
                </c:pt>
                <c:pt idx="22837">
                  <c:v>0</c:v>
                </c:pt>
                <c:pt idx="22838">
                  <c:v>0</c:v>
                </c:pt>
                <c:pt idx="22839">
                  <c:v>0.30769230769230771</c:v>
                </c:pt>
                <c:pt idx="22840">
                  <c:v>1</c:v>
                </c:pt>
                <c:pt idx="22841">
                  <c:v>0</c:v>
                </c:pt>
                <c:pt idx="22842">
                  <c:v>0</c:v>
                </c:pt>
                <c:pt idx="22843">
                  <c:v>0.72727272727272729</c:v>
                </c:pt>
                <c:pt idx="22844">
                  <c:v>0.6</c:v>
                </c:pt>
                <c:pt idx="22845">
                  <c:v>0.33333333333333331</c:v>
                </c:pt>
                <c:pt idx="22846">
                  <c:v>0</c:v>
                </c:pt>
                <c:pt idx="22847">
                  <c:v>0.30769230769230771</c:v>
                </c:pt>
                <c:pt idx="22848">
                  <c:v>0</c:v>
                </c:pt>
                <c:pt idx="22849">
                  <c:v>0.23076923076923078</c:v>
                </c:pt>
                <c:pt idx="22850">
                  <c:v>0.23529411764705882</c:v>
                </c:pt>
                <c:pt idx="22851">
                  <c:v>0.2857142857142857</c:v>
                </c:pt>
                <c:pt idx="22852">
                  <c:v>0.9</c:v>
                </c:pt>
                <c:pt idx="22853">
                  <c:v>0.72727272727272729</c:v>
                </c:pt>
                <c:pt idx="22854">
                  <c:v>0.3125</c:v>
                </c:pt>
                <c:pt idx="22855">
                  <c:v>0.33333333333333331</c:v>
                </c:pt>
                <c:pt idx="22856">
                  <c:v>0.6428571428571429</c:v>
                </c:pt>
                <c:pt idx="22857">
                  <c:v>0.7</c:v>
                </c:pt>
                <c:pt idx="22858">
                  <c:v>0.3125</c:v>
                </c:pt>
                <c:pt idx="22859">
                  <c:v>0.41666666666666669</c:v>
                </c:pt>
                <c:pt idx="22860">
                  <c:v>0.5</c:v>
                </c:pt>
                <c:pt idx="22861">
                  <c:v>0.35294117647058826</c:v>
                </c:pt>
                <c:pt idx="22862">
                  <c:v>0.2857142857142857</c:v>
                </c:pt>
                <c:pt idx="22863">
                  <c:v>0.73333333333333328</c:v>
                </c:pt>
                <c:pt idx="22864">
                  <c:v>1.1666666666666667</c:v>
                </c:pt>
                <c:pt idx="22865">
                  <c:v>0.36363636363636365</c:v>
                </c:pt>
                <c:pt idx="22866">
                  <c:v>0.53846153846153844</c:v>
                </c:pt>
                <c:pt idx="22867">
                  <c:v>0.23076923076923078</c:v>
                </c:pt>
                <c:pt idx="22868">
                  <c:v>0.53333333333333333</c:v>
                </c:pt>
                <c:pt idx="22869">
                  <c:v>1</c:v>
                </c:pt>
                <c:pt idx="22870">
                  <c:v>0.2</c:v>
                </c:pt>
                <c:pt idx="22871">
                  <c:v>0.36363636363636365</c:v>
                </c:pt>
                <c:pt idx="22872">
                  <c:v>0.44444444444444442</c:v>
                </c:pt>
                <c:pt idx="22873">
                  <c:v>0.5</c:v>
                </c:pt>
                <c:pt idx="22874">
                  <c:v>0.75</c:v>
                </c:pt>
                <c:pt idx="22875">
                  <c:v>0.75</c:v>
                </c:pt>
                <c:pt idx="22876">
                  <c:v>0.30769230769230771</c:v>
                </c:pt>
                <c:pt idx="22877">
                  <c:v>1.3846153846153846</c:v>
                </c:pt>
                <c:pt idx="22878">
                  <c:v>0.36363636363636365</c:v>
                </c:pt>
                <c:pt idx="22879">
                  <c:v>1.3333333333333333</c:v>
                </c:pt>
                <c:pt idx="22880">
                  <c:v>0.38095238095238093</c:v>
                </c:pt>
                <c:pt idx="22881">
                  <c:v>1.4615384615384615</c:v>
                </c:pt>
                <c:pt idx="22882">
                  <c:v>0.52173913043478259</c:v>
                </c:pt>
                <c:pt idx="22883">
                  <c:v>0.63157894736842102</c:v>
                </c:pt>
                <c:pt idx="22884">
                  <c:v>0.32</c:v>
                </c:pt>
                <c:pt idx="22885">
                  <c:v>0.8</c:v>
                </c:pt>
                <c:pt idx="22886">
                  <c:v>0.90476190476190477</c:v>
                </c:pt>
                <c:pt idx="22887">
                  <c:v>1.2222222222222223</c:v>
                </c:pt>
                <c:pt idx="22888">
                  <c:v>0.90909090909090906</c:v>
                </c:pt>
                <c:pt idx="22889">
                  <c:v>1.6</c:v>
                </c:pt>
                <c:pt idx="22890">
                  <c:v>0.66666666666666663</c:v>
                </c:pt>
                <c:pt idx="22891">
                  <c:v>1.368421052631579</c:v>
                </c:pt>
                <c:pt idx="22892">
                  <c:v>0.5</c:v>
                </c:pt>
                <c:pt idx="22893">
                  <c:v>1.75</c:v>
                </c:pt>
                <c:pt idx="22894">
                  <c:v>1.173913043478261</c:v>
                </c:pt>
                <c:pt idx="22895">
                  <c:v>1.75</c:v>
                </c:pt>
                <c:pt idx="22896">
                  <c:v>1.1666666666666667</c:v>
                </c:pt>
                <c:pt idx="22897">
                  <c:v>2.25</c:v>
                </c:pt>
                <c:pt idx="22898">
                  <c:v>1.1428571428571428</c:v>
                </c:pt>
                <c:pt idx="22899">
                  <c:v>2</c:v>
                </c:pt>
                <c:pt idx="22900">
                  <c:v>1.6</c:v>
                </c:pt>
                <c:pt idx="22901">
                  <c:v>1.5238095238095237</c:v>
                </c:pt>
                <c:pt idx="22902">
                  <c:v>2</c:v>
                </c:pt>
                <c:pt idx="22903">
                  <c:v>1.1071428571428572</c:v>
                </c:pt>
                <c:pt idx="22904">
                  <c:v>2.1176470588235294</c:v>
                </c:pt>
                <c:pt idx="22905">
                  <c:v>1.28</c:v>
                </c:pt>
                <c:pt idx="22906">
                  <c:v>0.90322580645161288</c:v>
                </c:pt>
                <c:pt idx="22907">
                  <c:v>2</c:v>
                </c:pt>
                <c:pt idx="22908">
                  <c:v>2.8333333333333335</c:v>
                </c:pt>
                <c:pt idx="22909">
                  <c:v>1.6363636363636365</c:v>
                </c:pt>
                <c:pt idx="22910">
                  <c:v>1.7391304347826086</c:v>
                </c:pt>
                <c:pt idx="22911">
                  <c:v>1.9130434782608696</c:v>
                </c:pt>
                <c:pt idx="22912">
                  <c:v>0</c:v>
                </c:pt>
                <c:pt idx="22913">
                  <c:v>0</c:v>
                </c:pt>
                <c:pt idx="22914">
                  <c:v>1.92</c:v>
                </c:pt>
                <c:pt idx="22915">
                  <c:v>0</c:v>
                </c:pt>
                <c:pt idx="22916">
                  <c:v>0</c:v>
                </c:pt>
                <c:pt idx="22917">
                  <c:v>0</c:v>
                </c:pt>
                <c:pt idx="22918">
                  <c:v>0</c:v>
                </c:pt>
                <c:pt idx="22919">
                  <c:v>0</c:v>
                </c:pt>
                <c:pt idx="22920">
                  <c:v>0</c:v>
                </c:pt>
                <c:pt idx="22921">
                  <c:v>0.23076923076923078</c:v>
                </c:pt>
                <c:pt idx="22922">
                  <c:v>0.32</c:v>
                </c:pt>
                <c:pt idx="22923">
                  <c:v>0.28000000000000003</c:v>
                </c:pt>
                <c:pt idx="22924">
                  <c:v>0.4</c:v>
                </c:pt>
                <c:pt idx="22925">
                  <c:v>1.7692307692307692</c:v>
                </c:pt>
                <c:pt idx="22926">
                  <c:v>1.4210526315789473</c:v>
                </c:pt>
                <c:pt idx="22927">
                  <c:v>0.92</c:v>
                </c:pt>
                <c:pt idx="22928">
                  <c:v>0.88</c:v>
                </c:pt>
                <c:pt idx="22929">
                  <c:v>0.73333333333333328</c:v>
                </c:pt>
                <c:pt idx="22930">
                  <c:v>1.8125</c:v>
                </c:pt>
                <c:pt idx="22931">
                  <c:v>2.0588235294117645</c:v>
                </c:pt>
                <c:pt idx="22932">
                  <c:v>2.1875</c:v>
                </c:pt>
                <c:pt idx="22933">
                  <c:v>0.93333333333333335</c:v>
                </c:pt>
                <c:pt idx="22934">
                  <c:v>1.8571428571428572</c:v>
                </c:pt>
                <c:pt idx="22935">
                  <c:v>0</c:v>
                </c:pt>
                <c:pt idx="22936">
                  <c:v>1.9545454545454546</c:v>
                </c:pt>
                <c:pt idx="22937">
                  <c:v>0</c:v>
                </c:pt>
                <c:pt idx="22938">
                  <c:v>2.263157894736842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0.6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1.0909090909090908</c:v>
                </c:pt>
                <c:pt idx="22963">
                  <c:v>0</c:v>
                </c:pt>
                <c:pt idx="22964">
                  <c:v>0</c:v>
                </c:pt>
                <c:pt idx="22965">
                  <c:v>0</c:v>
                </c:pt>
                <c:pt idx="22966">
                  <c:v>0</c:v>
                </c:pt>
                <c:pt idx="22967">
                  <c:v>0.5</c:v>
                </c:pt>
                <c:pt idx="22968">
                  <c:v>0.75</c:v>
                </c:pt>
                <c:pt idx="22969">
                  <c:v>0</c:v>
                </c:pt>
                <c:pt idx="22970">
                  <c:v>0.25</c:v>
                </c:pt>
                <c:pt idx="22971">
                  <c:v>0</c:v>
                </c:pt>
                <c:pt idx="22972">
                  <c:v>0</c:v>
                </c:pt>
                <c:pt idx="22973">
                  <c:v>0.66666666666666663</c:v>
                </c:pt>
                <c:pt idx="22974">
                  <c:v>0.6</c:v>
                </c:pt>
                <c:pt idx="22975">
                  <c:v>0.90909090909090906</c:v>
                </c:pt>
                <c:pt idx="22976">
                  <c:v>0</c:v>
                </c:pt>
                <c:pt idx="22977">
                  <c:v>0.23529411764705882</c:v>
                </c:pt>
                <c:pt idx="22978">
                  <c:v>0.2</c:v>
                </c:pt>
                <c:pt idx="22979">
                  <c:v>1.1111111111111112</c:v>
                </c:pt>
                <c:pt idx="22980">
                  <c:v>0.7142857142857143</c:v>
                </c:pt>
                <c:pt idx="22981">
                  <c:v>1</c:v>
                </c:pt>
                <c:pt idx="22982">
                  <c:v>0.35294117647058826</c:v>
                </c:pt>
                <c:pt idx="22983">
                  <c:v>0.875</c:v>
                </c:pt>
                <c:pt idx="22984">
                  <c:v>0.41666666666666669</c:v>
                </c:pt>
                <c:pt idx="22985">
                  <c:v>0.44444444444444442</c:v>
                </c:pt>
                <c:pt idx="22986">
                  <c:v>1.1000000000000001</c:v>
                </c:pt>
                <c:pt idx="22987">
                  <c:v>0.23809523809523808</c:v>
                </c:pt>
                <c:pt idx="22988">
                  <c:v>0.38461538461538464</c:v>
                </c:pt>
                <c:pt idx="22989">
                  <c:v>0.42857142857142855</c:v>
                </c:pt>
                <c:pt idx="22990">
                  <c:v>0.26666666666666666</c:v>
                </c:pt>
                <c:pt idx="22991">
                  <c:v>0.23076923076923078</c:v>
                </c:pt>
                <c:pt idx="22992">
                  <c:v>0.36363636363636365</c:v>
                </c:pt>
                <c:pt idx="22993">
                  <c:v>0.66666666666666663</c:v>
                </c:pt>
                <c:pt idx="22994">
                  <c:v>0.25</c:v>
                </c:pt>
                <c:pt idx="22995">
                  <c:v>0.93333333333333335</c:v>
                </c:pt>
                <c:pt idx="22996">
                  <c:v>0.2857142857142857</c:v>
                </c:pt>
                <c:pt idx="22997">
                  <c:v>0.5</c:v>
                </c:pt>
                <c:pt idx="22998">
                  <c:v>1.3333333333333333</c:v>
                </c:pt>
                <c:pt idx="22999">
                  <c:v>0.2</c:v>
                </c:pt>
                <c:pt idx="23000">
                  <c:v>1.4166666666666667</c:v>
                </c:pt>
                <c:pt idx="23001">
                  <c:v>1.3846153846153846</c:v>
                </c:pt>
                <c:pt idx="23002">
                  <c:v>0.55555555555555558</c:v>
                </c:pt>
                <c:pt idx="23003">
                  <c:v>0.66666666666666663</c:v>
                </c:pt>
                <c:pt idx="23004">
                  <c:v>0.7</c:v>
                </c:pt>
                <c:pt idx="23005">
                  <c:v>0.38461538461538464</c:v>
                </c:pt>
                <c:pt idx="23006">
                  <c:v>0.3</c:v>
                </c:pt>
                <c:pt idx="23007">
                  <c:v>1.125</c:v>
                </c:pt>
                <c:pt idx="23008">
                  <c:v>0.73684210526315785</c:v>
                </c:pt>
                <c:pt idx="23009">
                  <c:v>0.58333333333333337</c:v>
                </c:pt>
                <c:pt idx="23010">
                  <c:v>0.8571428571428571</c:v>
                </c:pt>
                <c:pt idx="23011">
                  <c:v>1.0476190476190477</c:v>
                </c:pt>
                <c:pt idx="23012">
                  <c:v>0.45161290322580644</c:v>
                </c:pt>
                <c:pt idx="23013">
                  <c:v>1.8666666666666667</c:v>
                </c:pt>
                <c:pt idx="23014">
                  <c:v>0.75</c:v>
                </c:pt>
                <c:pt idx="23015">
                  <c:v>1.368421052631579</c:v>
                </c:pt>
                <c:pt idx="23016">
                  <c:v>0.6428571428571429</c:v>
                </c:pt>
                <c:pt idx="23017">
                  <c:v>1.1304347826086956</c:v>
                </c:pt>
                <c:pt idx="23018">
                  <c:v>0.5625</c:v>
                </c:pt>
                <c:pt idx="23019">
                  <c:v>1.2727272727272727</c:v>
                </c:pt>
                <c:pt idx="23020">
                  <c:v>2</c:v>
                </c:pt>
                <c:pt idx="23021">
                  <c:v>1.5</c:v>
                </c:pt>
                <c:pt idx="23022">
                  <c:v>1.875</c:v>
                </c:pt>
                <c:pt idx="23023">
                  <c:v>2.375</c:v>
                </c:pt>
                <c:pt idx="23024">
                  <c:v>1.5</c:v>
                </c:pt>
                <c:pt idx="23025">
                  <c:v>2.1428571428571428</c:v>
                </c:pt>
                <c:pt idx="23026">
                  <c:v>1.3043478260869565</c:v>
                </c:pt>
                <c:pt idx="23027">
                  <c:v>1.25</c:v>
                </c:pt>
                <c:pt idx="23028">
                  <c:v>2.3076923076923075</c:v>
                </c:pt>
                <c:pt idx="23029">
                  <c:v>1.6190476190476191</c:v>
                </c:pt>
                <c:pt idx="23030">
                  <c:v>1.7142857142857142</c:v>
                </c:pt>
                <c:pt idx="23031">
                  <c:v>1.9444444444444444</c:v>
                </c:pt>
                <c:pt idx="23032">
                  <c:v>1.36</c:v>
                </c:pt>
                <c:pt idx="23033">
                  <c:v>0</c:v>
                </c:pt>
                <c:pt idx="23034">
                  <c:v>2.2666666666666666</c:v>
                </c:pt>
                <c:pt idx="23035">
                  <c:v>2.2857142857142856</c:v>
                </c:pt>
                <c:pt idx="23036">
                  <c:v>1.36</c:v>
                </c:pt>
                <c:pt idx="23037">
                  <c:v>0</c:v>
                </c:pt>
                <c:pt idx="23038">
                  <c:v>1.2758620689655173</c:v>
                </c:pt>
                <c:pt idx="23039">
                  <c:v>1.8095238095238095</c:v>
                </c:pt>
                <c:pt idx="23040">
                  <c:v>0</c:v>
                </c:pt>
                <c:pt idx="23041">
                  <c:v>2.0434782608695654</c:v>
                </c:pt>
                <c:pt idx="23042">
                  <c:v>1.826086956521739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1.125</c:v>
                </c:pt>
                <c:pt idx="23056">
                  <c:v>0.21428571428571427</c:v>
                </c:pt>
                <c:pt idx="23057">
                  <c:v>0</c:v>
                </c:pt>
                <c:pt idx="23058">
                  <c:v>0.40909090909090912</c:v>
                </c:pt>
                <c:pt idx="23059">
                  <c:v>0.8</c:v>
                </c:pt>
                <c:pt idx="23060">
                  <c:v>0.59090909090909094</c:v>
                </c:pt>
                <c:pt idx="23061">
                  <c:v>1.7857142857142858</c:v>
                </c:pt>
                <c:pt idx="23062">
                  <c:v>1.05</c:v>
                </c:pt>
                <c:pt idx="23063">
                  <c:v>1.7857142857142858</c:v>
                </c:pt>
                <c:pt idx="23064">
                  <c:v>1.5263157894736843</c:v>
                </c:pt>
                <c:pt idx="23065">
                  <c:v>2.5333333333333332</c:v>
                </c:pt>
                <c:pt idx="23066">
                  <c:v>1.3181818181818181</c:v>
                </c:pt>
                <c:pt idx="23067">
                  <c:v>1.7</c:v>
                </c:pt>
                <c:pt idx="23068">
                  <c:v>1.4736842105263157</c:v>
                </c:pt>
                <c:pt idx="23069">
                  <c:v>1.9</c:v>
                </c:pt>
                <c:pt idx="23070">
                  <c:v>2.3571428571428572</c:v>
                </c:pt>
                <c:pt idx="23071">
                  <c:v>1.8</c:v>
                </c:pt>
                <c:pt idx="23072">
                  <c:v>1.1785714285714286</c:v>
                </c:pt>
                <c:pt idx="23073">
                  <c:v>1.8181818181818181</c:v>
                </c:pt>
                <c:pt idx="23074">
                  <c:v>1.9130434782608696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0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0.5714285714285714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0.5</c:v>
                </c:pt>
                <c:pt idx="23107">
                  <c:v>0.4</c:v>
                </c:pt>
                <c:pt idx="23108">
                  <c:v>0.35294117647058826</c:v>
                </c:pt>
                <c:pt idx="23109">
                  <c:v>0.30769230769230771</c:v>
                </c:pt>
                <c:pt idx="23110">
                  <c:v>0.30769230769230771</c:v>
                </c:pt>
                <c:pt idx="23111">
                  <c:v>1.0909090909090908</c:v>
                </c:pt>
                <c:pt idx="23112">
                  <c:v>0</c:v>
                </c:pt>
                <c:pt idx="23113">
                  <c:v>0</c:v>
                </c:pt>
                <c:pt idx="23114">
                  <c:v>1</c:v>
                </c:pt>
                <c:pt idx="23115">
                  <c:v>0.25</c:v>
                </c:pt>
                <c:pt idx="23116">
                  <c:v>0.41666666666666669</c:v>
                </c:pt>
                <c:pt idx="23117">
                  <c:v>0.35294117647058826</c:v>
                </c:pt>
                <c:pt idx="23118">
                  <c:v>0.30769230769230771</c:v>
                </c:pt>
                <c:pt idx="23119">
                  <c:v>0.46153846153846156</c:v>
                </c:pt>
                <c:pt idx="23120">
                  <c:v>1.3</c:v>
                </c:pt>
                <c:pt idx="23121">
                  <c:v>0.375</c:v>
                </c:pt>
                <c:pt idx="23122">
                  <c:v>0.69230769230769229</c:v>
                </c:pt>
                <c:pt idx="23123">
                  <c:v>0.73684210526315785</c:v>
                </c:pt>
                <c:pt idx="23124">
                  <c:v>0.7142857142857143</c:v>
                </c:pt>
                <c:pt idx="23125">
                  <c:v>0.375</c:v>
                </c:pt>
                <c:pt idx="23126">
                  <c:v>0.33333333333333331</c:v>
                </c:pt>
                <c:pt idx="23127">
                  <c:v>0.35</c:v>
                </c:pt>
                <c:pt idx="23128">
                  <c:v>0.41176470588235292</c:v>
                </c:pt>
                <c:pt idx="23129">
                  <c:v>0.5714285714285714</c:v>
                </c:pt>
                <c:pt idx="23130">
                  <c:v>0.38095238095238093</c:v>
                </c:pt>
                <c:pt idx="23131">
                  <c:v>0.7857142857142857</c:v>
                </c:pt>
                <c:pt idx="23132">
                  <c:v>0.21052631578947367</c:v>
                </c:pt>
                <c:pt idx="23133">
                  <c:v>0.8</c:v>
                </c:pt>
                <c:pt idx="23134">
                  <c:v>0.35</c:v>
                </c:pt>
                <c:pt idx="23135">
                  <c:v>0.32</c:v>
                </c:pt>
                <c:pt idx="23136">
                  <c:v>0.38461538461538464</c:v>
                </c:pt>
                <c:pt idx="23137">
                  <c:v>1.5</c:v>
                </c:pt>
                <c:pt idx="23138">
                  <c:v>0.63157894736842102</c:v>
                </c:pt>
                <c:pt idx="23139">
                  <c:v>1</c:v>
                </c:pt>
                <c:pt idx="23140">
                  <c:v>1.5384615384615385</c:v>
                </c:pt>
                <c:pt idx="23141">
                  <c:v>0.66666666666666663</c:v>
                </c:pt>
                <c:pt idx="23142">
                  <c:v>0.84210526315789469</c:v>
                </c:pt>
                <c:pt idx="23143">
                  <c:v>0.46153846153846156</c:v>
                </c:pt>
                <c:pt idx="23144">
                  <c:v>1.6923076923076923</c:v>
                </c:pt>
                <c:pt idx="23145">
                  <c:v>0.54545454545454541</c:v>
                </c:pt>
                <c:pt idx="23146">
                  <c:v>0.46153846153846156</c:v>
                </c:pt>
                <c:pt idx="23147">
                  <c:v>0.5714285714285714</c:v>
                </c:pt>
                <c:pt idx="23148">
                  <c:v>0.8</c:v>
                </c:pt>
                <c:pt idx="23149">
                  <c:v>0.59259259259259256</c:v>
                </c:pt>
                <c:pt idx="23150">
                  <c:v>1.8666666666666667</c:v>
                </c:pt>
                <c:pt idx="23151">
                  <c:v>0.92</c:v>
                </c:pt>
                <c:pt idx="23152">
                  <c:v>1.2173913043478262</c:v>
                </c:pt>
                <c:pt idx="23153">
                  <c:v>2</c:v>
                </c:pt>
                <c:pt idx="23154">
                  <c:v>2.1538461538461537</c:v>
                </c:pt>
                <c:pt idx="23155">
                  <c:v>2</c:v>
                </c:pt>
                <c:pt idx="23156">
                  <c:v>1.5789473684210527</c:v>
                </c:pt>
                <c:pt idx="23157">
                  <c:v>0.7142857142857143</c:v>
                </c:pt>
                <c:pt idx="23158">
                  <c:v>2.1538461538461537</c:v>
                </c:pt>
                <c:pt idx="23159">
                  <c:v>1.0384615384615385</c:v>
                </c:pt>
                <c:pt idx="23160">
                  <c:v>1.4736842105263157</c:v>
                </c:pt>
                <c:pt idx="23161">
                  <c:v>0.96</c:v>
                </c:pt>
                <c:pt idx="23162">
                  <c:v>2.1333333333333333</c:v>
                </c:pt>
                <c:pt idx="23163">
                  <c:v>1.6</c:v>
                </c:pt>
                <c:pt idx="23164">
                  <c:v>1.7</c:v>
                </c:pt>
                <c:pt idx="23165">
                  <c:v>1.9411764705882353</c:v>
                </c:pt>
                <c:pt idx="23166">
                  <c:v>2.3846153846153846</c:v>
                </c:pt>
                <c:pt idx="23167">
                  <c:v>0.70588235294117652</c:v>
                </c:pt>
                <c:pt idx="23168">
                  <c:v>0.90322580645161288</c:v>
                </c:pt>
                <c:pt idx="23169">
                  <c:v>1.4782608695652173</c:v>
                </c:pt>
                <c:pt idx="23170">
                  <c:v>2.5454545454545454</c:v>
                </c:pt>
                <c:pt idx="23171">
                  <c:v>1.037037037037037</c:v>
                </c:pt>
                <c:pt idx="23172">
                  <c:v>1.85</c:v>
                </c:pt>
                <c:pt idx="23173">
                  <c:v>1.0909090909090908</c:v>
                </c:pt>
                <c:pt idx="23174">
                  <c:v>2.2857142857142856</c:v>
                </c:pt>
                <c:pt idx="23175">
                  <c:v>1.3333333333333333</c:v>
                </c:pt>
                <c:pt idx="23176">
                  <c:v>1.44</c:v>
                </c:pt>
                <c:pt idx="23177">
                  <c:v>2.4615384615384617</c:v>
                </c:pt>
                <c:pt idx="23178">
                  <c:v>1.7142857142857142</c:v>
                </c:pt>
                <c:pt idx="23179">
                  <c:v>0.93333333333333335</c:v>
                </c:pt>
                <c:pt idx="23180">
                  <c:v>1.1923076923076923</c:v>
                </c:pt>
                <c:pt idx="23181">
                  <c:v>1.7777777777777777</c:v>
                </c:pt>
                <c:pt idx="23182">
                  <c:v>1.7777777777777777</c:v>
                </c:pt>
                <c:pt idx="23183">
                  <c:v>1.2</c:v>
                </c:pt>
                <c:pt idx="23184">
                  <c:v>1.1666666666666667</c:v>
                </c:pt>
                <c:pt idx="23185">
                  <c:v>1.44</c:v>
                </c:pt>
                <c:pt idx="23186">
                  <c:v>1.52</c:v>
                </c:pt>
                <c:pt idx="23187">
                  <c:v>0</c:v>
                </c:pt>
                <c:pt idx="23188">
                  <c:v>0</c:v>
                </c:pt>
                <c:pt idx="23189">
                  <c:v>1.25</c:v>
                </c:pt>
                <c:pt idx="23190">
                  <c:v>0</c:v>
                </c:pt>
                <c:pt idx="23191">
                  <c:v>1.9047619047619047</c:v>
                </c:pt>
                <c:pt idx="23192">
                  <c:v>1.2413793103448276</c:v>
                </c:pt>
                <c:pt idx="23193">
                  <c:v>2.4285714285714284</c:v>
                </c:pt>
                <c:pt idx="23194">
                  <c:v>1.8181818181818181</c:v>
                </c:pt>
                <c:pt idx="23195">
                  <c:v>1.6296296296296295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0.77777777777777779</c:v>
                </c:pt>
                <c:pt idx="23204">
                  <c:v>0.73684210526315785</c:v>
                </c:pt>
                <c:pt idx="23205">
                  <c:v>0.66666666666666663</c:v>
                </c:pt>
                <c:pt idx="23206">
                  <c:v>1.6923076923076923</c:v>
                </c:pt>
                <c:pt idx="23207">
                  <c:v>1.1428571428571428</c:v>
                </c:pt>
                <c:pt idx="23208">
                  <c:v>1.4444444444444444</c:v>
                </c:pt>
                <c:pt idx="23209">
                  <c:v>0.4838709677419355</c:v>
                </c:pt>
                <c:pt idx="23210">
                  <c:v>0.61538461538461542</c:v>
                </c:pt>
                <c:pt idx="23211">
                  <c:v>1.5789473684210527</c:v>
                </c:pt>
                <c:pt idx="23212">
                  <c:v>0.82608695652173914</c:v>
                </c:pt>
                <c:pt idx="23213">
                  <c:v>0.7407407407407407</c:v>
                </c:pt>
                <c:pt idx="23214">
                  <c:v>1.1481481481481481</c:v>
                </c:pt>
                <c:pt idx="23215">
                  <c:v>2.2142857142857144</c:v>
                </c:pt>
                <c:pt idx="23216">
                  <c:v>0.93333333333333335</c:v>
                </c:pt>
                <c:pt idx="23217">
                  <c:v>1.5</c:v>
                </c:pt>
                <c:pt idx="23218">
                  <c:v>1.4090909090909092</c:v>
                </c:pt>
                <c:pt idx="23219">
                  <c:v>1.8</c:v>
                </c:pt>
                <c:pt idx="23220">
                  <c:v>1.173913043478261</c:v>
                </c:pt>
                <c:pt idx="23221">
                  <c:v>2.2000000000000002</c:v>
                </c:pt>
                <c:pt idx="23222">
                  <c:v>1.8421052631578947</c:v>
                </c:pt>
                <c:pt idx="23223">
                  <c:v>1.1481481481481481</c:v>
                </c:pt>
                <c:pt idx="23224">
                  <c:v>1.8823529411764706</c:v>
                </c:pt>
                <c:pt idx="23225">
                  <c:v>0.9642857142857143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0.66666666666666663</c:v>
                </c:pt>
                <c:pt idx="23246">
                  <c:v>0</c:v>
                </c:pt>
                <c:pt idx="23247">
                  <c:v>0.22222222222222221</c:v>
                </c:pt>
                <c:pt idx="23248">
                  <c:v>0</c:v>
                </c:pt>
                <c:pt idx="23249">
                  <c:v>0.46153846153846156</c:v>
                </c:pt>
                <c:pt idx="23250">
                  <c:v>0</c:v>
                </c:pt>
                <c:pt idx="23251">
                  <c:v>1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0.27272727272727271</c:v>
                </c:pt>
                <c:pt idx="23257">
                  <c:v>0</c:v>
                </c:pt>
                <c:pt idx="23258">
                  <c:v>0.46153846153846156</c:v>
                </c:pt>
                <c:pt idx="23259">
                  <c:v>0</c:v>
                </c:pt>
                <c:pt idx="23260">
                  <c:v>0.3</c:v>
                </c:pt>
                <c:pt idx="23261">
                  <c:v>0.33333333333333331</c:v>
                </c:pt>
                <c:pt idx="23262">
                  <c:v>0</c:v>
                </c:pt>
                <c:pt idx="23263">
                  <c:v>0.54545454545454541</c:v>
                </c:pt>
                <c:pt idx="23264">
                  <c:v>0</c:v>
                </c:pt>
                <c:pt idx="23265">
                  <c:v>0.23076923076923078</c:v>
                </c:pt>
                <c:pt idx="23266">
                  <c:v>0.21428571428571427</c:v>
                </c:pt>
                <c:pt idx="23267">
                  <c:v>0.36363636363636365</c:v>
                </c:pt>
                <c:pt idx="23268">
                  <c:v>0.2</c:v>
                </c:pt>
                <c:pt idx="23269">
                  <c:v>0.2</c:v>
                </c:pt>
                <c:pt idx="23270">
                  <c:v>0</c:v>
                </c:pt>
                <c:pt idx="23271">
                  <c:v>0.25</c:v>
                </c:pt>
                <c:pt idx="23272">
                  <c:v>0.375</c:v>
                </c:pt>
                <c:pt idx="23273">
                  <c:v>0.4</c:v>
                </c:pt>
                <c:pt idx="23274">
                  <c:v>0.25</c:v>
                </c:pt>
                <c:pt idx="23275">
                  <c:v>0.61538461538461542</c:v>
                </c:pt>
                <c:pt idx="23276">
                  <c:v>0.4</c:v>
                </c:pt>
                <c:pt idx="23277">
                  <c:v>0.33333333333333331</c:v>
                </c:pt>
                <c:pt idx="23278">
                  <c:v>0.21052631578947367</c:v>
                </c:pt>
                <c:pt idx="23279">
                  <c:v>0.375</c:v>
                </c:pt>
                <c:pt idx="23280">
                  <c:v>0.5</c:v>
                </c:pt>
                <c:pt idx="23281">
                  <c:v>0.3125</c:v>
                </c:pt>
                <c:pt idx="23282">
                  <c:v>0.35294117647058826</c:v>
                </c:pt>
                <c:pt idx="23283">
                  <c:v>0.47058823529411764</c:v>
                </c:pt>
                <c:pt idx="23284">
                  <c:v>0.46153846153846156</c:v>
                </c:pt>
                <c:pt idx="23285">
                  <c:v>0.46153846153846156</c:v>
                </c:pt>
                <c:pt idx="23286">
                  <c:v>0.61538461538461542</c:v>
                </c:pt>
                <c:pt idx="23287">
                  <c:v>0.2857142857142857</c:v>
                </c:pt>
                <c:pt idx="23288">
                  <c:v>1.5</c:v>
                </c:pt>
                <c:pt idx="23289">
                  <c:v>1.3</c:v>
                </c:pt>
                <c:pt idx="23290">
                  <c:v>0.9285714285714286</c:v>
                </c:pt>
                <c:pt idx="23291">
                  <c:v>0.7142857142857143</c:v>
                </c:pt>
                <c:pt idx="23292">
                  <c:v>0.25</c:v>
                </c:pt>
                <c:pt idx="23293">
                  <c:v>0.32</c:v>
                </c:pt>
                <c:pt idx="23294">
                  <c:v>0.66666666666666663</c:v>
                </c:pt>
                <c:pt idx="23295">
                  <c:v>0.25</c:v>
                </c:pt>
                <c:pt idx="23296">
                  <c:v>0.27586206896551724</c:v>
                </c:pt>
                <c:pt idx="23297">
                  <c:v>0.24</c:v>
                </c:pt>
                <c:pt idx="23298">
                  <c:v>0.21428571428571427</c:v>
                </c:pt>
                <c:pt idx="23299">
                  <c:v>1.0666666666666667</c:v>
                </c:pt>
                <c:pt idx="23300">
                  <c:v>1.5</c:v>
                </c:pt>
                <c:pt idx="23301">
                  <c:v>0.51851851851851849</c:v>
                </c:pt>
                <c:pt idx="23302">
                  <c:v>1</c:v>
                </c:pt>
                <c:pt idx="23303">
                  <c:v>0.4</c:v>
                </c:pt>
                <c:pt idx="23304">
                  <c:v>0.63636363636363635</c:v>
                </c:pt>
                <c:pt idx="23305">
                  <c:v>0.51851851851851849</c:v>
                </c:pt>
                <c:pt idx="23306">
                  <c:v>1.5555555555555556</c:v>
                </c:pt>
                <c:pt idx="23307">
                  <c:v>0.75862068965517238</c:v>
                </c:pt>
                <c:pt idx="23308">
                  <c:v>0.91666666666666663</c:v>
                </c:pt>
                <c:pt idx="23309">
                  <c:v>0.91666666666666663</c:v>
                </c:pt>
                <c:pt idx="23310">
                  <c:v>0.75862068965517238</c:v>
                </c:pt>
                <c:pt idx="23311">
                  <c:v>1.3333333333333333</c:v>
                </c:pt>
                <c:pt idx="23312">
                  <c:v>2.2307692307692308</c:v>
                </c:pt>
                <c:pt idx="23313">
                  <c:v>2.1428571428571428</c:v>
                </c:pt>
                <c:pt idx="23314">
                  <c:v>1.3043478260869565</c:v>
                </c:pt>
                <c:pt idx="23315">
                  <c:v>2.3636363636363638</c:v>
                </c:pt>
                <c:pt idx="23316">
                  <c:v>1.5789473684210527</c:v>
                </c:pt>
                <c:pt idx="23317">
                  <c:v>0.7857142857142857</c:v>
                </c:pt>
                <c:pt idx="23318">
                  <c:v>2.4166666666666665</c:v>
                </c:pt>
                <c:pt idx="23319">
                  <c:v>1.1153846153846154</c:v>
                </c:pt>
                <c:pt idx="23320">
                  <c:v>1.5789473684210527</c:v>
                </c:pt>
                <c:pt idx="23321">
                  <c:v>1.1111111111111112</c:v>
                </c:pt>
                <c:pt idx="23322">
                  <c:v>1.5217391304347827</c:v>
                </c:pt>
                <c:pt idx="23323">
                  <c:v>1.7</c:v>
                </c:pt>
                <c:pt idx="23324">
                  <c:v>1.5</c:v>
                </c:pt>
                <c:pt idx="23325">
                  <c:v>1.5</c:v>
                </c:pt>
                <c:pt idx="23326">
                  <c:v>1.5714285714285714</c:v>
                </c:pt>
                <c:pt idx="23327">
                  <c:v>1.7</c:v>
                </c:pt>
                <c:pt idx="23328">
                  <c:v>1.9047619047619047</c:v>
                </c:pt>
                <c:pt idx="23329">
                  <c:v>0.96296296296296291</c:v>
                </c:pt>
                <c:pt idx="23330">
                  <c:v>1.2608695652173914</c:v>
                </c:pt>
                <c:pt idx="23331">
                  <c:v>0.967741935483871</c:v>
                </c:pt>
                <c:pt idx="23332">
                  <c:v>0.967741935483871</c:v>
                </c:pt>
                <c:pt idx="23333">
                  <c:v>1.5652173913043479</c:v>
                </c:pt>
                <c:pt idx="23334">
                  <c:v>1.7894736842105263</c:v>
                </c:pt>
                <c:pt idx="23335">
                  <c:v>1.5416666666666667</c:v>
                </c:pt>
                <c:pt idx="23336">
                  <c:v>1.625</c:v>
                </c:pt>
                <c:pt idx="23337">
                  <c:v>1.9473684210526316</c:v>
                </c:pt>
                <c:pt idx="23338">
                  <c:v>0</c:v>
                </c:pt>
                <c:pt idx="23339">
                  <c:v>0</c:v>
                </c:pt>
                <c:pt idx="23340">
                  <c:v>1.3214285714285714</c:v>
                </c:pt>
                <c:pt idx="23341">
                  <c:v>2.5714285714285716</c:v>
                </c:pt>
                <c:pt idx="23342">
                  <c:v>2</c:v>
                </c:pt>
                <c:pt idx="23343">
                  <c:v>1.4615384615384615</c:v>
                </c:pt>
                <c:pt idx="23344">
                  <c:v>2.2173913043478262</c:v>
                </c:pt>
                <c:pt idx="23345">
                  <c:v>0</c:v>
                </c:pt>
                <c:pt idx="23346">
                  <c:v>0.5</c:v>
                </c:pt>
                <c:pt idx="23347">
                  <c:v>0</c:v>
                </c:pt>
                <c:pt idx="23348">
                  <c:v>0</c:v>
                </c:pt>
                <c:pt idx="23349">
                  <c:v>0.36363636363636365</c:v>
                </c:pt>
                <c:pt idx="23350">
                  <c:v>1.2</c:v>
                </c:pt>
                <c:pt idx="23351">
                  <c:v>0.22222222222222221</c:v>
                </c:pt>
                <c:pt idx="23352">
                  <c:v>1.6363636363636365</c:v>
                </c:pt>
                <c:pt idx="23353">
                  <c:v>0.875</c:v>
                </c:pt>
                <c:pt idx="23354">
                  <c:v>2.0714285714285716</c:v>
                </c:pt>
                <c:pt idx="23355">
                  <c:v>1.4</c:v>
                </c:pt>
                <c:pt idx="23356">
                  <c:v>1.25</c:v>
                </c:pt>
                <c:pt idx="23357">
                  <c:v>1.1599999999999999</c:v>
                </c:pt>
                <c:pt idx="23358">
                  <c:v>1.4782608695652173</c:v>
                </c:pt>
                <c:pt idx="23359">
                  <c:v>1.3181818181818181</c:v>
                </c:pt>
                <c:pt idx="23360">
                  <c:v>0.96153846153846156</c:v>
                </c:pt>
                <c:pt idx="23361">
                  <c:v>1.5652173913043479</c:v>
                </c:pt>
                <c:pt idx="23362">
                  <c:v>1.5</c:v>
                </c:pt>
                <c:pt idx="23363">
                  <c:v>2.1111111111111112</c:v>
                </c:pt>
                <c:pt idx="23364">
                  <c:v>1</c:v>
                </c:pt>
                <c:pt idx="23365">
                  <c:v>1.4347826086956521</c:v>
                </c:pt>
                <c:pt idx="23366">
                  <c:v>1.2857142857142858</c:v>
                </c:pt>
                <c:pt idx="23367">
                  <c:v>2.2941176470588234</c:v>
                </c:pt>
                <c:pt idx="23368">
                  <c:v>0</c:v>
                </c:pt>
                <c:pt idx="23369">
                  <c:v>2.7692307692307692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0</c:v>
                </c:pt>
                <c:pt idx="23376">
                  <c:v>0</c:v>
                </c:pt>
                <c:pt idx="23377">
                  <c:v>0</c:v>
                </c:pt>
                <c:pt idx="23378">
                  <c:v>0</c:v>
                </c:pt>
                <c:pt idx="23379">
                  <c:v>0</c:v>
                </c:pt>
                <c:pt idx="23380">
                  <c:v>0.36363636363636365</c:v>
                </c:pt>
                <c:pt idx="23381">
                  <c:v>0</c:v>
                </c:pt>
                <c:pt idx="23382">
                  <c:v>0</c:v>
                </c:pt>
                <c:pt idx="23383">
                  <c:v>0.25</c:v>
                </c:pt>
                <c:pt idx="23384">
                  <c:v>0</c:v>
                </c:pt>
                <c:pt idx="23385">
                  <c:v>0.33333333333333331</c:v>
                </c:pt>
                <c:pt idx="23386">
                  <c:v>0</c:v>
                </c:pt>
                <c:pt idx="23387">
                  <c:v>0</c:v>
                </c:pt>
                <c:pt idx="23388">
                  <c:v>0.66666666666666663</c:v>
                </c:pt>
                <c:pt idx="23389">
                  <c:v>0</c:v>
                </c:pt>
                <c:pt idx="23390">
                  <c:v>0</c:v>
                </c:pt>
                <c:pt idx="23391">
                  <c:v>0</c:v>
                </c:pt>
                <c:pt idx="23392">
                  <c:v>0.2</c:v>
                </c:pt>
                <c:pt idx="23393">
                  <c:v>0</c:v>
                </c:pt>
                <c:pt idx="23394">
                  <c:v>1</c:v>
                </c:pt>
                <c:pt idx="23395">
                  <c:v>0</c:v>
                </c:pt>
                <c:pt idx="23396">
                  <c:v>0.33333333333333331</c:v>
                </c:pt>
                <c:pt idx="23397">
                  <c:v>0.61538461538461542</c:v>
                </c:pt>
                <c:pt idx="23398">
                  <c:v>0.2857142857142857</c:v>
                </c:pt>
                <c:pt idx="23399">
                  <c:v>0.88888888888888884</c:v>
                </c:pt>
                <c:pt idx="23400">
                  <c:v>0</c:v>
                </c:pt>
                <c:pt idx="23401">
                  <c:v>0</c:v>
                </c:pt>
                <c:pt idx="23402">
                  <c:v>0.2</c:v>
                </c:pt>
                <c:pt idx="23403">
                  <c:v>0.5</c:v>
                </c:pt>
                <c:pt idx="23404">
                  <c:v>0.21052631578947367</c:v>
                </c:pt>
                <c:pt idx="23405">
                  <c:v>0.3</c:v>
                </c:pt>
                <c:pt idx="23406">
                  <c:v>0.2</c:v>
                </c:pt>
                <c:pt idx="23407">
                  <c:v>0.375</c:v>
                </c:pt>
                <c:pt idx="23408">
                  <c:v>0.5</c:v>
                </c:pt>
                <c:pt idx="23409">
                  <c:v>0.5</c:v>
                </c:pt>
                <c:pt idx="23410">
                  <c:v>0.42857142857142855</c:v>
                </c:pt>
                <c:pt idx="23411">
                  <c:v>0.2</c:v>
                </c:pt>
                <c:pt idx="23412">
                  <c:v>0.58823529411764708</c:v>
                </c:pt>
                <c:pt idx="23413">
                  <c:v>0.8571428571428571</c:v>
                </c:pt>
                <c:pt idx="23414">
                  <c:v>0.76923076923076927</c:v>
                </c:pt>
                <c:pt idx="23415">
                  <c:v>0.31578947368421051</c:v>
                </c:pt>
                <c:pt idx="23416">
                  <c:v>0.21739130434782608</c:v>
                </c:pt>
                <c:pt idx="23417">
                  <c:v>0.47058823529411764</c:v>
                </c:pt>
                <c:pt idx="23418">
                  <c:v>0.38095238095238093</c:v>
                </c:pt>
                <c:pt idx="23419">
                  <c:v>0.47619047619047616</c:v>
                </c:pt>
                <c:pt idx="23420">
                  <c:v>0.4</c:v>
                </c:pt>
                <c:pt idx="23421">
                  <c:v>0.5</c:v>
                </c:pt>
                <c:pt idx="23422">
                  <c:v>0.5</c:v>
                </c:pt>
                <c:pt idx="23423">
                  <c:v>0.32</c:v>
                </c:pt>
                <c:pt idx="23424">
                  <c:v>0.4</c:v>
                </c:pt>
                <c:pt idx="23425">
                  <c:v>0.38095238095238093</c:v>
                </c:pt>
                <c:pt idx="23426">
                  <c:v>1.2142857142857142</c:v>
                </c:pt>
                <c:pt idx="23427">
                  <c:v>0.33333333333333331</c:v>
                </c:pt>
                <c:pt idx="23428">
                  <c:v>0.4</c:v>
                </c:pt>
                <c:pt idx="23429">
                  <c:v>0.5</c:v>
                </c:pt>
                <c:pt idx="23430">
                  <c:v>0.5</c:v>
                </c:pt>
                <c:pt idx="23431">
                  <c:v>0.63636363636363635</c:v>
                </c:pt>
                <c:pt idx="23432">
                  <c:v>1.0666666666666667</c:v>
                </c:pt>
                <c:pt idx="23433">
                  <c:v>0.33333333333333331</c:v>
                </c:pt>
                <c:pt idx="23434">
                  <c:v>0.4</c:v>
                </c:pt>
                <c:pt idx="23435">
                  <c:v>0.27586206896551724</c:v>
                </c:pt>
                <c:pt idx="23436">
                  <c:v>0.32</c:v>
                </c:pt>
                <c:pt idx="23437">
                  <c:v>0.46153846153846156</c:v>
                </c:pt>
                <c:pt idx="23438">
                  <c:v>1.375</c:v>
                </c:pt>
                <c:pt idx="23439">
                  <c:v>0.46153846153846156</c:v>
                </c:pt>
                <c:pt idx="23440">
                  <c:v>1</c:v>
                </c:pt>
                <c:pt idx="23441">
                  <c:v>0.82608695652173914</c:v>
                </c:pt>
                <c:pt idx="23442">
                  <c:v>0.69565217391304346</c:v>
                </c:pt>
                <c:pt idx="23443">
                  <c:v>1.0526315789473684</c:v>
                </c:pt>
                <c:pt idx="23444">
                  <c:v>0.83333333333333337</c:v>
                </c:pt>
                <c:pt idx="23445">
                  <c:v>0.53333333333333333</c:v>
                </c:pt>
                <c:pt idx="23446">
                  <c:v>0.95833333333333337</c:v>
                </c:pt>
                <c:pt idx="23447">
                  <c:v>1.04</c:v>
                </c:pt>
                <c:pt idx="23448">
                  <c:v>1.6666666666666667</c:v>
                </c:pt>
                <c:pt idx="23449">
                  <c:v>0.61290322580645162</c:v>
                </c:pt>
                <c:pt idx="23450">
                  <c:v>1.04</c:v>
                </c:pt>
                <c:pt idx="23451">
                  <c:v>1.1428571428571428</c:v>
                </c:pt>
                <c:pt idx="23452">
                  <c:v>1.2</c:v>
                </c:pt>
                <c:pt idx="23453">
                  <c:v>1.3333333333333333</c:v>
                </c:pt>
                <c:pt idx="23454">
                  <c:v>1.08</c:v>
                </c:pt>
                <c:pt idx="23455">
                  <c:v>1.2727272727272727</c:v>
                </c:pt>
                <c:pt idx="23456">
                  <c:v>1.3333333333333333</c:v>
                </c:pt>
                <c:pt idx="23457">
                  <c:v>0.75</c:v>
                </c:pt>
                <c:pt idx="23458">
                  <c:v>1.1851851851851851</c:v>
                </c:pt>
                <c:pt idx="23459">
                  <c:v>2.1052631578947367</c:v>
                </c:pt>
                <c:pt idx="23460">
                  <c:v>0.96551724137931039</c:v>
                </c:pt>
                <c:pt idx="23461">
                  <c:v>1.3076923076923077</c:v>
                </c:pt>
                <c:pt idx="23462">
                  <c:v>1.032258064516129</c:v>
                </c:pt>
                <c:pt idx="23463">
                  <c:v>1.8</c:v>
                </c:pt>
                <c:pt idx="23464">
                  <c:v>1.2962962962962963</c:v>
                </c:pt>
                <c:pt idx="23465">
                  <c:v>1.7083333333333333</c:v>
                </c:pt>
                <c:pt idx="23466">
                  <c:v>1.9047619047619047</c:v>
                </c:pt>
                <c:pt idx="23467">
                  <c:v>1.3928571428571428</c:v>
                </c:pt>
                <c:pt idx="23468">
                  <c:v>2.7142857142857144</c:v>
                </c:pt>
                <c:pt idx="23469">
                  <c:v>2.2272727272727271</c:v>
                </c:pt>
                <c:pt idx="23470">
                  <c:v>1.9130434782608696</c:v>
                </c:pt>
                <c:pt idx="23471">
                  <c:v>0</c:v>
                </c:pt>
                <c:pt idx="23472">
                  <c:v>0</c:v>
                </c:pt>
                <c:pt idx="23473">
                  <c:v>0.66666666666666663</c:v>
                </c:pt>
                <c:pt idx="23474">
                  <c:v>0</c:v>
                </c:pt>
                <c:pt idx="23475">
                  <c:v>0</c:v>
                </c:pt>
                <c:pt idx="23476">
                  <c:v>0</c:v>
                </c:pt>
                <c:pt idx="23477">
                  <c:v>1.2222222222222223</c:v>
                </c:pt>
                <c:pt idx="23478">
                  <c:v>0.53333333333333333</c:v>
                </c:pt>
                <c:pt idx="23479">
                  <c:v>0.6470588235294118</c:v>
                </c:pt>
                <c:pt idx="23480">
                  <c:v>0.47619047619047616</c:v>
                </c:pt>
                <c:pt idx="23481">
                  <c:v>0.4</c:v>
                </c:pt>
                <c:pt idx="23482">
                  <c:v>0.41666666666666669</c:v>
                </c:pt>
                <c:pt idx="23483">
                  <c:v>0.34482758620689657</c:v>
                </c:pt>
                <c:pt idx="23484">
                  <c:v>0.2857142857142857</c:v>
                </c:pt>
                <c:pt idx="23485">
                  <c:v>0.73076923076923073</c:v>
                </c:pt>
                <c:pt idx="23486">
                  <c:v>1.4375</c:v>
                </c:pt>
                <c:pt idx="23487">
                  <c:v>0.44117647058823528</c:v>
                </c:pt>
                <c:pt idx="23488">
                  <c:v>1.125</c:v>
                </c:pt>
                <c:pt idx="23489">
                  <c:v>1.9444444444444444</c:v>
                </c:pt>
                <c:pt idx="23490">
                  <c:v>2.0499999999999998</c:v>
                </c:pt>
                <c:pt idx="23491">
                  <c:v>2.15</c:v>
                </c:pt>
                <c:pt idx="23492">
                  <c:v>2.0909090909090908</c:v>
                </c:pt>
                <c:pt idx="23493">
                  <c:v>0</c:v>
                </c:pt>
                <c:pt idx="23494">
                  <c:v>0</c:v>
                </c:pt>
                <c:pt idx="23495">
                  <c:v>0</c:v>
                </c:pt>
                <c:pt idx="23496">
                  <c:v>0</c:v>
                </c:pt>
                <c:pt idx="23497">
                  <c:v>0</c:v>
                </c:pt>
                <c:pt idx="23498">
                  <c:v>0</c:v>
                </c:pt>
                <c:pt idx="23499">
                  <c:v>0</c:v>
                </c:pt>
                <c:pt idx="23500">
                  <c:v>0</c:v>
                </c:pt>
                <c:pt idx="23501">
                  <c:v>0</c:v>
                </c:pt>
                <c:pt idx="23502">
                  <c:v>0</c:v>
                </c:pt>
                <c:pt idx="23503">
                  <c:v>0</c:v>
                </c:pt>
                <c:pt idx="23504">
                  <c:v>0</c:v>
                </c:pt>
                <c:pt idx="23505">
                  <c:v>0</c:v>
                </c:pt>
                <c:pt idx="23506">
                  <c:v>0.66666666666666663</c:v>
                </c:pt>
                <c:pt idx="23507">
                  <c:v>0</c:v>
                </c:pt>
                <c:pt idx="23508">
                  <c:v>0</c:v>
                </c:pt>
                <c:pt idx="23509">
                  <c:v>0</c:v>
                </c:pt>
                <c:pt idx="23510">
                  <c:v>0.54545454545454541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0.2</c:v>
                </c:pt>
                <c:pt idx="23516">
                  <c:v>0.54545454545454541</c:v>
                </c:pt>
                <c:pt idx="23517">
                  <c:v>0</c:v>
                </c:pt>
                <c:pt idx="23518">
                  <c:v>0</c:v>
                </c:pt>
                <c:pt idx="23519">
                  <c:v>0.3</c:v>
                </c:pt>
                <c:pt idx="23520">
                  <c:v>0.3</c:v>
                </c:pt>
                <c:pt idx="23521">
                  <c:v>0</c:v>
                </c:pt>
                <c:pt idx="23522">
                  <c:v>0</c:v>
                </c:pt>
                <c:pt idx="23523">
                  <c:v>0.5</c:v>
                </c:pt>
                <c:pt idx="23524">
                  <c:v>0.22222222222222221</c:v>
                </c:pt>
                <c:pt idx="23525">
                  <c:v>0</c:v>
                </c:pt>
                <c:pt idx="23526">
                  <c:v>0.2</c:v>
                </c:pt>
                <c:pt idx="23527">
                  <c:v>0.21428571428571427</c:v>
                </c:pt>
                <c:pt idx="23528">
                  <c:v>0.66666666666666663</c:v>
                </c:pt>
                <c:pt idx="23529">
                  <c:v>1.4</c:v>
                </c:pt>
                <c:pt idx="23530">
                  <c:v>0.23076923076923078</c:v>
                </c:pt>
                <c:pt idx="23531">
                  <c:v>0</c:v>
                </c:pt>
                <c:pt idx="23532">
                  <c:v>0.2</c:v>
                </c:pt>
                <c:pt idx="23533">
                  <c:v>0.25</c:v>
                </c:pt>
                <c:pt idx="23534">
                  <c:v>0.36363636363636365</c:v>
                </c:pt>
                <c:pt idx="23535">
                  <c:v>0.36363636363636365</c:v>
                </c:pt>
                <c:pt idx="23536">
                  <c:v>1</c:v>
                </c:pt>
                <c:pt idx="23537">
                  <c:v>0.2857142857142857</c:v>
                </c:pt>
                <c:pt idx="23538">
                  <c:v>0.26666666666666666</c:v>
                </c:pt>
                <c:pt idx="23539">
                  <c:v>0.33333333333333331</c:v>
                </c:pt>
                <c:pt idx="23540">
                  <c:v>0.4</c:v>
                </c:pt>
                <c:pt idx="23541">
                  <c:v>0.91666666666666663</c:v>
                </c:pt>
                <c:pt idx="23542">
                  <c:v>0.30769230769230771</c:v>
                </c:pt>
                <c:pt idx="23543">
                  <c:v>0.21739130434782608</c:v>
                </c:pt>
                <c:pt idx="23544">
                  <c:v>0.92307692307692313</c:v>
                </c:pt>
                <c:pt idx="23545">
                  <c:v>0.4</c:v>
                </c:pt>
                <c:pt idx="23546">
                  <c:v>0.33333333333333331</c:v>
                </c:pt>
                <c:pt idx="23547">
                  <c:v>0.375</c:v>
                </c:pt>
                <c:pt idx="23548">
                  <c:v>1</c:v>
                </c:pt>
                <c:pt idx="23549">
                  <c:v>0.2608695652173913</c:v>
                </c:pt>
                <c:pt idx="23550">
                  <c:v>1.6363636363636365</c:v>
                </c:pt>
                <c:pt idx="23551">
                  <c:v>0.21739130434782608</c:v>
                </c:pt>
                <c:pt idx="23552">
                  <c:v>0.21428571428571427</c:v>
                </c:pt>
                <c:pt idx="23553">
                  <c:v>0.4</c:v>
                </c:pt>
                <c:pt idx="23554">
                  <c:v>0.58823529411764708</c:v>
                </c:pt>
                <c:pt idx="23555">
                  <c:v>0.77777777777777779</c:v>
                </c:pt>
                <c:pt idx="23556">
                  <c:v>0.4</c:v>
                </c:pt>
                <c:pt idx="23557">
                  <c:v>0.5714285714285714</c:v>
                </c:pt>
                <c:pt idx="23558">
                  <c:v>0.22222222222222221</c:v>
                </c:pt>
                <c:pt idx="23559">
                  <c:v>0.2608695652173913</c:v>
                </c:pt>
                <c:pt idx="23560">
                  <c:v>0.4</c:v>
                </c:pt>
                <c:pt idx="23561">
                  <c:v>0.4</c:v>
                </c:pt>
                <c:pt idx="23562">
                  <c:v>0.30303030303030304</c:v>
                </c:pt>
                <c:pt idx="23563">
                  <c:v>2.1666666666666665</c:v>
                </c:pt>
                <c:pt idx="23564">
                  <c:v>2</c:v>
                </c:pt>
                <c:pt idx="23565">
                  <c:v>0.6</c:v>
                </c:pt>
                <c:pt idx="23566">
                  <c:v>0.69230769230769229</c:v>
                </c:pt>
                <c:pt idx="23567">
                  <c:v>0.72</c:v>
                </c:pt>
                <c:pt idx="23568">
                  <c:v>0.6875</c:v>
                </c:pt>
                <c:pt idx="23569">
                  <c:v>1.1363636363636365</c:v>
                </c:pt>
                <c:pt idx="23570">
                  <c:v>0.78260869565217395</c:v>
                </c:pt>
                <c:pt idx="23571">
                  <c:v>0.81481481481481477</c:v>
                </c:pt>
                <c:pt idx="23572">
                  <c:v>1.7333333333333334</c:v>
                </c:pt>
                <c:pt idx="23573">
                  <c:v>1.3</c:v>
                </c:pt>
                <c:pt idx="23574">
                  <c:v>0.70967741935483875</c:v>
                </c:pt>
                <c:pt idx="23575">
                  <c:v>1.5909090909090908</c:v>
                </c:pt>
                <c:pt idx="23576">
                  <c:v>1</c:v>
                </c:pt>
                <c:pt idx="23577">
                  <c:v>1.5</c:v>
                </c:pt>
                <c:pt idx="23578">
                  <c:v>2.2105263157894739</c:v>
                </c:pt>
                <c:pt idx="23579">
                  <c:v>0</c:v>
                </c:pt>
                <c:pt idx="23580">
                  <c:v>2</c:v>
                </c:pt>
                <c:pt idx="23581">
                  <c:v>2.3333333333333335</c:v>
                </c:pt>
                <c:pt idx="23582">
                  <c:v>0</c:v>
                </c:pt>
                <c:pt idx="23583">
                  <c:v>2</c:v>
                </c:pt>
                <c:pt idx="23584">
                  <c:v>0</c:v>
                </c:pt>
                <c:pt idx="23585">
                  <c:v>0</c:v>
                </c:pt>
                <c:pt idx="23586">
                  <c:v>0</c:v>
                </c:pt>
                <c:pt idx="23587">
                  <c:v>0</c:v>
                </c:pt>
                <c:pt idx="23588">
                  <c:v>0</c:v>
                </c:pt>
                <c:pt idx="23589">
                  <c:v>0.4</c:v>
                </c:pt>
                <c:pt idx="23590">
                  <c:v>0.4</c:v>
                </c:pt>
                <c:pt idx="23591">
                  <c:v>0</c:v>
                </c:pt>
                <c:pt idx="23592">
                  <c:v>0.75</c:v>
                </c:pt>
                <c:pt idx="23593">
                  <c:v>0.21428571428571427</c:v>
                </c:pt>
                <c:pt idx="23594">
                  <c:v>0.35714285714285715</c:v>
                </c:pt>
                <c:pt idx="23595">
                  <c:v>0.2857142857142857</c:v>
                </c:pt>
                <c:pt idx="23596">
                  <c:v>0.8928571428571429</c:v>
                </c:pt>
                <c:pt idx="23597">
                  <c:v>1.8823529411764706</c:v>
                </c:pt>
                <c:pt idx="23598">
                  <c:v>2.1578947368421053</c:v>
                </c:pt>
                <c:pt idx="23599">
                  <c:v>1.3703703703703705</c:v>
                </c:pt>
                <c:pt idx="23600">
                  <c:v>1.1612903225806452</c:v>
                </c:pt>
                <c:pt idx="23601">
                  <c:v>1.6086956521739131</c:v>
                </c:pt>
                <c:pt idx="23602">
                  <c:v>1.7083333333333333</c:v>
                </c:pt>
                <c:pt idx="23603">
                  <c:v>0</c:v>
                </c:pt>
                <c:pt idx="23604">
                  <c:v>0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0.26666666666666666</c:v>
                </c:pt>
                <c:pt idx="23622">
                  <c:v>0</c:v>
                </c:pt>
                <c:pt idx="23623">
                  <c:v>0</c:v>
                </c:pt>
                <c:pt idx="23624">
                  <c:v>0.36363636363636365</c:v>
                </c:pt>
                <c:pt idx="23625">
                  <c:v>0.66666666666666663</c:v>
                </c:pt>
                <c:pt idx="23626">
                  <c:v>0.44444444444444442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0.2857142857142857</c:v>
                </c:pt>
                <c:pt idx="23633">
                  <c:v>0.4</c:v>
                </c:pt>
                <c:pt idx="23634">
                  <c:v>0.21052631578947367</c:v>
                </c:pt>
                <c:pt idx="23635">
                  <c:v>0</c:v>
                </c:pt>
                <c:pt idx="23636">
                  <c:v>0.26666666666666666</c:v>
                </c:pt>
                <c:pt idx="23637">
                  <c:v>0</c:v>
                </c:pt>
                <c:pt idx="23638">
                  <c:v>0.36363636363636365</c:v>
                </c:pt>
                <c:pt idx="23639">
                  <c:v>0.66666666666666663</c:v>
                </c:pt>
                <c:pt idx="23640">
                  <c:v>0.92307692307692313</c:v>
                </c:pt>
                <c:pt idx="23641">
                  <c:v>0.30769230769230771</c:v>
                </c:pt>
                <c:pt idx="23642">
                  <c:v>0</c:v>
                </c:pt>
                <c:pt idx="23643">
                  <c:v>0.44444444444444442</c:v>
                </c:pt>
                <c:pt idx="23644">
                  <c:v>0.2857142857142857</c:v>
                </c:pt>
                <c:pt idx="23645">
                  <c:v>0.26666666666666666</c:v>
                </c:pt>
                <c:pt idx="23646">
                  <c:v>0.36363636363636365</c:v>
                </c:pt>
                <c:pt idx="23647">
                  <c:v>0</c:v>
                </c:pt>
                <c:pt idx="23648">
                  <c:v>0.21428571428571427</c:v>
                </c:pt>
                <c:pt idx="23649">
                  <c:v>0.4</c:v>
                </c:pt>
                <c:pt idx="23650">
                  <c:v>1.1428571428571428</c:v>
                </c:pt>
                <c:pt idx="23651">
                  <c:v>0.27777777777777779</c:v>
                </c:pt>
                <c:pt idx="23652">
                  <c:v>0.46153846153846156</c:v>
                </c:pt>
                <c:pt idx="23653">
                  <c:v>0.29411764705882354</c:v>
                </c:pt>
                <c:pt idx="23654">
                  <c:v>0.23076923076923078</c:v>
                </c:pt>
                <c:pt idx="23655">
                  <c:v>0.7</c:v>
                </c:pt>
                <c:pt idx="23656">
                  <c:v>0.46153846153846156</c:v>
                </c:pt>
                <c:pt idx="23657">
                  <c:v>0.22222222222222221</c:v>
                </c:pt>
                <c:pt idx="23658">
                  <c:v>0.46666666666666667</c:v>
                </c:pt>
                <c:pt idx="23659">
                  <c:v>0.26666666666666666</c:v>
                </c:pt>
                <c:pt idx="23660">
                  <c:v>1.6</c:v>
                </c:pt>
                <c:pt idx="23661">
                  <c:v>0.22222222222222221</c:v>
                </c:pt>
                <c:pt idx="23662">
                  <c:v>0.42105263157894735</c:v>
                </c:pt>
                <c:pt idx="23663">
                  <c:v>0.41666666666666669</c:v>
                </c:pt>
                <c:pt idx="23664">
                  <c:v>1.0769230769230769</c:v>
                </c:pt>
                <c:pt idx="23665">
                  <c:v>0.3888888888888889</c:v>
                </c:pt>
                <c:pt idx="23666">
                  <c:v>0.5</c:v>
                </c:pt>
                <c:pt idx="23667">
                  <c:v>1.0769230769230769</c:v>
                </c:pt>
                <c:pt idx="23668">
                  <c:v>0.29629629629629628</c:v>
                </c:pt>
                <c:pt idx="23669">
                  <c:v>0.34782608695652173</c:v>
                </c:pt>
                <c:pt idx="23670">
                  <c:v>0.25925925925925924</c:v>
                </c:pt>
                <c:pt idx="23671">
                  <c:v>1.8181818181818181</c:v>
                </c:pt>
                <c:pt idx="23672">
                  <c:v>0.42105263157894735</c:v>
                </c:pt>
                <c:pt idx="23673">
                  <c:v>0.2857142857142857</c:v>
                </c:pt>
                <c:pt idx="23674">
                  <c:v>0.70588235294117652</c:v>
                </c:pt>
                <c:pt idx="23675">
                  <c:v>0.29629629629629628</c:v>
                </c:pt>
                <c:pt idx="23676">
                  <c:v>1.2857142857142858</c:v>
                </c:pt>
                <c:pt idx="23677">
                  <c:v>1.4666666666666666</c:v>
                </c:pt>
                <c:pt idx="23678">
                  <c:v>0.61538461538461542</c:v>
                </c:pt>
                <c:pt idx="23679">
                  <c:v>0.42857142857142855</c:v>
                </c:pt>
                <c:pt idx="23680">
                  <c:v>0.64</c:v>
                </c:pt>
                <c:pt idx="23681">
                  <c:v>1.4285714285714286</c:v>
                </c:pt>
                <c:pt idx="23682">
                  <c:v>0.86956521739130432</c:v>
                </c:pt>
                <c:pt idx="23683">
                  <c:v>0.55172413793103448</c:v>
                </c:pt>
                <c:pt idx="23684">
                  <c:v>1.5</c:v>
                </c:pt>
                <c:pt idx="23685">
                  <c:v>0.55172413793103448</c:v>
                </c:pt>
                <c:pt idx="23686">
                  <c:v>0.66666666666666663</c:v>
                </c:pt>
                <c:pt idx="23687">
                  <c:v>1.1666666666666667</c:v>
                </c:pt>
                <c:pt idx="23688">
                  <c:v>1.4545454545454546</c:v>
                </c:pt>
                <c:pt idx="23689">
                  <c:v>0.96551724137931039</c:v>
                </c:pt>
                <c:pt idx="23690">
                  <c:v>1.24</c:v>
                </c:pt>
                <c:pt idx="23691">
                  <c:v>1.0344827586206897</c:v>
                </c:pt>
                <c:pt idx="23692">
                  <c:v>1.5238095238095237</c:v>
                </c:pt>
                <c:pt idx="23693">
                  <c:v>1.4545454545454546</c:v>
                </c:pt>
                <c:pt idx="23694">
                  <c:v>1.0666666666666667</c:v>
                </c:pt>
                <c:pt idx="23695">
                  <c:v>1.8947368421052631</c:v>
                </c:pt>
                <c:pt idx="23696">
                  <c:v>2.2000000000000002</c:v>
                </c:pt>
                <c:pt idx="23697">
                  <c:v>1.5652173913043479</c:v>
                </c:pt>
                <c:pt idx="23698">
                  <c:v>1.75</c:v>
                </c:pt>
                <c:pt idx="23699">
                  <c:v>2.4117647058823528</c:v>
                </c:pt>
                <c:pt idx="23700">
                  <c:v>1.1666666666666667</c:v>
                </c:pt>
                <c:pt idx="23701">
                  <c:v>1.1612903225806452</c:v>
                </c:pt>
                <c:pt idx="23702">
                  <c:v>0</c:v>
                </c:pt>
                <c:pt idx="23703">
                  <c:v>1.3333333333333333</c:v>
                </c:pt>
                <c:pt idx="23704">
                  <c:v>2.25</c:v>
                </c:pt>
                <c:pt idx="23705">
                  <c:v>1.4285714285714286</c:v>
                </c:pt>
                <c:pt idx="23706">
                  <c:v>2.9230769230769229</c:v>
                </c:pt>
                <c:pt idx="23707">
                  <c:v>1.6666666666666667</c:v>
                </c:pt>
                <c:pt idx="23708">
                  <c:v>1.84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1.5</c:v>
                </c:pt>
                <c:pt idx="23713">
                  <c:v>0</c:v>
                </c:pt>
                <c:pt idx="23714">
                  <c:v>1.9130434782608696</c:v>
                </c:pt>
                <c:pt idx="23715">
                  <c:v>0</c:v>
                </c:pt>
                <c:pt idx="23716">
                  <c:v>0</c:v>
                </c:pt>
                <c:pt idx="23717">
                  <c:v>2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0.21428571428571427</c:v>
                </c:pt>
                <c:pt idx="23722">
                  <c:v>0</c:v>
                </c:pt>
                <c:pt idx="23723">
                  <c:v>0.3</c:v>
                </c:pt>
                <c:pt idx="23724">
                  <c:v>0.4</c:v>
                </c:pt>
                <c:pt idx="23725">
                  <c:v>0</c:v>
                </c:pt>
                <c:pt idx="23726">
                  <c:v>1.375</c:v>
                </c:pt>
                <c:pt idx="23727">
                  <c:v>0.5</c:v>
                </c:pt>
                <c:pt idx="23728">
                  <c:v>0</c:v>
                </c:pt>
                <c:pt idx="23729">
                  <c:v>0.23076923076923078</c:v>
                </c:pt>
                <c:pt idx="23730">
                  <c:v>0.22727272727272727</c:v>
                </c:pt>
                <c:pt idx="23731">
                  <c:v>0.44444444444444442</c:v>
                </c:pt>
                <c:pt idx="23732">
                  <c:v>0.34782608695652173</c:v>
                </c:pt>
                <c:pt idx="23733">
                  <c:v>0.31578947368421051</c:v>
                </c:pt>
                <c:pt idx="23734">
                  <c:v>0.25925925925925924</c:v>
                </c:pt>
                <c:pt idx="23735">
                  <c:v>0.46666666666666667</c:v>
                </c:pt>
                <c:pt idx="23736">
                  <c:v>0.36363636363636365</c:v>
                </c:pt>
                <c:pt idx="23737">
                  <c:v>0.51724137931034486</c:v>
                </c:pt>
                <c:pt idx="23738">
                  <c:v>0.66666666666666663</c:v>
                </c:pt>
                <c:pt idx="23739">
                  <c:v>0.86363636363636365</c:v>
                </c:pt>
                <c:pt idx="23740">
                  <c:v>1.0833333333333333</c:v>
                </c:pt>
                <c:pt idx="23741">
                  <c:v>1.5333333333333334</c:v>
                </c:pt>
                <c:pt idx="23742">
                  <c:v>0.625</c:v>
                </c:pt>
                <c:pt idx="23743">
                  <c:v>0.5714285714285714</c:v>
                </c:pt>
                <c:pt idx="23744">
                  <c:v>0.86363636363636365</c:v>
                </c:pt>
                <c:pt idx="23745">
                  <c:v>1.8</c:v>
                </c:pt>
                <c:pt idx="23746">
                  <c:v>1.8888888888888888</c:v>
                </c:pt>
                <c:pt idx="23747">
                  <c:v>2</c:v>
                </c:pt>
                <c:pt idx="23748">
                  <c:v>1.4761904761904763</c:v>
                </c:pt>
                <c:pt idx="23749">
                  <c:v>1.0689655172413792</c:v>
                </c:pt>
                <c:pt idx="23750">
                  <c:v>1.36</c:v>
                </c:pt>
                <c:pt idx="23751">
                  <c:v>2.1666666666666665</c:v>
                </c:pt>
                <c:pt idx="23752">
                  <c:v>1.3461538461538463</c:v>
                </c:pt>
                <c:pt idx="23753">
                  <c:v>1.4230769230769231</c:v>
                </c:pt>
                <c:pt idx="23754">
                  <c:v>1.6956521739130435</c:v>
                </c:pt>
                <c:pt idx="23755">
                  <c:v>2.1</c:v>
                </c:pt>
                <c:pt idx="23756">
                  <c:v>3.1666666666666665</c:v>
                </c:pt>
                <c:pt idx="23757">
                  <c:v>1.84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0.2</c:v>
                </c:pt>
                <c:pt idx="23778">
                  <c:v>0</c:v>
                </c:pt>
                <c:pt idx="23779">
                  <c:v>0</c:v>
                </c:pt>
                <c:pt idx="23780">
                  <c:v>0</c:v>
                </c:pt>
                <c:pt idx="23781">
                  <c:v>0</c:v>
                </c:pt>
                <c:pt idx="23782">
                  <c:v>0</c:v>
                </c:pt>
                <c:pt idx="23783">
                  <c:v>0.54545454545454541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0.2</c:v>
                </c:pt>
                <c:pt idx="23790">
                  <c:v>0.54545454545454541</c:v>
                </c:pt>
                <c:pt idx="23791">
                  <c:v>0.54545454545454541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0.22222222222222221</c:v>
                </c:pt>
                <c:pt idx="23797">
                  <c:v>0.22222222222222221</c:v>
                </c:pt>
                <c:pt idx="23798">
                  <c:v>0.66666666666666663</c:v>
                </c:pt>
                <c:pt idx="23799">
                  <c:v>0</c:v>
                </c:pt>
                <c:pt idx="23800">
                  <c:v>0</c:v>
                </c:pt>
                <c:pt idx="23801">
                  <c:v>0.4</c:v>
                </c:pt>
                <c:pt idx="23802">
                  <c:v>0.4</c:v>
                </c:pt>
                <c:pt idx="23803">
                  <c:v>0</c:v>
                </c:pt>
                <c:pt idx="23804">
                  <c:v>0</c:v>
                </c:pt>
                <c:pt idx="23805">
                  <c:v>0.4</c:v>
                </c:pt>
                <c:pt idx="23806">
                  <c:v>0</c:v>
                </c:pt>
                <c:pt idx="23807">
                  <c:v>0.25</c:v>
                </c:pt>
                <c:pt idx="23808">
                  <c:v>0</c:v>
                </c:pt>
                <c:pt idx="23809">
                  <c:v>0.6</c:v>
                </c:pt>
                <c:pt idx="23810">
                  <c:v>0.90909090909090906</c:v>
                </c:pt>
                <c:pt idx="23811">
                  <c:v>1.0769230769230769</c:v>
                </c:pt>
                <c:pt idx="23812">
                  <c:v>0</c:v>
                </c:pt>
                <c:pt idx="23813">
                  <c:v>0.22222222222222221</c:v>
                </c:pt>
                <c:pt idx="23814">
                  <c:v>0.72727272727272729</c:v>
                </c:pt>
                <c:pt idx="23815">
                  <c:v>0.33333333333333331</c:v>
                </c:pt>
                <c:pt idx="23816">
                  <c:v>0.66666666666666663</c:v>
                </c:pt>
                <c:pt idx="23817">
                  <c:v>0.35714285714285715</c:v>
                </c:pt>
                <c:pt idx="23818">
                  <c:v>0.33333333333333331</c:v>
                </c:pt>
                <c:pt idx="23819">
                  <c:v>0.53333333333333333</c:v>
                </c:pt>
                <c:pt idx="23820">
                  <c:v>0.3888888888888889</c:v>
                </c:pt>
                <c:pt idx="23821">
                  <c:v>0.34782608695652173</c:v>
                </c:pt>
                <c:pt idx="23822">
                  <c:v>0.75</c:v>
                </c:pt>
                <c:pt idx="23823">
                  <c:v>0.29411764705882354</c:v>
                </c:pt>
                <c:pt idx="23824">
                  <c:v>0.27272727272727271</c:v>
                </c:pt>
                <c:pt idx="23825">
                  <c:v>0.33333333333333331</c:v>
                </c:pt>
                <c:pt idx="23826">
                  <c:v>0.41666666666666669</c:v>
                </c:pt>
                <c:pt idx="23827">
                  <c:v>0.42105263157894735</c:v>
                </c:pt>
                <c:pt idx="23828">
                  <c:v>0.4</c:v>
                </c:pt>
                <c:pt idx="23829">
                  <c:v>0.33333333333333331</c:v>
                </c:pt>
                <c:pt idx="23830">
                  <c:v>0.6</c:v>
                </c:pt>
                <c:pt idx="23831">
                  <c:v>0.75</c:v>
                </c:pt>
                <c:pt idx="23832">
                  <c:v>0.23076923076923078</c:v>
                </c:pt>
                <c:pt idx="23833">
                  <c:v>0.46153846153846156</c:v>
                </c:pt>
                <c:pt idx="23834">
                  <c:v>0.6428571428571429</c:v>
                </c:pt>
                <c:pt idx="23835">
                  <c:v>0.625</c:v>
                </c:pt>
                <c:pt idx="23836">
                  <c:v>0.23076923076923078</c:v>
                </c:pt>
                <c:pt idx="23837">
                  <c:v>0.39130434782608697</c:v>
                </c:pt>
                <c:pt idx="23838">
                  <c:v>0.43478260869565216</c:v>
                </c:pt>
                <c:pt idx="23839">
                  <c:v>0.52631578947368418</c:v>
                </c:pt>
                <c:pt idx="23840">
                  <c:v>0.24</c:v>
                </c:pt>
                <c:pt idx="23841">
                  <c:v>0.76190476190476186</c:v>
                </c:pt>
                <c:pt idx="23842">
                  <c:v>0.37037037037037035</c:v>
                </c:pt>
                <c:pt idx="23843">
                  <c:v>0.45454545454545453</c:v>
                </c:pt>
                <c:pt idx="23844">
                  <c:v>1.6</c:v>
                </c:pt>
                <c:pt idx="23845">
                  <c:v>0.58333333333333337</c:v>
                </c:pt>
                <c:pt idx="23846">
                  <c:v>0.7</c:v>
                </c:pt>
                <c:pt idx="23847">
                  <c:v>1.0588235294117647</c:v>
                </c:pt>
                <c:pt idx="23848">
                  <c:v>1</c:v>
                </c:pt>
                <c:pt idx="23849">
                  <c:v>1.4666666666666666</c:v>
                </c:pt>
                <c:pt idx="23850">
                  <c:v>0.40625</c:v>
                </c:pt>
                <c:pt idx="23851">
                  <c:v>0.69230769230769229</c:v>
                </c:pt>
                <c:pt idx="23852">
                  <c:v>0.81818181818181823</c:v>
                </c:pt>
                <c:pt idx="23853">
                  <c:v>1.625</c:v>
                </c:pt>
                <c:pt idx="23854">
                  <c:v>0.42424242424242425</c:v>
                </c:pt>
                <c:pt idx="23855">
                  <c:v>1.7333333333333334</c:v>
                </c:pt>
                <c:pt idx="23856">
                  <c:v>0.95652173913043481</c:v>
                </c:pt>
                <c:pt idx="23857">
                  <c:v>0.62068965517241381</c:v>
                </c:pt>
                <c:pt idx="23858">
                  <c:v>0.62068965517241381</c:v>
                </c:pt>
                <c:pt idx="23859">
                  <c:v>1</c:v>
                </c:pt>
                <c:pt idx="23860">
                  <c:v>0.70967741935483875</c:v>
                </c:pt>
                <c:pt idx="23861">
                  <c:v>1.3</c:v>
                </c:pt>
                <c:pt idx="23862">
                  <c:v>0.9285714285714286</c:v>
                </c:pt>
                <c:pt idx="23863">
                  <c:v>1.4285714285714286</c:v>
                </c:pt>
                <c:pt idx="23864">
                  <c:v>2.1666666666666665</c:v>
                </c:pt>
                <c:pt idx="23865">
                  <c:v>1.8888888888888888</c:v>
                </c:pt>
                <c:pt idx="23866">
                  <c:v>0.96296296296296291</c:v>
                </c:pt>
                <c:pt idx="23867">
                  <c:v>1.32</c:v>
                </c:pt>
                <c:pt idx="23868">
                  <c:v>2.125</c:v>
                </c:pt>
                <c:pt idx="23869">
                  <c:v>1.5454545454545454</c:v>
                </c:pt>
                <c:pt idx="23870">
                  <c:v>2.1111111111111112</c:v>
                </c:pt>
                <c:pt idx="23871">
                  <c:v>1.4074074074074074</c:v>
                </c:pt>
                <c:pt idx="23872">
                  <c:v>2</c:v>
                </c:pt>
                <c:pt idx="23873">
                  <c:v>1.6521739130434783</c:v>
                </c:pt>
                <c:pt idx="23874">
                  <c:v>1.2</c:v>
                </c:pt>
                <c:pt idx="23875">
                  <c:v>0</c:v>
                </c:pt>
                <c:pt idx="23876">
                  <c:v>0</c:v>
                </c:pt>
                <c:pt idx="23877">
                  <c:v>3.0769230769230771</c:v>
                </c:pt>
                <c:pt idx="23878">
                  <c:v>1.5</c:v>
                </c:pt>
                <c:pt idx="23879">
                  <c:v>1.9090909090909092</c:v>
                </c:pt>
                <c:pt idx="23880">
                  <c:v>2.2777777777777777</c:v>
                </c:pt>
                <c:pt idx="23881">
                  <c:v>1.9230769230769231</c:v>
                </c:pt>
                <c:pt idx="23882">
                  <c:v>0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0.35714285714285715</c:v>
                </c:pt>
                <c:pt idx="23891">
                  <c:v>0.29411764705882354</c:v>
                </c:pt>
                <c:pt idx="23892">
                  <c:v>0.8</c:v>
                </c:pt>
                <c:pt idx="23893">
                  <c:v>0.22727272727272727</c:v>
                </c:pt>
                <c:pt idx="23894">
                  <c:v>0.35294117647058826</c:v>
                </c:pt>
                <c:pt idx="23895">
                  <c:v>0.42105263157894735</c:v>
                </c:pt>
                <c:pt idx="23896">
                  <c:v>0.52631578947368418</c:v>
                </c:pt>
                <c:pt idx="23897">
                  <c:v>0.54166666666666663</c:v>
                </c:pt>
                <c:pt idx="23898">
                  <c:v>0.34615384615384615</c:v>
                </c:pt>
                <c:pt idx="23899">
                  <c:v>1.4285714285714286</c:v>
                </c:pt>
                <c:pt idx="23900">
                  <c:v>1.0625</c:v>
                </c:pt>
                <c:pt idx="23901">
                  <c:v>0.68</c:v>
                </c:pt>
                <c:pt idx="23902">
                  <c:v>0.72</c:v>
                </c:pt>
                <c:pt idx="23903">
                  <c:v>0.6428571428571429</c:v>
                </c:pt>
                <c:pt idx="23904">
                  <c:v>1.7857142857142858</c:v>
                </c:pt>
                <c:pt idx="23905">
                  <c:v>0.77419354838709675</c:v>
                </c:pt>
                <c:pt idx="23906">
                  <c:v>1.7</c:v>
                </c:pt>
                <c:pt idx="23907">
                  <c:v>1.2608695652173914</c:v>
                </c:pt>
                <c:pt idx="23908">
                  <c:v>1.2083333333333333</c:v>
                </c:pt>
                <c:pt idx="23909">
                  <c:v>2.2666666666666666</c:v>
                </c:pt>
                <c:pt idx="23910">
                  <c:v>1.5714285714285714</c:v>
                </c:pt>
                <c:pt idx="23911">
                  <c:v>1.7619047619047619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0.6</c:v>
                </c:pt>
                <c:pt idx="23918">
                  <c:v>0</c:v>
                </c:pt>
                <c:pt idx="23919">
                  <c:v>0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0.2857142857142857</c:v>
                </c:pt>
                <c:pt idx="23930">
                  <c:v>0</c:v>
                </c:pt>
                <c:pt idx="23931">
                  <c:v>0.4</c:v>
                </c:pt>
                <c:pt idx="23932">
                  <c:v>0</c:v>
                </c:pt>
                <c:pt idx="23933">
                  <c:v>0</c:v>
                </c:pt>
                <c:pt idx="23934">
                  <c:v>0.30769230769230771</c:v>
                </c:pt>
                <c:pt idx="23935">
                  <c:v>0</c:v>
                </c:pt>
                <c:pt idx="23936">
                  <c:v>0.4</c:v>
                </c:pt>
                <c:pt idx="23937">
                  <c:v>0.72727272727272729</c:v>
                </c:pt>
                <c:pt idx="23938">
                  <c:v>1</c:v>
                </c:pt>
                <c:pt idx="23939">
                  <c:v>0.5</c:v>
                </c:pt>
                <c:pt idx="23940">
                  <c:v>0.22222222222222221</c:v>
                </c:pt>
                <c:pt idx="23941">
                  <c:v>0</c:v>
                </c:pt>
                <c:pt idx="23942">
                  <c:v>0</c:v>
                </c:pt>
                <c:pt idx="23943">
                  <c:v>0.41666666666666669</c:v>
                </c:pt>
                <c:pt idx="23944">
                  <c:v>0</c:v>
                </c:pt>
                <c:pt idx="23945">
                  <c:v>0</c:v>
                </c:pt>
                <c:pt idx="23946">
                  <c:v>0.23076923076923078</c:v>
                </c:pt>
                <c:pt idx="23947">
                  <c:v>0.22222222222222221</c:v>
                </c:pt>
                <c:pt idx="23948">
                  <c:v>0.23529411764705882</c:v>
                </c:pt>
                <c:pt idx="23949">
                  <c:v>0.2857142857142857</c:v>
                </c:pt>
                <c:pt idx="23950">
                  <c:v>0.42857142857142855</c:v>
                </c:pt>
                <c:pt idx="23951">
                  <c:v>0.25</c:v>
                </c:pt>
                <c:pt idx="23952">
                  <c:v>1.2307692307692308</c:v>
                </c:pt>
                <c:pt idx="23953">
                  <c:v>0.23529411764705882</c:v>
                </c:pt>
                <c:pt idx="23954">
                  <c:v>0.41666666666666669</c:v>
                </c:pt>
                <c:pt idx="23955">
                  <c:v>0.46153846153846156</c:v>
                </c:pt>
                <c:pt idx="23956">
                  <c:v>0.5</c:v>
                </c:pt>
                <c:pt idx="23957">
                  <c:v>0.2857142857142857</c:v>
                </c:pt>
                <c:pt idx="23958">
                  <c:v>0.42857142857142855</c:v>
                </c:pt>
                <c:pt idx="23959">
                  <c:v>1.1818181818181819</c:v>
                </c:pt>
                <c:pt idx="23960">
                  <c:v>0.25</c:v>
                </c:pt>
                <c:pt idx="23961">
                  <c:v>0.35294117647058826</c:v>
                </c:pt>
                <c:pt idx="23962">
                  <c:v>0.46153846153846156</c:v>
                </c:pt>
                <c:pt idx="23963">
                  <c:v>0.8</c:v>
                </c:pt>
                <c:pt idx="23964">
                  <c:v>1</c:v>
                </c:pt>
                <c:pt idx="23965">
                  <c:v>0.33333333333333331</c:v>
                </c:pt>
                <c:pt idx="23966">
                  <c:v>0.23529411764705882</c:v>
                </c:pt>
                <c:pt idx="23967">
                  <c:v>0.5</c:v>
                </c:pt>
                <c:pt idx="23968">
                  <c:v>0.8666666666666667</c:v>
                </c:pt>
                <c:pt idx="23969">
                  <c:v>0.53333333333333333</c:v>
                </c:pt>
                <c:pt idx="23970">
                  <c:v>0.375</c:v>
                </c:pt>
                <c:pt idx="23971">
                  <c:v>0.23529411764705882</c:v>
                </c:pt>
                <c:pt idx="23972">
                  <c:v>0.29629629629629628</c:v>
                </c:pt>
                <c:pt idx="23973">
                  <c:v>0.42105263157894735</c:v>
                </c:pt>
                <c:pt idx="23974">
                  <c:v>0.53333333333333333</c:v>
                </c:pt>
                <c:pt idx="23975">
                  <c:v>0.33333333333333331</c:v>
                </c:pt>
                <c:pt idx="23976">
                  <c:v>0.41176470588235292</c:v>
                </c:pt>
                <c:pt idx="23977">
                  <c:v>0.2</c:v>
                </c:pt>
                <c:pt idx="23978">
                  <c:v>0.29629629629629628</c:v>
                </c:pt>
                <c:pt idx="23979">
                  <c:v>0.7</c:v>
                </c:pt>
                <c:pt idx="23980">
                  <c:v>0.28000000000000003</c:v>
                </c:pt>
                <c:pt idx="23981">
                  <c:v>0.875</c:v>
                </c:pt>
                <c:pt idx="23982">
                  <c:v>0.875</c:v>
                </c:pt>
                <c:pt idx="23983">
                  <c:v>1.2307692307692308</c:v>
                </c:pt>
                <c:pt idx="23984">
                  <c:v>0.36363636363636365</c:v>
                </c:pt>
                <c:pt idx="23985">
                  <c:v>0.44444444444444442</c:v>
                </c:pt>
                <c:pt idx="23986">
                  <c:v>1.0588235294117647</c:v>
                </c:pt>
                <c:pt idx="23987">
                  <c:v>0.30769230769230771</c:v>
                </c:pt>
                <c:pt idx="23988">
                  <c:v>0.30769230769230771</c:v>
                </c:pt>
                <c:pt idx="23989">
                  <c:v>0.63157894736842102</c:v>
                </c:pt>
                <c:pt idx="23990">
                  <c:v>0.90909090909090906</c:v>
                </c:pt>
                <c:pt idx="23991">
                  <c:v>0.66666666666666663</c:v>
                </c:pt>
                <c:pt idx="23992">
                  <c:v>0.54545454545454541</c:v>
                </c:pt>
                <c:pt idx="23993">
                  <c:v>0.8</c:v>
                </c:pt>
                <c:pt idx="23994">
                  <c:v>0.62068965517241381</c:v>
                </c:pt>
                <c:pt idx="23995">
                  <c:v>1.1764705882352942</c:v>
                </c:pt>
                <c:pt idx="23996">
                  <c:v>0.90909090909090906</c:v>
                </c:pt>
                <c:pt idx="23997">
                  <c:v>1.6</c:v>
                </c:pt>
                <c:pt idx="23998">
                  <c:v>0.95238095238095233</c:v>
                </c:pt>
                <c:pt idx="23999">
                  <c:v>1.0909090909090908</c:v>
                </c:pt>
                <c:pt idx="24000">
                  <c:v>0.66666666666666663</c:v>
                </c:pt>
                <c:pt idx="24001">
                  <c:v>1.4</c:v>
                </c:pt>
                <c:pt idx="24002">
                  <c:v>0.8</c:v>
                </c:pt>
                <c:pt idx="24003">
                  <c:v>1.25</c:v>
                </c:pt>
                <c:pt idx="24004">
                  <c:v>1.4</c:v>
                </c:pt>
                <c:pt idx="24005">
                  <c:v>1.75</c:v>
                </c:pt>
                <c:pt idx="24006">
                  <c:v>1.1666666666666667</c:v>
                </c:pt>
                <c:pt idx="24007">
                  <c:v>1.25</c:v>
                </c:pt>
                <c:pt idx="24008">
                  <c:v>1.2916666666666667</c:v>
                </c:pt>
                <c:pt idx="24009">
                  <c:v>2</c:v>
                </c:pt>
                <c:pt idx="24010">
                  <c:v>1.8823529411764706</c:v>
                </c:pt>
                <c:pt idx="24011">
                  <c:v>2.3529411764705883</c:v>
                </c:pt>
                <c:pt idx="24012">
                  <c:v>1.6363636363636365</c:v>
                </c:pt>
                <c:pt idx="24013">
                  <c:v>2.1333333333333333</c:v>
                </c:pt>
                <c:pt idx="24014">
                  <c:v>2.1875</c:v>
                </c:pt>
                <c:pt idx="24015">
                  <c:v>2.1176470588235294</c:v>
                </c:pt>
                <c:pt idx="24016">
                  <c:v>1.6363636363636365</c:v>
                </c:pt>
                <c:pt idx="24017">
                  <c:v>1.6363636363636365</c:v>
                </c:pt>
                <c:pt idx="24018">
                  <c:v>2.2666666666666666</c:v>
                </c:pt>
                <c:pt idx="24019">
                  <c:v>1.826086956521739</c:v>
                </c:pt>
                <c:pt idx="24020">
                  <c:v>1.4814814814814814</c:v>
                </c:pt>
                <c:pt idx="24021">
                  <c:v>1.9565217391304348</c:v>
                </c:pt>
                <c:pt idx="24022">
                  <c:v>1.7391304347826086</c:v>
                </c:pt>
                <c:pt idx="24023">
                  <c:v>0</c:v>
                </c:pt>
                <c:pt idx="24024">
                  <c:v>0</c:v>
                </c:pt>
                <c:pt idx="24025">
                  <c:v>1.92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0.77777777777777779</c:v>
                </c:pt>
                <c:pt idx="24034">
                  <c:v>0</c:v>
                </c:pt>
                <c:pt idx="24035">
                  <c:v>0.53846153846153844</c:v>
                </c:pt>
                <c:pt idx="24036">
                  <c:v>0.25</c:v>
                </c:pt>
                <c:pt idx="24037">
                  <c:v>0.33333333333333331</c:v>
                </c:pt>
                <c:pt idx="24038">
                  <c:v>0.37037037037037035</c:v>
                </c:pt>
                <c:pt idx="24039">
                  <c:v>0.30769230769230771</c:v>
                </c:pt>
                <c:pt idx="24040">
                  <c:v>0.28000000000000003</c:v>
                </c:pt>
                <c:pt idx="24041">
                  <c:v>1</c:v>
                </c:pt>
                <c:pt idx="24042">
                  <c:v>0.73684210526315785</c:v>
                </c:pt>
                <c:pt idx="24043">
                  <c:v>0.93333333333333335</c:v>
                </c:pt>
                <c:pt idx="24044">
                  <c:v>0.7857142857142857</c:v>
                </c:pt>
                <c:pt idx="24045">
                  <c:v>0.5</c:v>
                </c:pt>
                <c:pt idx="24046">
                  <c:v>1.368421052631579</c:v>
                </c:pt>
                <c:pt idx="24047">
                  <c:v>1.7333333333333334</c:v>
                </c:pt>
                <c:pt idx="24048">
                  <c:v>1.8</c:v>
                </c:pt>
                <c:pt idx="24049">
                  <c:v>2.2352941176470589</c:v>
                </c:pt>
                <c:pt idx="24050">
                  <c:v>1.2380952380952381</c:v>
                </c:pt>
                <c:pt idx="24051">
                  <c:v>1.25</c:v>
                </c:pt>
                <c:pt idx="24052">
                  <c:v>1.4347826086956521</c:v>
                </c:pt>
                <c:pt idx="24053">
                  <c:v>1.5</c:v>
                </c:pt>
                <c:pt idx="24054">
                  <c:v>1</c:v>
                </c:pt>
                <c:pt idx="24055">
                  <c:v>1.826086956521739</c:v>
                </c:pt>
                <c:pt idx="24056">
                  <c:v>1.826086956521739</c:v>
                </c:pt>
                <c:pt idx="24057">
                  <c:v>1.9166666666666667</c:v>
                </c:pt>
                <c:pt idx="24058">
                  <c:v>1.0606060606060606</c:v>
                </c:pt>
                <c:pt idx="24059">
                  <c:v>1.9166666666666667</c:v>
                </c:pt>
                <c:pt idx="24060">
                  <c:v>0</c:v>
                </c:pt>
                <c:pt idx="24061">
                  <c:v>1.6538461538461537</c:v>
                </c:pt>
                <c:pt idx="24062">
                  <c:v>0</c:v>
                </c:pt>
                <c:pt idx="24063">
                  <c:v>0</c:v>
                </c:pt>
                <c:pt idx="24064">
                  <c:v>0</c:v>
                </c:pt>
                <c:pt idx="24065">
                  <c:v>0</c:v>
                </c:pt>
                <c:pt idx="24066">
                  <c:v>0</c:v>
                </c:pt>
                <c:pt idx="24067">
                  <c:v>0</c:v>
                </c:pt>
                <c:pt idx="24068">
                  <c:v>0</c:v>
                </c:pt>
                <c:pt idx="24069">
                  <c:v>0.22222222222222221</c:v>
                </c:pt>
                <c:pt idx="24070">
                  <c:v>0</c:v>
                </c:pt>
                <c:pt idx="24071">
                  <c:v>0</c:v>
                </c:pt>
                <c:pt idx="24072">
                  <c:v>0</c:v>
                </c:pt>
                <c:pt idx="24073">
                  <c:v>0</c:v>
                </c:pt>
                <c:pt idx="24074">
                  <c:v>0</c:v>
                </c:pt>
                <c:pt idx="24075">
                  <c:v>0</c:v>
                </c:pt>
                <c:pt idx="24076">
                  <c:v>0</c:v>
                </c:pt>
                <c:pt idx="24077">
                  <c:v>0.22222222222222221</c:v>
                </c:pt>
                <c:pt idx="24078">
                  <c:v>0</c:v>
                </c:pt>
                <c:pt idx="24079">
                  <c:v>0</c:v>
                </c:pt>
                <c:pt idx="24080">
                  <c:v>0</c:v>
                </c:pt>
                <c:pt idx="24081">
                  <c:v>0</c:v>
                </c:pt>
                <c:pt idx="24082">
                  <c:v>0</c:v>
                </c:pt>
                <c:pt idx="24083">
                  <c:v>0</c:v>
                </c:pt>
                <c:pt idx="24084">
                  <c:v>0</c:v>
                </c:pt>
                <c:pt idx="24085">
                  <c:v>0</c:v>
                </c:pt>
                <c:pt idx="24086">
                  <c:v>0</c:v>
                </c:pt>
                <c:pt idx="24087">
                  <c:v>0.42857142857142855</c:v>
                </c:pt>
                <c:pt idx="24088">
                  <c:v>0</c:v>
                </c:pt>
                <c:pt idx="24089">
                  <c:v>0</c:v>
                </c:pt>
                <c:pt idx="24090">
                  <c:v>0.6</c:v>
                </c:pt>
                <c:pt idx="24091">
                  <c:v>0.90909090909090906</c:v>
                </c:pt>
                <c:pt idx="24092">
                  <c:v>0</c:v>
                </c:pt>
                <c:pt idx="24093">
                  <c:v>0.66666666666666663</c:v>
                </c:pt>
                <c:pt idx="24094">
                  <c:v>1</c:v>
                </c:pt>
                <c:pt idx="24095">
                  <c:v>0</c:v>
                </c:pt>
                <c:pt idx="24096">
                  <c:v>0.22222222222222221</c:v>
                </c:pt>
                <c:pt idx="24097">
                  <c:v>0</c:v>
                </c:pt>
                <c:pt idx="24098">
                  <c:v>0.25</c:v>
                </c:pt>
                <c:pt idx="24099">
                  <c:v>0.2</c:v>
                </c:pt>
                <c:pt idx="24100">
                  <c:v>0.27272727272727271</c:v>
                </c:pt>
                <c:pt idx="24101">
                  <c:v>0.35294117647058826</c:v>
                </c:pt>
                <c:pt idx="24102">
                  <c:v>0</c:v>
                </c:pt>
                <c:pt idx="24103">
                  <c:v>0.25</c:v>
                </c:pt>
                <c:pt idx="24104">
                  <c:v>0.3</c:v>
                </c:pt>
                <c:pt idx="24105">
                  <c:v>0.90909090909090906</c:v>
                </c:pt>
                <c:pt idx="24106">
                  <c:v>0.38461538461538464</c:v>
                </c:pt>
                <c:pt idx="24107">
                  <c:v>0.35294117647058826</c:v>
                </c:pt>
                <c:pt idx="24108">
                  <c:v>0.36363636363636365</c:v>
                </c:pt>
                <c:pt idx="24109">
                  <c:v>0.25</c:v>
                </c:pt>
                <c:pt idx="24110">
                  <c:v>0.41176470588235292</c:v>
                </c:pt>
                <c:pt idx="24111">
                  <c:v>0.23529411764705882</c:v>
                </c:pt>
                <c:pt idx="24112">
                  <c:v>0.44444444444444442</c:v>
                </c:pt>
                <c:pt idx="24113">
                  <c:v>0.36363636363636365</c:v>
                </c:pt>
                <c:pt idx="24114">
                  <c:v>0.3125</c:v>
                </c:pt>
                <c:pt idx="24115">
                  <c:v>0.2</c:v>
                </c:pt>
                <c:pt idx="24116">
                  <c:v>0.6428571428571429</c:v>
                </c:pt>
                <c:pt idx="24117">
                  <c:v>0.42857142857142855</c:v>
                </c:pt>
                <c:pt idx="24118">
                  <c:v>0.26666666666666666</c:v>
                </c:pt>
                <c:pt idx="24119">
                  <c:v>0.3125</c:v>
                </c:pt>
                <c:pt idx="24120">
                  <c:v>0.2</c:v>
                </c:pt>
                <c:pt idx="24121">
                  <c:v>0.43478260869565216</c:v>
                </c:pt>
                <c:pt idx="24122">
                  <c:v>0.44444444444444442</c:v>
                </c:pt>
                <c:pt idx="24123">
                  <c:v>0.35294117647058826</c:v>
                </c:pt>
                <c:pt idx="24124">
                  <c:v>0.35294117647058826</c:v>
                </c:pt>
                <c:pt idx="24125">
                  <c:v>0.23076923076923078</c:v>
                </c:pt>
                <c:pt idx="24126">
                  <c:v>0.66666666666666663</c:v>
                </c:pt>
                <c:pt idx="24127">
                  <c:v>0.24</c:v>
                </c:pt>
                <c:pt idx="24128">
                  <c:v>0.35294117647058826</c:v>
                </c:pt>
                <c:pt idx="24129">
                  <c:v>0.35294117647058826</c:v>
                </c:pt>
                <c:pt idx="24130">
                  <c:v>0.55555555555555558</c:v>
                </c:pt>
                <c:pt idx="24131">
                  <c:v>0.30769230769230771</c:v>
                </c:pt>
                <c:pt idx="24132">
                  <c:v>0.5</c:v>
                </c:pt>
                <c:pt idx="24133">
                  <c:v>0.66666666666666663</c:v>
                </c:pt>
                <c:pt idx="24134">
                  <c:v>0.24</c:v>
                </c:pt>
                <c:pt idx="24135">
                  <c:v>0.26666666666666666</c:v>
                </c:pt>
                <c:pt idx="24136">
                  <c:v>0.7142857142857143</c:v>
                </c:pt>
                <c:pt idx="24137">
                  <c:v>0.52631578947368418</c:v>
                </c:pt>
                <c:pt idx="24138">
                  <c:v>0.875</c:v>
                </c:pt>
                <c:pt idx="24139">
                  <c:v>0.875</c:v>
                </c:pt>
                <c:pt idx="24140">
                  <c:v>1.3846153846153846</c:v>
                </c:pt>
                <c:pt idx="24141">
                  <c:v>0.43478260869565216</c:v>
                </c:pt>
                <c:pt idx="24142">
                  <c:v>1.1764705882352942</c:v>
                </c:pt>
                <c:pt idx="24143">
                  <c:v>1.5384615384615385</c:v>
                </c:pt>
                <c:pt idx="24144">
                  <c:v>1.2222222222222223</c:v>
                </c:pt>
                <c:pt idx="24145">
                  <c:v>1.6363636363636365</c:v>
                </c:pt>
                <c:pt idx="24146">
                  <c:v>0.73684210526315785</c:v>
                </c:pt>
                <c:pt idx="24147">
                  <c:v>0.62068965517241381</c:v>
                </c:pt>
                <c:pt idx="24148">
                  <c:v>1.7333333333333334</c:v>
                </c:pt>
                <c:pt idx="24149">
                  <c:v>0.4375</c:v>
                </c:pt>
                <c:pt idx="24150">
                  <c:v>0.84615384615384615</c:v>
                </c:pt>
                <c:pt idx="24151">
                  <c:v>0.75</c:v>
                </c:pt>
                <c:pt idx="24152">
                  <c:v>1.1304347826086956</c:v>
                </c:pt>
                <c:pt idx="24153">
                  <c:v>0.6428571428571429</c:v>
                </c:pt>
                <c:pt idx="24154">
                  <c:v>0.96153846153846156</c:v>
                </c:pt>
                <c:pt idx="24155">
                  <c:v>1.1304347826086956</c:v>
                </c:pt>
                <c:pt idx="24156">
                  <c:v>1.2173913043478262</c:v>
                </c:pt>
                <c:pt idx="24157">
                  <c:v>1.875</c:v>
                </c:pt>
                <c:pt idx="24158">
                  <c:v>2</c:v>
                </c:pt>
                <c:pt idx="24159">
                  <c:v>0.75862068965517238</c:v>
                </c:pt>
                <c:pt idx="24160">
                  <c:v>1.1818181818181819</c:v>
                </c:pt>
                <c:pt idx="24161">
                  <c:v>1.1111111111111112</c:v>
                </c:pt>
                <c:pt idx="24162">
                  <c:v>2.125</c:v>
                </c:pt>
                <c:pt idx="24163">
                  <c:v>1.36</c:v>
                </c:pt>
                <c:pt idx="24164">
                  <c:v>1.6190476190476191</c:v>
                </c:pt>
                <c:pt idx="24165">
                  <c:v>1.6190476190476191</c:v>
                </c:pt>
                <c:pt idx="24166">
                  <c:v>0.8666666666666667</c:v>
                </c:pt>
                <c:pt idx="24167">
                  <c:v>0.9375</c:v>
                </c:pt>
                <c:pt idx="24168">
                  <c:v>1.6190476190476191</c:v>
                </c:pt>
                <c:pt idx="24169">
                  <c:v>2.2666666666666666</c:v>
                </c:pt>
                <c:pt idx="24170">
                  <c:v>1.56</c:v>
                </c:pt>
                <c:pt idx="24171">
                  <c:v>1.36</c:v>
                </c:pt>
                <c:pt idx="24172">
                  <c:v>1.7272727272727273</c:v>
                </c:pt>
                <c:pt idx="24173">
                  <c:v>1.7272727272727273</c:v>
                </c:pt>
                <c:pt idx="24174">
                  <c:v>0.967741935483871</c:v>
                </c:pt>
                <c:pt idx="24175">
                  <c:v>1.7894736842105263</c:v>
                </c:pt>
                <c:pt idx="24176">
                  <c:v>1.2692307692307692</c:v>
                </c:pt>
                <c:pt idx="24177">
                  <c:v>1.9545454545454546</c:v>
                </c:pt>
                <c:pt idx="24178">
                  <c:v>1.7272727272727273</c:v>
                </c:pt>
                <c:pt idx="24179">
                  <c:v>1.8571428571428572</c:v>
                </c:pt>
                <c:pt idx="24180">
                  <c:v>1.2758620689655173</c:v>
                </c:pt>
                <c:pt idx="24181">
                  <c:v>1.8095238095238095</c:v>
                </c:pt>
                <c:pt idx="24182">
                  <c:v>1.9090909090909092</c:v>
                </c:pt>
                <c:pt idx="24183">
                  <c:v>2.4</c:v>
                </c:pt>
                <c:pt idx="24184">
                  <c:v>1.5555555555555556</c:v>
                </c:pt>
                <c:pt idx="24185">
                  <c:v>1.9166666666666667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0.38461538461538464</c:v>
                </c:pt>
                <c:pt idx="24191">
                  <c:v>0.4375</c:v>
                </c:pt>
                <c:pt idx="24192">
                  <c:v>0.46153846153846156</c:v>
                </c:pt>
                <c:pt idx="24193">
                  <c:v>0.3125</c:v>
                </c:pt>
                <c:pt idx="24194">
                  <c:v>0.8</c:v>
                </c:pt>
                <c:pt idx="24195">
                  <c:v>0.36363636363636365</c:v>
                </c:pt>
                <c:pt idx="24196">
                  <c:v>0.7142857142857143</c:v>
                </c:pt>
                <c:pt idx="24197">
                  <c:v>0.76923076923076927</c:v>
                </c:pt>
                <c:pt idx="24198">
                  <c:v>0.56521739130434778</c:v>
                </c:pt>
                <c:pt idx="24199">
                  <c:v>0.8</c:v>
                </c:pt>
                <c:pt idx="24200">
                  <c:v>1.8666666666666667</c:v>
                </c:pt>
                <c:pt idx="24201">
                  <c:v>1.3125</c:v>
                </c:pt>
                <c:pt idx="24202">
                  <c:v>1.7857142857142858</c:v>
                </c:pt>
                <c:pt idx="24203">
                  <c:v>0.66666666666666663</c:v>
                </c:pt>
                <c:pt idx="24204">
                  <c:v>1.6</c:v>
                </c:pt>
                <c:pt idx="24205">
                  <c:v>0.875</c:v>
                </c:pt>
                <c:pt idx="24206">
                  <c:v>2.0833333333333335</c:v>
                </c:pt>
                <c:pt idx="24207">
                  <c:v>1.5555555555555556</c:v>
                </c:pt>
                <c:pt idx="24208">
                  <c:v>1.5263157894736843</c:v>
                </c:pt>
                <c:pt idx="24209">
                  <c:v>1.9333333333333333</c:v>
                </c:pt>
                <c:pt idx="24210">
                  <c:v>0.7857142857142857</c:v>
                </c:pt>
                <c:pt idx="24211">
                  <c:v>0.86206896551724133</c:v>
                </c:pt>
                <c:pt idx="24212">
                  <c:v>1.65</c:v>
                </c:pt>
                <c:pt idx="24213">
                  <c:v>1.3181818181818181</c:v>
                </c:pt>
                <c:pt idx="24214">
                  <c:v>1.7777777777777777</c:v>
                </c:pt>
                <c:pt idx="24215">
                  <c:v>1.1851851851851851</c:v>
                </c:pt>
                <c:pt idx="24216">
                  <c:v>1.9</c:v>
                </c:pt>
                <c:pt idx="24217">
                  <c:v>1.8</c:v>
                </c:pt>
                <c:pt idx="24218">
                  <c:v>1.8181818181818181</c:v>
                </c:pt>
                <c:pt idx="24219">
                  <c:v>1.4166666666666667</c:v>
                </c:pt>
                <c:pt idx="24220">
                  <c:v>1.4347826086956521</c:v>
                </c:pt>
                <c:pt idx="24221">
                  <c:v>1.8947368421052631</c:v>
                </c:pt>
                <c:pt idx="24222">
                  <c:v>1</c:v>
                </c:pt>
                <c:pt idx="24223">
                  <c:v>1.8888888888888888</c:v>
                </c:pt>
                <c:pt idx="24224">
                  <c:v>1.8181818181818181</c:v>
                </c:pt>
                <c:pt idx="24225">
                  <c:v>1.9130434782608696</c:v>
                </c:pt>
                <c:pt idx="24226">
                  <c:v>1.03125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0</c:v>
                </c:pt>
                <c:pt idx="24241">
                  <c:v>0</c:v>
                </c:pt>
                <c:pt idx="24242">
                  <c:v>0</c:v>
                </c:pt>
                <c:pt idx="24243">
                  <c:v>0</c:v>
                </c:pt>
                <c:pt idx="24244">
                  <c:v>0</c:v>
                </c:pt>
                <c:pt idx="24245">
                  <c:v>0</c:v>
                </c:pt>
                <c:pt idx="24246">
                  <c:v>0</c:v>
                </c:pt>
                <c:pt idx="24247">
                  <c:v>0</c:v>
                </c:pt>
                <c:pt idx="24248">
                  <c:v>0</c:v>
                </c:pt>
                <c:pt idx="24249">
                  <c:v>0</c:v>
                </c:pt>
                <c:pt idx="24250">
                  <c:v>0</c:v>
                </c:pt>
                <c:pt idx="24251">
                  <c:v>0</c:v>
                </c:pt>
                <c:pt idx="24252">
                  <c:v>0</c:v>
                </c:pt>
                <c:pt idx="24253">
                  <c:v>0.5</c:v>
                </c:pt>
                <c:pt idx="24254">
                  <c:v>0</c:v>
                </c:pt>
                <c:pt idx="24255">
                  <c:v>0</c:v>
                </c:pt>
                <c:pt idx="24256">
                  <c:v>0.5714285714285714</c:v>
                </c:pt>
                <c:pt idx="24257">
                  <c:v>0</c:v>
                </c:pt>
                <c:pt idx="24258">
                  <c:v>0</c:v>
                </c:pt>
                <c:pt idx="24259">
                  <c:v>0</c:v>
                </c:pt>
                <c:pt idx="24260">
                  <c:v>1.0909090909090908</c:v>
                </c:pt>
                <c:pt idx="24261">
                  <c:v>0</c:v>
                </c:pt>
                <c:pt idx="24262">
                  <c:v>0.25</c:v>
                </c:pt>
                <c:pt idx="24263">
                  <c:v>0.41666666666666669</c:v>
                </c:pt>
                <c:pt idx="24264">
                  <c:v>0</c:v>
                </c:pt>
                <c:pt idx="24265">
                  <c:v>0.30769230769230771</c:v>
                </c:pt>
                <c:pt idx="24266">
                  <c:v>0</c:v>
                </c:pt>
                <c:pt idx="24267">
                  <c:v>0.25</c:v>
                </c:pt>
                <c:pt idx="24268">
                  <c:v>0.44444444444444442</c:v>
                </c:pt>
                <c:pt idx="24269">
                  <c:v>0.46153846153846156</c:v>
                </c:pt>
                <c:pt idx="24270">
                  <c:v>0.93333333333333335</c:v>
                </c:pt>
                <c:pt idx="24271">
                  <c:v>0.8</c:v>
                </c:pt>
                <c:pt idx="24272">
                  <c:v>0.27272727272727271</c:v>
                </c:pt>
                <c:pt idx="24273">
                  <c:v>0.35294117647058826</c:v>
                </c:pt>
                <c:pt idx="24274">
                  <c:v>0.2</c:v>
                </c:pt>
                <c:pt idx="24275">
                  <c:v>0.375</c:v>
                </c:pt>
                <c:pt idx="24276">
                  <c:v>0.5</c:v>
                </c:pt>
                <c:pt idx="24277">
                  <c:v>0.47058823529411764</c:v>
                </c:pt>
                <c:pt idx="24278">
                  <c:v>0.46153846153846156</c:v>
                </c:pt>
                <c:pt idx="24279">
                  <c:v>0.7142857142857143</c:v>
                </c:pt>
                <c:pt idx="24280">
                  <c:v>1.0909090909090908</c:v>
                </c:pt>
                <c:pt idx="24281">
                  <c:v>0.35294117647058826</c:v>
                </c:pt>
                <c:pt idx="24282">
                  <c:v>0.7142857142857143</c:v>
                </c:pt>
                <c:pt idx="24283">
                  <c:v>0.2</c:v>
                </c:pt>
                <c:pt idx="24284">
                  <c:v>0.4375</c:v>
                </c:pt>
                <c:pt idx="24285">
                  <c:v>0.20833333333333334</c:v>
                </c:pt>
                <c:pt idx="24286">
                  <c:v>0.25</c:v>
                </c:pt>
                <c:pt idx="24287">
                  <c:v>0.33333333333333331</c:v>
                </c:pt>
                <c:pt idx="24288">
                  <c:v>0.5714285714285714</c:v>
                </c:pt>
                <c:pt idx="24289">
                  <c:v>0.4</c:v>
                </c:pt>
                <c:pt idx="24290">
                  <c:v>0.4375</c:v>
                </c:pt>
                <c:pt idx="24291">
                  <c:v>0.24</c:v>
                </c:pt>
                <c:pt idx="24292">
                  <c:v>0.41176470588235292</c:v>
                </c:pt>
                <c:pt idx="24293">
                  <c:v>0.8</c:v>
                </c:pt>
                <c:pt idx="24294">
                  <c:v>0.20689655172413793</c:v>
                </c:pt>
                <c:pt idx="24295">
                  <c:v>0.36363636363636365</c:v>
                </c:pt>
                <c:pt idx="24296">
                  <c:v>0.30769230769230771</c:v>
                </c:pt>
                <c:pt idx="24297">
                  <c:v>0.60869565217391308</c:v>
                </c:pt>
                <c:pt idx="24298">
                  <c:v>0.26666666666666666</c:v>
                </c:pt>
                <c:pt idx="24299">
                  <c:v>0.27586206896551724</c:v>
                </c:pt>
                <c:pt idx="24300">
                  <c:v>0.32</c:v>
                </c:pt>
                <c:pt idx="24301">
                  <c:v>0.54545454545454541</c:v>
                </c:pt>
                <c:pt idx="24302">
                  <c:v>1.2941176470588236</c:v>
                </c:pt>
                <c:pt idx="24303">
                  <c:v>1.7142857142857142</c:v>
                </c:pt>
                <c:pt idx="24304">
                  <c:v>0.38709677419354838</c:v>
                </c:pt>
                <c:pt idx="24305">
                  <c:v>0.6428571428571429</c:v>
                </c:pt>
                <c:pt idx="24306">
                  <c:v>0.34285714285714286</c:v>
                </c:pt>
                <c:pt idx="24307">
                  <c:v>0.68965517241379315</c:v>
                </c:pt>
                <c:pt idx="24308">
                  <c:v>1.0909090909090908</c:v>
                </c:pt>
                <c:pt idx="24309">
                  <c:v>0.75862068965517238</c:v>
                </c:pt>
                <c:pt idx="24310">
                  <c:v>0.83333333333333337</c:v>
                </c:pt>
                <c:pt idx="24311">
                  <c:v>2</c:v>
                </c:pt>
                <c:pt idx="24312">
                  <c:v>1.2173913043478262</c:v>
                </c:pt>
                <c:pt idx="24313">
                  <c:v>1.3043478260869565</c:v>
                </c:pt>
                <c:pt idx="24314">
                  <c:v>1.5789473684210527</c:v>
                </c:pt>
                <c:pt idx="24315">
                  <c:v>0.7142857142857143</c:v>
                </c:pt>
                <c:pt idx="24316">
                  <c:v>2</c:v>
                </c:pt>
                <c:pt idx="24317">
                  <c:v>0.96</c:v>
                </c:pt>
                <c:pt idx="24318">
                  <c:v>1.0384615384615385</c:v>
                </c:pt>
                <c:pt idx="24319">
                  <c:v>1.4736842105263157</c:v>
                </c:pt>
                <c:pt idx="24320">
                  <c:v>1.6</c:v>
                </c:pt>
                <c:pt idx="24321">
                  <c:v>1.1111111111111112</c:v>
                </c:pt>
                <c:pt idx="24322">
                  <c:v>2.1333333333333333</c:v>
                </c:pt>
                <c:pt idx="24323">
                  <c:v>1.631578947368421</c:v>
                </c:pt>
                <c:pt idx="24324">
                  <c:v>2.3333333333333335</c:v>
                </c:pt>
                <c:pt idx="24325">
                  <c:v>1.6470588235294117</c:v>
                </c:pt>
                <c:pt idx="24326">
                  <c:v>1.1481481481481481</c:v>
                </c:pt>
                <c:pt idx="24327">
                  <c:v>1.44</c:v>
                </c:pt>
                <c:pt idx="24328">
                  <c:v>0.72727272727272729</c:v>
                </c:pt>
                <c:pt idx="24329">
                  <c:v>1.6</c:v>
                </c:pt>
                <c:pt idx="24330">
                  <c:v>1.3333333333333333</c:v>
                </c:pt>
                <c:pt idx="24331">
                  <c:v>1.44</c:v>
                </c:pt>
                <c:pt idx="24332">
                  <c:v>1.7142857142857142</c:v>
                </c:pt>
                <c:pt idx="24333">
                  <c:v>1.7142857142857142</c:v>
                </c:pt>
                <c:pt idx="24334">
                  <c:v>0.93333333333333335</c:v>
                </c:pt>
                <c:pt idx="24335">
                  <c:v>2.5</c:v>
                </c:pt>
                <c:pt idx="24336">
                  <c:v>1.52</c:v>
                </c:pt>
                <c:pt idx="24337">
                  <c:v>1.9523809523809523</c:v>
                </c:pt>
                <c:pt idx="24338">
                  <c:v>1.5217391304347827</c:v>
                </c:pt>
                <c:pt idx="24339">
                  <c:v>1.7</c:v>
                </c:pt>
                <c:pt idx="24340">
                  <c:v>1.44</c:v>
                </c:pt>
                <c:pt idx="24341">
                  <c:v>1.3448275862068966</c:v>
                </c:pt>
                <c:pt idx="24342">
                  <c:v>1.5384615384615385</c:v>
                </c:pt>
                <c:pt idx="24343">
                  <c:v>1.9130434782608696</c:v>
                </c:pt>
                <c:pt idx="24344">
                  <c:v>1.6296296296296295</c:v>
                </c:pt>
                <c:pt idx="24345">
                  <c:v>2</c:v>
                </c:pt>
                <c:pt idx="24346">
                  <c:v>1.7142857142857142</c:v>
                </c:pt>
                <c:pt idx="24347">
                  <c:v>0</c:v>
                </c:pt>
                <c:pt idx="24348">
                  <c:v>0</c:v>
                </c:pt>
                <c:pt idx="24349">
                  <c:v>0</c:v>
                </c:pt>
                <c:pt idx="24350">
                  <c:v>0</c:v>
                </c:pt>
                <c:pt idx="24351">
                  <c:v>0</c:v>
                </c:pt>
                <c:pt idx="24352">
                  <c:v>0.54545454545454541</c:v>
                </c:pt>
                <c:pt idx="24353">
                  <c:v>0.20689655172413793</c:v>
                </c:pt>
                <c:pt idx="24354">
                  <c:v>0.6470588235294118</c:v>
                </c:pt>
                <c:pt idx="24355">
                  <c:v>0.61111111111111116</c:v>
                </c:pt>
                <c:pt idx="24356">
                  <c:v>0.65217391304347827</c:v>
                </c:pt>
                <c:pt idx="24357">
                  <c:v>1.411764705882353</c:v>
                </c:pt>
                <c:pt idx="24358">
                  <c:v>1.8571428571428572</c:v>
                </c:pt>
                <c:pt idx="24359">
                  <c:v>1.8461538461538463</c:v>
                </c:pt>
                <c:pt idx="24360">
                  <c:v>1.0476190476190477</c:v>
                </c:pt>
                <c:pt idx="24361">
                  <c:v>1.4444444444444444</c:v>
                </c:pt>
                <c:pt idx="24362">
                  <c:v>2</c:v>
                </c:pt>
                <c:pt idx="24363">
                  <c:v>1.2857142857142858</c:v>
                </c:pt>
                <c:pt idx="24364">
                  <c:v>0.92</c:v>
                </c:pt>
                <c:pt idx="24365">
                  <c:v>1</c:v>
                </c:pt>
                <c:pt idx="24366">
                  <c:v>1.7222222222222223</c:v>
                </c:pt>
                <c:pt idx="24367">
                  <c:v>0.9</c:v>
                </c:pt>
                <c:pt idx="24368">
                  <c:v>1.631578947368421</c:v>
                </c:pt>
                <c:pt idx="24369">
                  <c:v>0.75</c:v>
                </c:pt>
                <c:pt idx="24370">
                  <c:v>1.4583333333333333</c:v>
                </c:pt>
                <c:pt idx="24371">
                  <c:v>1.4090909090909092</c:v>
                </c:pt>
                <c:pt idx="24372">
                  <c:v>1.8</c:v>
                </c:pt>
                <c:pt idx="24373">
                  <c:v>1</c:v>
                </c:pt>
                <c:pt idx="24374">
                  <c:v>1.9090909090909092</c:v>
                </c:pt>
                <c:pt idx="24375">
                  <c:v>1.8571428571428572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0.66666666666666663</c:v>
                </c:pt>
                <c:pt idx="24398">
                  <c:v>0.2</c:v>
                </c:pt>
                <c:pt idx="24399">
                  <c:v>0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1</c:v>
                </c:pt>
                <c:pt idx="24405">
                  <c:v>0.54545454545454541</c:v>
                </c:pt>
                <c:pt idx="24406">
                  <c:v>0.5</c:v>
                </c:pt>
                <c:pt idx="24407">
                  <c:v>0.75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1</c:v>
                </c:pt>
                <c:pt idx="24412">
                  <c:v>0.54545454545454541</c:v>
                </c:pt>
                <c:pt idx="24413">
                  <c:v>0.3</c:v>
                </c:pt>
                <c:pt idx="24414">
                  <c:v>0</c:v>
                </c:pt>
                <c:pt idx="24415">
                  <c:v>0.27272727272727271</c:v>
                </c:pt>
                <c:pt idx="24416">
                  <c:v>0</c:v>
                </c:pt>
                <c:pt idx="24417">
                  <c:v>0.33333333333333331</c:v>
                </c:pt>
                <c:pt idx="24418">
                  <c:v>0</c:v>
                </c:pt>
                <c:pt idx="24419">
                  <c:v>0</c:v>
                </c:pt>
                <c:pt idx="24420">
                  <c:v>0.27272727272727271</c:v>
                </c:pt>
                <c:pt idx="24421">
                  <c:v>0.46153846153846156</c:v>
                </c:pt>
                <c:pt idx="24422">
                  <c:v>0</c:v>
                </c:pt>
                <c:pt idx="24423">
                  <c:v>0.26666666666666666</c:v>
                </c:pt>
                <c:pt idx="24424">
                  <c:v>0.5</c:v>
                </c:pt>
                <c:pt idx="24425">
                  <c:v>0.2</c:v>
                </c:pt>
                <c:pt idx="24426">
                  <c:v>0.58333333333333337</c:v>
                </c:pt>
                <c:pt idx="24427">
                  <c:v>0.375</c:v>
                </c:pt>
                <c:pt idx="24428">
                  <c:v>1</c:v>
                </c:pt>
                <c:pt idx="24429">
                  <c:v>1.2727272727272727</c:v>
                </c:pt>
                <c:pt idx="24430">
                  <c:v>0.45454545454545453</c:v>
                </c:pt>
                <c:pt idx="24431">
                  <c:v>0.35294117647058826</c:v>
                </c:pt>
                <c:pt idx="24432">
                  <c:v>0.61538461538461542</c:v>
                </c:pt>
                <c:pt idx="24433">
                  <c:v>0.2857142857142857</c:v>
                </c:pt>
                <c:pt idx="24434">
                  <c:v>0.2857142857142857</c:v>
                </c:pt>
                <c:pt idx="24435">
                  <c:v>0.69230769230769229</c:v>
                </c:pt>
                <c:pt idx="24436">
                  <c:v>0.58823529411764708</c:v>
                </c:pt>
                <c:pt idx="24437">
                  <c:v>0.8571428571428571</c:v>
                </c:pt>
                <c:pt idx="24438">
                  <c:v>1.2727272727272727</c:v>
                </c:pt>
                <c:pt idx="24439">
                  <c:v>0.24</c:v>
                </c:pt>
                <c:pt idx="24440">
                  <c:v>0.38095238095238093</c:v>
                </c:pt>
                <c:pt idx="24441">
                  <c:v>0.69230769230769229</c:v>
                </c:pt>
                <c:pt idx="24442">
                  <c:v>0.93333333333333335</c:v>
                </c:pt>
                <c:pt idx="24443">
                  <c:v>0.8571428571428571</c:v>
                </c:pt>
                <c:pt idx="24444">
                  <c:v>0.3</c:v>
                </c:pt>
                <c:pt idx="24445">
                  <c:v>0.20689655172413793</c:v>
                </c:pt>
                <c:pt idx="24446">
                  <c:v>0.375</c:v>
                </c:pt>
                <c:pt idx="24447">
                  <c:v>0.25</c:v>
                </c:pt>
                <c:pt idx="24448">
                  <c:v>0.52941176470588236</c:v>
                </c:pt>
                <c:pt idx="24449">
                  <c:v>0.8571428571428571</c:v>
                </c:pt>
                <c:pt idx="24450">
                  <c:v>0.25</c:v>
                </c:pt>
                <c:pt idx="24451">
                  <c:v>1.5</c:v>
                </c:pt>
                <c:pt idx="24452">
                  <c:v>1.4545454545454546</c:v>
                </c:pt>
                <c:pt idx="24453">
                  <c:v>0.54545454545454541</c:v>
                </c:pt>
                <c:pt idx="24454">
                  <c:v>0.25</c:v>
                </c:pt>
                <c:pt idx="24455">
                  <c:v>0.25</c:v>
                </c:pt>
                <c:pt idx="24456">
                  <c:v>0.27586206896551724</c:v>
                </c:pt>
                <c:pt idx="24457">
                  <c:v>0.58823529411764708</c:v>
                </c:pt>
                <c:pt idx="24458">
                  <c:v>0.24</c:v>
                </c:pt>
                <c:pt idx="24459">
                  <c:v>0.38461538461538464</c:v>
                </c:pt>
                <c:pt idx="24460">
                  <c:v>0.46153846153846156</c:v>
                </c:pt>
                <c:pt idx="24461">
                  <c:v>0.45454545454545453</c:v>
                </c:pt>
                <c:pt idx="24462">
                  <c:v>0.84210526315789469</c:v>
                </c:pt>
                <c:pt idx="24463">
                  <c:v>0.21428571428571427</c:v>
                </c:pt>
                <c:pt idx="24464">
                  <c:v>0.93333333333333335</c:v>
                </c:pt>
                <c:pt idx="24465">
                  <c:v>0.4</c:v>
                </c:pt>
                <c:pt idx="24466">
                  <c:v>0.45454545454545453</c:v>
                </c:pt>
                <c:pt idx="24467">
                  <c:v>0.4</c:v>
                </c:pt>
                <c:pt idx="24468">
                  <c:v>0.29411764705882354</c:v>
                </c:pt>
                <c:pt idx="24469">
                  <c:v>0.63636363636363635</c:v>
                </c:pt>
                <c:pt idx="24470">
                  <c:v>0.75</c:v>
                </c:pt>
                <c:pt idx="24471">
                  <c:v>0.29411764705882354</c:v>
                </c:pt>
                <c:pt idx="24472">
                  <c:v>0.45161290322580644</c:v>
                </c:pt>
                <c:pt idx="24473">
                  <c:v>0.51851851851851849</c:v>
                </c:pt>
                <c:pt idx="24474">
                  <c:v>0.875</c:v>
                </c:pt>
                <c:pt idx="24475">
                  <c:v>0.88</c:v>
                </c:pt>
                <c:pt idx="24476">
                  <c:v>0.58064516129032262</c:v>
                </c:pt>
                <c:pt idx="24477">
                  <c:v>1.4444444444444444</c:v>
                </c:pt>
                <c:pt idx="24478">
                  <c:v>1.2380952380952381</c:v>
                </c:pt>
                <c:pt idx="24479">
                  <c:v>2.3076923076923075</c:v>
                </c:pt>
                <c:pt idx="24480">
                  <c:v>0.8666666666666667</c:v>
                </c:pt>
                <c:pt idx="24481">
                  <c:v>1.3043478260869565</c:v>
                </c:pt>
                <c:pt idx="24482">
                  <c:v>1.5789473684210527</c:v>
                </c:pt>
                <c:pt idx="24483">
                  <c:v>1.7</c:v>
                </c:pt>
                <c:pt idx="24484">
                  <c:v>1.7058823529411764</c:v>
                </c:pt>
                <c:pt idx="24485">
                  <c:v>1.1153846153846154</c:v>
                </c:pt>
                <c:pt idx="24486">
                  <c:v>1.5789473684210527</c:v>
                </c:pt>
                <c:pt idx="24487">
                  <c:v>1.5217391304347827</c:v>
                </c:pt>
                <c:pt idx="24488">
                  <c:v>1.52</c:v>
                </c:pt>
                <c:pt idx="24489">
                  <c:v>1.7</c:v>
                </c:pt>
                <c:pt idx="24490">
                  <c:v>1.7894736842105263</c:v>
                </c:pt>
                <c:pt idx="24491">
                  <c:v>1.625</c:v>
                </c:pt>
                <c:pt idx="24492">
                  <c:v>1.9</c:v>
                </c:pt>
                <c:pt idx="24493">
                  <c:v>2.0476190476190474</c:v>
                </c:pt>
                <c:pt idx="24494">
                  <c:v>1.0625</c:v>
                </c:pt>
                <c:pt idx="24495">
                  <c:v>1.3214285714285714</c:v>
                </c:pt>
                <c:pt idx="24496">
                  <c:v>1.72</c:v>
                </c:pt>
                <c:pt idx="24497">
                  <c:v>2</c:v>
                </c:pt>
                <c:pt idx="24498">
                  <c:v>1.6153846153846154</c:v>
                </c:pt>
                <c:pt idx="24499">
                  <c:v>2</c:v>
                </c:pt>
                <c:pt idx="24500">
                  <c:v>1.7037037037037037</c:v>
                </c:pt>
                <c:pt idx="24501">
                  <c:v>1.9166666666666667</c:v>
                </c:pt>
                <c:pt idx="24502">
                  <c:v>0</c:v>
                </c:pt>
                <c:pt idx="24503">
                  <c:v>0</c:v>
                </c:pt>
                <c:pt idx="24504">
                  <c:v>0</c:v>
                </c:pt>
                <c:pt idx="24505">
                  <c:v>0.45454545454545453</c:v>
                </c:pt>
                <c:pt idx="24506">
                  <c:v>0.27272727272727271</c:v>
                </c:pt>
                <c:pt idx="24507">
                  <c:v>1</c:v>
                </c:pt>
                <c:pt idx="24508">
                  <c:v>0.5714285714285714</c:v>
                </c:pt>
                <c:pt idx="24509">
                  <c:v>0.2608695652173913</c:v>
                </c:pt>
                <c:pt idx="24510">
                  <c:v>0.92307692307692313</c:v>
                </c:pt>
                <c:pt idx="24511">
                  <c:v>0.27777777777777779</c:v>
                </c:pt>
                <c:pt idx="24512">
                  <c:v>1.8461538461538463</c:v>
                </c:pt>
                <c:pt idx="24513">
                  <c:v>0.5161290322580645</c:v>
                </c:pt>
                <c:pt idx="24514">
                  <c:v>2</c:v>
                </c:pt>
                <c:pt idx="24515">
                  <c:v>0.48571428571428571</c:v>
                </c:pt>
                <c:pt idx="24516">
                  <c:v>1.2727272727272727</c:v>
                </c:pt>
                <c:pt idx="24517">
                  <c:v>1.7894736842105263</c:v>
                </c:pt>
                <c:pt idx="24518">
                  <c:v>1.6111111111111112</c:v>
                </c:pt>
                <c:pt idx="24519">
                  <c:v>1.9047619047619047</c:v>
                </c:pt>
                <c:pt idx="24520">
                  <c:v>0</c:v>
                </c:pt>
                <c:pt idx="24521">
                  <c:v>2.0909090909090908</c:v>
                </c:pt>
                <c:pt idx="24522">
                  <c:v>2.0869565217391304</c:v>
                </c:pt>
                <c:pt idx="24523">
                  <c:v>2.0909090909090908</c:v>
                </c:pt>
                <c:pt idx="24524">
                  <c:v>0</c:v>
                </c:pt>
                <c:pt idx="24525">
                  <c:v>0</c:v>
                </c:pt>
                <c:pt idx="24526">
                  <c:v>0</c:v>
                </c:pt>
                <c:pt idx="24527">
                  <c:v>0</c:v>
                </c:pt>
                <c:pt idx="24528">
                  <c:v>0</c:v>
                </c:pt>
                <c:pt idx="24529">
                  <c:v>0</c:v>
                </c:pt>
                <c:pt idx="24530">
                  <c:v>0</c:v>
                </c:pt>
                <c:pt idx="24531">
                  <c:v>0</c:v>
                </c:pt>
                <c:pt idx="24532">
                  <c:v>0</c:v>
                </c:pt>
                <c:pt idx="24533">
                  <c:v>0</c:v>
                </c:pt>
                <c:pt idx="24534">
                  <c:v>0</c:v>
                </c:pt>
                <c:pt idx="24535">
                  <c:v>0</c:v>
                </c:pt>
                <c:pt idx="24536">
                  <c:v>0</c:v>
                </c:pt>
                <c:pt idx="24537">
                  <c:v>0</c:v>
                </c:pt>
                <c:pt idx="24538">
                  <c:v>0</c:v>
                </c:pt>
                <c:pt idx="24539">
                  <c:v>0</c:v>
                </c:pt>
                <c:pt idx="24540">
                  <c:v>0</c:v>
                </c:pt>
                <c:pt idx="24541">
                  <c:v>0</c:v>
                </c:pt>
                <c:pt idx="24542">
                  <c:v>0</c:v>
                </c:pt>
                <c:pt idx="24543">
                  <c:v>0</c:v>
                </c:pt>
                <c:pt idx="24544">
                  <c:v>0</c:v>
                </c:pt>
                <c:pt idx="24545">
                  <c:v>0</c:v>
                </c:pt>
                <c:pt idx="24546">
                  <c:v>0.44444444444444442</c:v>
                </c:pt>
                <c:pt idx="24547">
                  <c:v>0.44444444444444442</c:v>
                </c:pt>
                <c:pt idx="24548">
                  <c:v>0</c:v>
                </c:pt>
                <c:pt idx="24549">
                  <c:v>0.72727272727272729</c:v>
                </c:pt>
                <c:pt idx="24550">
                  <c:v>0.26666666666666666</c:v>
                </c:pt>
                <c:pt idx="24551">
                  <c:v>0.26666666666666666</c:v>
                </c:pt>
                <c:pt idx="24552">
                  <c:v>0</c:v>
                </c:pt>
                <c:pt idx="24553">
                  <c:v>0.2</c:v>
                </c:pt>
                <c:pt idx="24554">
                  <c:v>0.66666666666666663</c:v>
                </c:pt>
                <c:pt idx="24555">
                  <c:v>0</c:v>
                </c:pt>
                <c:pt idx="24556">
                  <c:v>0.25</c:v>
                </c:pt>
                <c:pt idx="24557">
                  <c:v>0</c:v>
                </c:pt>
                <c:pt idx="24558">
                  <c:v>0.8571428571428571</c:v>
                </c:pt>
                <c:pt idx="24559">
                  <c:v>0</c:v>
                </c:pt>
                <c:pt idx="24560">
                  <c:v>1.2</c:v>
                </c:pt>
                <c:pt idx="24561">
                  <c:v>0.5</c:v>
                </c:pt>
                <c:pt idx="24562">
                  <c:v>0.38461538461538464</c:v>
                </c:pt>
                <c:pt idx="24563">
                  <c:v>1.0666666666666667</c:v>
                </c:pt>
                <c:pt idx="24564">
                  <c:v>1.2</c:v>
                </c:pt>
                <c:pt idx="24565">
                  <c:v>0.3</c:v>
                </c:pt>
                <c:pt idx="24566">
                  <c:v>0.25</c:v>
                </c:pt>
                <c:pt idx="24567">
                  <c:v>0.42857142857142855</c:v>
                </c:pt>
                <c:pt idx="24568">
                  <c:v>0.58823529411764708</c:v>
                </c:pt>
                <c:pt idx="24569">
                  <c:v>0.61538461538461542</c:v>
                </c:pt>
                <c:pt idx="24570">
                  <c:v>0.26666666666666666</c:v>
                </c:pt>
                <c:pt idx="24571">
                  <c:v>0.4</c:v>
                </c:pt>
                <c:pt idx="24572">
                  <c:v>0.35</c:v>
                </c:pt>
                <c:pt idx="24573">
                  <c:v>0.25</c:v>
                </c:pt>
                <c:pt idx="24574">
                  <c:v>0.70588235294117652</c:v>
                </c:pt>
                <c:pt idx="24575">
                  <c:v>1</c:v>
                </c:pt>
                <c:pt idx="24576">
                  <c:v>0.21052631578947367</c:v>
                </c:pt>
                <c:pt idx="24577">
                  <c:v>0.29166666666666669</c:v>
                </c:pt>
                <c:pt idx="24578">
                  <c:v>0.30434782608695654</c:v>
                </c:pt>
                <c:pt idx="24579">
                  <c:v>0.21428571428571427</c:v>
                </c:pt>
                <c:pt idx="24580">
                  <c:v>0.47619047619047616</c:v>
                </c:pt>
                <c:pt idx="24581">
                  <c:v>0.47058823529411764</c:v>
                </c:pt>
                <c:pt idx="24582">
                  <c:v>0.33333333333333331</c:v>
                </c:pt>
                <c:pt idx="24583">
                  <c:v>0.4</c:v>
                </c:pt>
                <c:pt idx="24584">
                  <c:v>0.4</c:v>
                </c:pt>
                <c:pt idx="24585">
                  <c:v>0.29166666666666669</c:v>
                </c:pt>
                <c:pt idx="24586">
                  <c:v>0.4</c:v>
                </c:pt>
                <c:pt idx="24587">
                  <c:v>1.2</c:v>
                </c:pt>
                <c:pt idx="24588">
                  <c:v>0.24242424242424243</c:v>
                </c:pt>
                <c:pt idx="24589">
                  <c:v>1.0666666666666667</c:v>
                </c:pt>
                <c:pt idx="24590">
                  <c:v>1.2666666666666666</c:v>
                </c:pt>
                <c:pt idx="24591">
                  <c:v>0.48</c:v>
                </c:pt>
                <c:pt idx="24592">
                  <c:v>1.5</c:v>
                </c:pt>
                <c:pt idx="24593">
                  <c:v>0.64516129032258063</c:v>
                </c:pt>
                <c:pt idx="24594">
                  <c:v>0.7407407407407407</c:v>
                </c:pt>
                <c:pt idx="24595">
                  <c:v>0.8214285714285714</c:v>
                </c:pt>
                <c:pt idx="24596">
                  <c:v>1.2</c:v>
                </c:pt>
                <c:pt idx="24597">
                  <c:v>1.2727272727272727</c:v>
                </c:pt>
                <c:pt idx="24598">
                  <c:v>1.3333333333333333</c:v>
                </c:pt>
                <c:pt idx="24599">
                  <c:v>1.2727272727272727</c:v>
                </c:pt>
                <c:pt idx="24600">
                  <c:v>1.3333333333333333</c:v>
                </c:pt>
                <c:pt idx="24601">
                  <c:v>1.3913043478260869</c:v>
                </c:pt>
                <c:pt idx="24602">
                  <c:v>1.6842105263157894</c:v>
                </c:pt>
                <c:pt idx="24603">
                  <c:v>1.3913043478260869</c:v>
                </c:pt>
                <c:pt idx="24604">
                  <c:v>1.2857142857142858</c:v>
                </c:pt>
                <c:pt idx="24605">
                  <c:v>1.2962962962962963</c:v>
                </c:pt>
                <c:pt idx="24606">
                  <c:v>1.5</c:v>
                </c:pt>
                <c:pt idx="24607">
                  <c:v>1.8</c:v>
                </c:pt>
                <c:pt idx="24608">
                  <c:v>1.6</c:v>
                </c:pt>
                <c:pt idx="24609">
                  <c:v>1.7692307692307692</c:v>
                </c:pt>
                <c:pt idx="24610">
                  <c:v>2</c:v>
                </c:pt>
                <c:pt idx="24611">
                  <c:v>1.4666666666666666</c:v>
                </c:pt>
                <c:pt idx="24612">
                  <c:v>2.3157894736842106</c:v>
                </c:pt>
                <c:pt idx="24613">
                  <c:v>1.8518518518518519</c:v>
                </c:pt>
                <c:pt idx="24614">
                  <c:v>0</c:v>
                </c:pt>
                <c:pt idx="24615">
                  <c:v>2.7058823529411766</c:v>
                </c:pt>
                <c:pt idx="24616">
                  <c:v>0</c:v>
                </c:pt>
                <c:pt idx="24617">
                  <c:v>0</c:v>
                </c:pt>
                <c:pt idx="24618">
                  <c:v>1.5172413793103448</c:v>
                </c:pt>
                <c:pt idx="24619">
                  <c:v>0</c:v>
                </c:pt>
                <c:pt idx="24620">
                  <c:v>0</c:v>
                </c:pt>
                <c:pt idx="24621">
                  <c:v>0</c:v>
                </c:pt>
                <c:pt idx="24622">
                  <c:v>0</c:v>
                </c:pt>
                <c:pt idx="24623">
                  <c:v>0</c:v>
                </c:pt>
                <c:pt idx="24624">
                  <c:v>0</c:v>
                </c:pt>
                <c:pt idx="24625">
                  <c:v>0.375</c:v>
                </c:pt>
                <c:pt idx="24626">
                  <c:v>0.33333333333333331</c:v>
                </c:pt>
                <c:pt idx="24627">
                  <c:v>0</c:v>
                </c:pt>
                <c:pt idx="24628">
                  <c:v>0</c:v>
                </c:pt>
                <c:pt idx="24629">
                  <c:v>1.1428571428571428</c:v>
                </c:pt>
                <c:pt idx="24630">
                  <c:v>0.42105263157894735</c:v>
                </c:pt>
                <c:pt idx="24631">
                  <c:v>1.8333333333333333</c:v>
                </c:pt>
                <c:pt idx="24632">
                  <c:v>1.1538461538461537</c:v>
                </c:pt>
                <c:pt idx="24633">
                  <c:v>1.7222222222222223</c:v>
                </c:pt>
                <c:pt idx="24634">
                  <c:v>1.4090909090909092</c:v>
                </c:pt>
                <c:pt idx="24635">
                  <c:v>1.0689655172413792</c:v>
                </c:pt>
                <c:pt idx="24636">
                  <c:v>1.7391304347826086</c:v>
                </c:pt>
                <c:pt idx="24637">
                  <c:v>1.3461538461538463</c:v>
                </c:pt>
                <c:pt idx="24638">
                  <c:v>2.15</c:v>
                </c:pt>
                <c:pt idx="24639">
                  <c:v>1.3928571428571428</c:v>
                </c:pt>
                <c:pt idx="24640">
                  <c:v>1.7916666666666667</c:v>
                </c:pt>
                <c:pt idx="24641">
                  <c:v>1.625</c:v>
                </c:pt>
                <c:pt idx="24642">
                  <c:v>1.9230769230769231</c:v>
                </c:pt>
                <c:pt idx="24643">
                  <c:v>1.303030303030303</c:v>
                </c:pt>
                <c:pt idx="24644">
                  <c:v>1.9545454545454546</c:v>
                </c:pt>
                <c:pt idx="24645">
                  <c:v>0</c:v>
                </c:pt>
                <c:pt idx="24646">
                  <c:v>0</c:v>
                </c:pt>
                <c:pt idx="24647">
                  <c:v>0</c:v>
                </c:pt>
                <c:pt idx="24648">
                  <c:v>0</c:v>
                </c:pt>
                <c:pt idx="24649">
                  <c:v>0</c:v>
                </c:pt>
                <c:pt idx="24650">
                  <c:v>0</c:v>
                </c:pt>
                <c:pt idx="24651">
                  <c:v>0</c:v>
                </c:pt>
                <c:pt idx="24652">
                  <c:v>0</c:v>
                </c:pt>
                <c:pt idx="24653">
                  <c:v>0</c:v>
                </c:pt>
                <c:pt idx="24654">
                  <c:v>0</c:v>
                </c:pt>
                <c:pt idx="24655">
                  <c:v>0</c:v>
                </c:pt>
                <c:pt idx="24656">
                  <c:v>0</c:v>
                </c:pt>
                <c:pt idx="24657">
                  <c:v>0</c:v>
                </c:pt>
                <c:pt idx="24658">
                  <c:v>0</c:v>
                </c:pt>
                <c:pt idx="24659">
                  <c:v>0</c:v>
                </c:pt>
                <c:pt idx="24660">
                  <c:v>0</c:v>
                </c:pt>
                <c:pt idx="24661">
                  <c:v>0</c:v>
                </c:pt>
                <c:pt idx="24662">
                  <c:v>0</c:v>
                </c:pt>
                <c:pt idx="24663">
                  <c:v>0.2</c:v>
                </c:pt>
                <c:pt idx="24664">
                  <c:v>0</c:v>
                </c:pt>
                <c:pt idx="24665">
                  <c:v>0</c:v>
                </c:pt>
                <c:pt idx="24666">
                  <c:v>0.375</c:v>
                </c:pt>
                <c:pt idx="24667">
                  <c:v>0</c:v>
                </c:pt>
                <c:pt idx="24668">
                  <c:v>0.83333333333333337</c:v>
                </c:pt>
                <c:pt idx="24669">
                  <c:v>0.21428571428571427</c:v>
                </c:pt>
                <c:pt idx="24670">
                  <c:v>0.3</c:v>
                </c:pt>
                <c:pt idx="24671">
                  <c:v>0.66666666666666663</c:v>
                </c:pt>
                <c:pt idx="24672">
                  <c:v>0</c:v>
                </c:pt>
                <c:pt idx="24673">
                  <c:v>0</c:v>
                </c:pt>
                <c:pt idx="24674">
                  <c:v>0</c:v>
                </c:pt>
                <c:pt idx="24675">
                  <c:v>0</c:v>
                </c:pt>
                <c:pt idx="24676">
                  <c:v>0.4</c:v>
                </c:pt>
                <c:pt idx="24677">
                  <c:v>0.4</c:v>
                </c:pt>
                <c:pt idx="24678">
                  <c:v>0.4</c:v>
                </c:pt>
                <c:pt idx="24679">
                  <c:v>0</c:v>
                </c:pt>
                <c:pt idx="24680">
                  <c:v>0.25</c:v>
                </c:pt>
                <c:pt idx="24681">
                  <c:v>1</c:v>
                </c:pt>
                <c:pt idx="24682">
                  <c:v>0</c:v>
                </c:pt>
                <c:pt idx="24683">
                  <c:v>0.2857142857142857</c:v>
                </c:pt>
                <c:pt idx="24684">
                  <c:v>0.45454545454545453</c:v>
                </c:pt>
                <c:pt idx="24685">
                  <c:v>0.33333333333333331</c:v>
                </c:pt>
                <c:pt idx="24686">
                  <c:v>0.5</c:v>
                </c:pt>
                <c:pt idx="24687">
                  <c:v>0.23529411764705882</c:v>
                </c:pt>
                <c:pt idx="24688">
                  <c:v>0.30769230769230771</c:v>
                </c:pt>
                <c:pt idx="24689">
                  <c:v>1.4</c:v>
                </c:pt>
                <c:pt idx="24690">
                  <c:v>0.33333333333333331</c:v>
                </c:pt>
                <c:pt idx="24691">
                  <c:v>0.5714285714285714</c:v>
                </c:pt>
                <c:pt idx="24692">
                  <c:v>0.375</c:v>
                </c:pt>
                <c:pt idx="24693">
                  <c:v>0.27777777777777779</c:v>
                </c:pt>
                <c:pt idx="24694">
                  <c:v>0.31578947368421051</c:v>
                </c:pt>
                <c:pt idx="24695">
                  <c:v>0.21739130434782608</c:v>
                </c:pt>
                <c:pt idx="24696">
                  <c:v>0.375</c:v>
                </c:pt>
                <c:pt idx="24697">
                  <c:v>0.22727272727272727</c:v>
                </c:pt>
                <c:pt idx="24698">
                  <c:v>0.21428571428571427</c:v>
                </c:pt>
                <c:pt idx="24699">
                  <c:v>0.25</c:v>
                </c:pt>
                <c:pt idx="24700">
                  <c:v>0.375</c:v>
                </c:pt>
                <c:pt idx="24701">
                  <c:v>0.2608695652173913</c:v>
                </c:pt>
                <c:pt idx="24702">
                  <c:v>0.63636363636363635</c:v>
                </c:pt>
                <c:pt idx="24703">
                  <c:v>0.58823529411764708</c:v>
                </c:pt>
                <c:pt idx="24704">
                  <c:v>0.88888888888888884</c:v>
                </c:pt>
                <c:pt idx="24705">
                  <c:v>1.3333333333333333</c:v>
                </c:pt>
                <c:pt idx="24706">
                  <c:v>0.41666666666666669</c:v>
                </c:pt>
                <c:pt idx="24707">
                  <c:v>0.32142857142857145</c:v>
                </c:pt>
                <c:pt idx="24708">
                  <c:v>0.5</c:v>
                </c:pt>
                <c:pt idx="24709">
                  <c:v>0.4</c:v>
                </c:pt>
                <c:pt idx="24710">
                  <c:v>0.35714285714285715</c:v>
                </c:pt>
                <c:pt idx="24711">
                  <c:v>0.90909090909090906</c:v>
                </c:pt>
                <c:pt idx="24712">
                  <c:v>0.27027027027027029</c:v>
                </c:pt>
                <c:pt idx="24713">
                  <c:v>1.1000000000000001</c:v>
                </c:pt>
                <c:pt idx="24714">
                  <c:v>0.66666666666666663</c:v>
                </c:pt>
                <c:pt idx="24715">
                  <c:v>1.4666666666666666</c:v>
                </c:pt>
                <c:pt idx="24716">
                  <c:v>0.91666666666666663</c:v>
                </c:pt>
                <c:pt idx="24717">
                  <c:v>0.42424242424242425</c:v>
                </c:pt>
                <c:pt idx="24718">
                  <c:v>1.5294117647058822</c:v>
                </c:pt>
                <c:pt idx="24719">
                  <c:v>1.6470588235294117</c:v>
                </c:pt>
                <c:pt idx="24720">
                  <c:v>0.69230769230769229</c:v>
                </c:pt>
                <c:pt idx="24721">
                  <c:v>1.2380952380952381</c:v>
                </c:pt>
                <c:pt idx="24722">
                  <c:v>1.7777777777777777</c:v>
                </c:pt>
                <c:pt idx="24723">
                  <c:v>0.6875</c:v>
                </c:pt>
                <c:pt idx="24724">
                  <c:v>1.3</c:v>
                </c:pt>
                <c:pt idx="24725">
                  <c:v>1.2380952380952381</c:v>
                </c:pt>
                <c:pt idx="24726">
                  <c:v>0.70967741935483875</c:v>
                </c:pt>
                <c:pt idx="24727">
                  <c:v>1.7333333333333334</c:v>
                </c:pt>
                <c:pt idx="24728">
                  <c:v>1.5909090909090908</c:v>
                </c:pt>
                <c:pt idx="24729">
                  <c:v>1.4782608695652173</c:v>
                </c:pt>
                <c:pt idx="24730">
                  <c:v>0.9285714285714286</c:v>
                </c:pt>
                <c:pt idx="24731">
                  <c:v>1.2592592592592593</c:v>
                </c:pt>
                <c:pt idx="24732">
                  <c:v>1.7894736842105263</c:v>
                </c:pt>
                <c:pt idx="24733">
                  <c:v>1.9</c:v>
                </c:pt>
                <c:pt idx="24734">
                  <c:v>1.4782608695652173</c:v>
                </c:pt>
                <c:pt idx="24735">
                  <c:v>2</c:v>
                </c:pt>
                <c:pt idx="24736">
                  <c:v>1.9</c:v>
                </c:pt>
                <c:pt idx="24737">
                  <c:v>0</c:v>
                </c:pt>
                <c:pt idx="24738">
                  <c:v>1.4074074074074074</c:v>
                </c:pt>
                <c:pt idx="24739">
                  <c:v>1.5833333333333333</c:v>
                </c:pt>
                <c:pt idx="24740">
                  <c:v>1.76</c:v>
                </c:pt>
                <c:pt idx="24741">
                  <c:v>2</c:v>
                </c:pt>
                <c:pt idx="24742">
                  <c:v>2.0952380952380953</c:v>
                </c:pt>
                <c:pt idx="24743">
                  <c:v>2.1111111111111112</c:v>
                </c:pt>
                <c:pt idx="24744">
                  <c:v>2.1</c:v>
                </c:pt>
                <c:pt idx="24745">
                  <c:v>2</c:v>
                </c:pt>
                <c:pt idx="24746">
                  <c:v>2</c:v>
                </c:pt>
                <c:pt idx="24747">
                  <c:v>1.4482758620689655</c:v>
                </c:pt>
                <c:pt idx="24748">
                  <c:v>1.68</c:v>
                </c:pt>
                <c:pt idx="24749">
                  <c:v>1.68</c:v>
                </c:pt>
                <c:pt idx="24750">
                  <c:v>1.8461538461538463</c:v>
                </c:pt>
                <c:pt idx="24751">
                  <c:v>0</c:v>
                </c:pt>
                <c:pt idx="24752">
                  <c:v>1.826086956521739</c:v>
                </c:pt>
                <c:pt idx="24753">
                  <c:v>0</c:v>
                </c:pt>
                <c:pt idx="24754">
                  <c:v>2.0454545454545454</c:v>
                </c:pt>
                <c:pt idx="24755">
                  <c:v>0</c:v>
                </c:pt>
                <c:pt idx="24756">
                  <c:v>1.9285714285714286</c:v>
                </c:pt>
                <c:pt idx="24757">
                  <c:v>0</c:v>
                </c:pt>
                <c:pt idx="24758">
                  <c:v>0</c:v>
                </c:pt>
                <c:pt idx="24759">
                  <c:v>0</c:v>
                </c:pt>
                <c:pt idx="24760">
                  <c:v>0</c:v>
                </c:pt>
                <c:pt idx="24761">
                  <c:v>0</c:v>
                </c:pt>
                <c:pt idx="24762">
                  <c:v>0</c:v>
                </c:pt>
                <c:pt idx="24763">
                  <c:v>0</c:v>
                </c:pt>
                <c:pt idx="24764">
                  <c:v>0</c:v>
                </c:pt>
                <c:pt idx="24765">
                  <c:v>0</c:v>
                </c:pt>
                <c:pt idx="24766">
                  <c:v>0</c:v>
                </c:pt>
                <c:pt idx="24767">
                  <c:v>0.21052631578947367</c:v>
                </c:pt>
                <c:pt idx="24768">
                  <c:v>0</c:v>
                </c:pt>
                <c:pt idx="24769">
                  <c:v>0</c:v>
                </c:pt>
                <c:pt idx="24770">
                  <c:v>0.33333333333333331</c:v>
                </c:pt>
                <c:pt idx="24771">
                  <c:v>0.25</c:v>
                </c:pt>
                <c:pt idx="24772">
                  <c:v>0.53333333333333333</c:v>
                </c:pt>
                <c:pt idx="24773">
                  <c:v>0.36842105263157893</c:v>
                </c:pt>
                <c:pt idx="24774">
                  <c:v>0.25</c:v>
                </c:pt>
                <c:pt idx="24775">
                  <c:v>0.43478260869565216</c:v>
                </c:pt>
                <c:pt idx="24776">
                  <c:v>0.28125</c:v>
                </c:pt>
                <c:pt idx="24777">
                  <c:v>0.80952380952380953</c:v>
                </c:pt>
                <c:pt idx="24778">
                  <c:v>0.69230769230769229</c:v>
                </c:pt>
                <c:pt idx="24779">
                  <c:v>1.5625</c:v>
                </c:pt>
                <c:pt idx="24780">
                  <c:v>0.91304347826086951</c:v>
                </c:pt>
                <c:pt idx="24781">
                  <c:v>1.5625</c:v>
                </c:pt>
                <c:pt idx="24782">
                  <c:v>0.8928571428571429</c:v>
                </c:pt>
                <c:pt idx="24783">
                  <c:v>1.4</c:v>
                </c:pt>
                <c:pt idx="24784">
                  <c:v>1.6666666666666667</c:v>
                </c:pt>
                <c:pt idx="24785">
                  <c:v>2.1578947368421053</c:v>
                </c:pt>
                <c:pt idx="24786">
                  <c:v>1.9090909090909092</c:v>
                </c:pt>
                <c:pt idx="24787">
                  <c:v>2.1</c:v>
                </c:pt>
                <c:pt idx="24788">
                  <c:v>0</c:v>
                </c:pt>
                <c:pt idx="24789">
                  <c:v>1.5185185185185186</c:v>
                </c:pt>
                <c:pt idx="24790">
                  <c:v>1.875</c:v>
                </c:pt>
                <c:pt idx="24791">
                  <c:v>0</c:v>
                </c:pt>
                <c:pt idx="24792">
                  <c:v>0</c:v>
                </c:pt>
                <c:pt idx="24793">
                  <c:v>0</c:v>
                </c:pt>
                <c:pt idx="24794">
                  <c:v>0</c:v>
                </c:pt>
                <c:pt idx="24795">
                  <c:v>0</c:v>
                </c:pt>
                <c:pt idx="24796">
                  <c:v>0</c:v>
                </c:pt>
                <c:pt idx="24797">
                  <c:v>0</c:v>
                </c:pt>
                <c:pt idx="24798">
                  <c:v>0</c:v>
                </c:pt>
                <c:pt idx="24799">
                  <c:v>0</c:v>
                </c:pt>
                <c:pt idx="24800">
                  <c:v>0</c:v>
                </c:pt>
                <c:pt idx="24801">
                  <c:v>0</c:v>
                </c:pt>
                <c:pt idx="24802">
                  <c:v>0</c:v>
                </c:pt>
                <c:pt idx="24803">
                  <c:v>0</c:v>
                </c:pt>
                <c:pt idx="24804">
                  <c:v>0</c:v>
                </c:pt>
                <c:pt idx="24805">
                  <c:v>0</c:v>
                </c:pt>
                <c:pt idx="24806">
                  <c:v>0</c:v>
                </c:pt>
                <c:pt idx="24807">
                  <c:v>0</c:v>
                </c:pt>
                <c:pt idx="24808">
                  <c:v>0</c:v>
                </c:pt>
                <c:pt idx="24809">
                  <c:v>0</c:v>
                </c:pt>
                <c:pt idx="24810">
                  <c:v>0</c:v>
                </c:pt>
                <c:pt idx="24811">
                  <c:v>0</c:v>
                </c:pt>
                <c:pt idx="24812">
                  <c:v>0</c:v>
                </c:pt>
                <c:pt idx="24813">
                  <c:v>0</c:v>
                </c:pt>
                <c:pt idx="24814">
                  <c:v>0.66666666666666663</c:v>
                </c:pt>
                <c:pt idx="24815">
                  <c:v>0</c:v>
                </c:pt>
                <c:pt idx="24816">
                  <c:v>0</c:v>
                </c:pt>
                <c:pt idx="24817">
                  <c:v>0</c:v>
                </c:pt>
                <c:pt idx="24818">
                  <c:v>0.2857142857142857</c:v>
                </c:pt>
                <c:pt idx="24819">
                  <c:v>0.36363636363636365</c:v>
                </c:pt>
                <c:pt idx="24820">
                  <c:v>0</c:v>
                </c:pt>
                <c:pt idx="24821">
                  <c:v>0.2857142857142857</c:v>
                </c:pt>
                <c:pt idx="24822">
                  <c:v>0.72727272727272729</c:v>
                </c:pt>
                <c:pt idx="24823">
                  <c:v>0.5</c:v>
                </c:pt>
                <c:pt idx="24824">
                  <c:v>0</c:v>
                </c:pt>
                <c:pt idx="24825">
                  <c:v>0.8</c:v>
                </c:pt>
                <c:pt idx="24826">
                  <c:v>0.2857142857142857</c:v>
                </c:pt>
                <c:pt idx="24827">
                  <c:v>0.26666666666666666</c:v>
                </c:pt>
                <c:pt idx="24828">
                  <c:v>0.53333333333333333</c:v>
                </c:pt>
                <c:pt idx="24829">
                  <c:v>0</c:v>
                </c:pt>
                <c:pt idx="24830">
                  <c:v>0.30769230769230771</c:v>
                </c:pt>
                <c:pt idx="24831">
                  <c:v>0.53333333333333333</c:v>
                </c:pt>
                <c:pt idx="24832">
                  <c:v>0.21428571428571427</c:v>
                </c:pt>
                <c:pt idx="24833">
                  <c:v>0.22222222222222221</c:v>
                </c:pt>
                <c:pt idx="24834">
                  <c:v>1.1428571428571428</c:v>
                </c:pt>
                <c:pt idx="24835">
                  <c:v>0.5714285714285714</c:v>
                </c:pt>
                <c:pt idx="24836">
                  <c:v>0.29411764705882354</c:v>
                </c:pt>
                <c:pt idx="24837">
                  <c:v>0.4</c:v>
                </c:pt>
                <c:pt idx="24838">
                  <c:v>0.4</c:v>
                </c:pt>
                <c:pt idx="24839">
                  <c:v>0.22222222222222221</c:v>
                </c:pt>
                <c:pt idx="24840">
                  <c:v>0.2608695652173913</c:v>
                </c:pt>
                <c:pt idx="24841">
                  <c:v>0.21052631578947367</c:v>
                </c:pt>
                <c:pt idx="24842">
                  <c:v>0.26666666666666666</c:v>
                </c:pt>
                <c:pt idx="24843">
                  <c:v>0.46153846153846156</c:v>
                </c:pt>
                <c:pt idx="24844">
                  <c:v>0.22222222222222221</c:v>
                </c:pt>
                <c:pt idx="24845">
                  <c:v>0.2</c:v>
                </c:pt>
                <c:pt idx="24846">
                  <c:v>0.5</c:v>
                </c:pt>
                <c:pt idx="24847">
                  <c:v>0.42105263157894735</c:v>
                </c:pt>
                <c:pt idx="24848">
                  <c:v>0.5</c:v>
                </c:pt>
                <c:pt idx="24849">
                  <c:v>0.5714285714285714</c:v>
                </c:pt>
                <c:pt idx="24850">
                  <c:v>0.22222222222222221</c:v>
                </c:pt>
                <c:pt idx="24851">
                  <c:v>0.41666666666666669</c:v>
                </c:pt>
                <c:pt idx="24852">
                  <c:v>0.5</c:v>
                </c:pt>
                <c:pt idx="24853">
                  <c:v>0.82352941176470584</c:v>
                </c:pt>
                <c:pt idx="24854">
                  <c:v>0.34782608695652173</c:v>
                </c:pt>
                <c:pt idx="24855">
                  <c:v>0.73333333333333328</c:v>
                </c:pt>
                <c:pt idx="24856">
                  <c:v>0.66666666666666663</c:v>
                </c:pt>
                <c:pt idx="24857">
                  <c:v>0.29629629629629628</c:v>
                </c:pt>
                <c:pt idx="24858">
                  <c:v>0.34782608695652173</c:v>
                </c:pt>
                <c:pt idx="24859">
                  <c:v>0.5</c:v>
                </c:pt>
                <c:pt idx="24860">
                  <c:v>0.6</c:v>
                </c:pt>
                <c:pt idx="24861">
                  <c:v>0.22222222222222221</c:v>
                </c:pt>
                <c:pt idx="24862">
                  <c:v>0.69230769230769229</c:v>
                </c:pt>
                <c:pt idx="24863">
                  <c:v>0.32432432432432434</c:v>
                </c:pt>
                <c:pt idx="24864">
                  <c:v>0.64516129032258063</c:v>
                </c:pt>
                <c:pt idx="24865">
                  <c:v>1.263157894736842</c:v>
                </c:pt>
                <c:pt idx="24866">
                  <c:v>1.2</c:v>
                </c:pt>
                <c:pt idx="24867">
                  <c:v>1.6</c:v>
                </c:pt>
                <c:pt idx="24868">
                  <c:v>0.66666666666666663</c:v>
                </c:pt>
                <c:pt idx="24869">
                  <c:v>0.64516129032258063</c:v>
                </c:pt>
                <c:pt idx="24870">
                  <c:v>1.4</c:v>
                </c:pt>
                <c:pt idx="24871">
                  <c:v>1.1200000000000001</c:v>
                </c:pt>
                <c:pt idx="24872">
                  <c:v>0.75</c:v>
                </c:pt>
                <c:pt idx="24873">
                  <c:v>0.58823529411764708</c:v>
                </c:pt>
                <c:pt idx="24874">
                  <c:v>1.4545454545454546</c:v>
                </c:pt>
                <c:pt idx="24875">
                  <c:v>1.7777777777777777</c:v>
                </c:pt>
                <c:pt idx="24876">
                  <c:v>1.7777777777777777</c:v>
                </c:pt>
                <c:pt idx="24877">
                  <c:v>1.25</c:v>
                </c:pt>
                <c:pt idx="24878">
                  <c:v>1.8823529411764706</c:v>
                </c:pt>
                <c:pt idx="24879">
                  <c:v>1.24</c:v>
                </c:pt>
                <c:pt idx="24880">
                  <c:v>1.4545454545454546</c:v>
                </c:pt>
                <c:pt idx="24881">
                  <c:v>1.0666666666666667</c:v>
                </c:pt>
                <c:pt idx="24882">
                  <c:v>1.2307692307692308</c:v>
                </c:pt>
                <c:pt idx="24883">
                  <c:v>1.6666666666666667</c:v>
                </c:pt>
                <c:pt idx="24884">
                  <c:v>1.7826086956521738</c:v>
                </c:pt>
                <c:pt idx="24885">
                  <c:v>1.6666666666666667</c:v>
                </c:pt>
                <c:pt idx="24886">
                  <c:v>2</c:v>
                </c:pt>
                <c:pt idx="24887">
                  <c:v>2.1052631578947367</c:v>
                </c:pt>
                <c:pt idx="24888">
                  <c:v>0.96969696969696972</c:v>
                </c:pt>
                <c:pt idx="24889">
                  <c:v>2</c:v>
                </c:pt>
                <c:pt idx="24890">
                  <c:v>1.6666666666666667</c:v>
                </c:pt>
                <c:pt idx="24891">
                  <c:v>1.2307692307692308</c:v>
                </c:pt>
                <c:pt idx="24892">
                  <c:v>1.76</c:v>
                </c:pt>
                <c:pt idx="24893">
                  <c:v>1.8461538461538463</c:v>
                </c:pt>
                <c:pt idx="24894">
                  <c:v>0</c:v>
                </c:pt>
                <c:pt idx="24895">
                  <c:v>1.9259259259259258</c:v>
                </c:pt>
                <c:pt idx="24896">
                  <c:v>0</c:v>
                </c:pt>
                <c:pt idx="24897">
                  <c:v>0</c:v>
                </c:pt>
                <c:pt idx="24898">
                  <c:v>0</c:v>
                </c:pt>
                <c:pt idx="24899">
                  <c:v>0</c:v>
                </c:pt>
                <c:pt idx="24900">
                  <c:v>0</c:v>
                </c:pt>
                <c:pt idx="24901">
                  <c:v>0</c:v>
                </c:pt>
                <c:pt idx="24902">
                  <c:v>0</c:v>
                </c:pt>
                <c:pt idx="24903">
                  <c:v>0</c:v>
                </c:pt>
                <c:pt idx="24904">
                  <c:v>0.46666666666666667</c:v>
                </c:pt>
                <c:pt idx="24905">
                  <c:v>0.5</c:v>
                </c:pt>
                <c:pt idx="24906">
                  <c:v>0.625</c:v>
                </c:pt>
                <c:pt idx="24907">
                  <c:v>0.90476190476190477</c:v>
                </c:pt>
                <c:pt idx="24908">
                  <c:v>0.68965517241379315</c:v>
                </c:pt>
                <c:pt idx="24909">
                  <c:v>1</c:v>
                </c:pt>
                <c:pt idx="24910">
                  <c:v>0.77419354838709675</c:v>
                </c:pt>
                <c:pt idx="24911">
                  <c:v>0.8125</c:v>
                </c:pt>
                <c:pt idx="24912">
                  <c:v>0</c:v>
                </c:pt>
                <c:pt idx="24913">
                  <c:v>0</c:v>
                </c:pt>
                <c:pt idx="24914">
                  <c:v>0</c:v>
                </c:pt>
                <c:pt idx="24915">
                  <c:v>0</c:v>
                </c:pt>
                <c:pt idx="24916">
                  <c:v>0</c:v>
                </c:pt>
                <c:pt idx="24917">
                  <c:v>0</c:v>
                </c:pt>
                <c:pt idx="24918">
                  <c:v>0</c:v>
                </c:pt>
                <c:pt idx="24919">
                  <c:v>0</c:v>
                </c:pt>
                <c:pt idx="24920">
                  <c:v>0</c:v>
                </c:pt>
                <c:pt idx="24921">
                  <c:v>0</c:v>
                </c:pt>
                <c:pt idx="24922">
                  <c:v>0</c:v>
                </c:pt>
                <c:pt idx="24923">
                  <c:v>0</c:v>
                </c:pt>
                <c:pt idx="24924">
                  <c:v>0</c:v>
                </c:pt>
                <c:pt idx="24925">
                  <c:v>0</c:v>
                </c:pt>
                <c:pt idx="24926">
                  <c:v>0</c:v>
                </c:pt>
                <c:pt idx="24927">
                  <c:v>0</c:v>
                </c:pt>
                <c:pt idx="24928">
                  <c:v>0</c:v>
                </c:pt>
                <c:pt idx="24929">
                  <c:v>0</c:v>
                </c:pt>
                <c:pt idx="24930">
                  <c:v>0</c:v>
                </c:pt>
                <c:pt idx="24931">
                  <c:v>0</c:v>
                </c:pt>
                <c:pt idx="24932">
                  <c:v>0</c:v>
                </c:pt>
                <c:pt idx="24933">
                  <c:v>0</c:v>
                </c:pt>
                <c:pt idx="24934">
                  <c:v>0.2</c:v>
                </c:pt>
                <c:pt idx="24935">
                  <c:v>0.25</c:v>
                </c:pt>
                <c:pt idx="24936">
                  <c:v>0</c:v>
                </c:pt>
                <c:pt idx="24937">
                  <c:v>0</c:v>
                </c:pt>
                <c:pt idx="24938">
                  <c:v>0</c:v>
                </c:pt>
                <c:pt idx="24939">
                  <c:v>0.22222222222222221</c:v>
                </c:pt>
                <c:pt idx="24940">
                  <c:v>0</c:v>
                </c:pt>
                <c:pt idx="24941">
                  <c:v>0</c:v>
                </c:pt>
                <c:pt idx="24942">
                  <c:v>0</c:v>
                </c:pt>
                <c:pt idx="24943">
                  <c:v>0.54545454545454541</c:v>
                </c:pt>
                <c:pt idx="24944">
                  <c:v>0.66666666666666663</c:v>
                </c:pt>
                <c:pt idx="24945">
                  <c:v>0</c:v>
                </c:pt>
                <c:pt idx="24946">
                  <c:v>0</c:v>
                </c:pt>
                <c:pt idx="24947">
                  <c:v>0.83333333333333337</c:v>
                </c:pt>
                <c:pt idx="24948">
                  <c:v>1.0769230769230769</c:v>
                </c:pt>
                <c:pt idx="24949">
                  <c:v>0.66666666666666663</c:v>
                </c:pt>
                <c:pt idx="24950">
                  <c:v>0.42105263157894735</c:v>
                </c:pt>
                <c:pt idx="24951">
                  <c:v>1.0769230769230769</c:v>
                </c:pt>
                <c:pt idx="24952">
                  <c:v>0.46153846153846156</c:v>
                </c:pt>
                <c:pt idx="24953">
                  <c:v>0.35714285714285715</c:v>
                </c:pt>
                <c:pt idx="24954">
                  <c:v>0.4</c:v>
                </c:pt>
                <c:pt idx="24955">
                  <c:v>0.2857142857142857</c:v>
                </c:pt>
                <c:pt idx="24956">
                  <c:v>0.41176470588235292</c:v>
                </c:pt>
                <c:pt idx="24957">
                  <c:v>0.29411764705882354</c:v>
                </c:pt>
                <c:pt idx="24958">
                  <c:v>1.8</c:v>
                </c:pt>
                <c:pt idx="24959">
                  <c:v>0.4</c:v>
                </c:pt>
                <c:pt idx="24960">
                  <c:v>0.625</c:v>
                </c:pt>
                <c:pt idx="24961">
                  <c:v>0.27777777777777779</c:v>
                </c:pt>
                <c:pt idx="24962">
                  <c:v>0.5</c:v>
                </c:pt>
                <c:pt idx="24963">
                  <c:v>0.4</c:v>
                </c:pt>
                <c:pt idx="24964">
                  <c:v>1.0833333333333333</c:v>
                </c:pt>
                <c:pt idx="24965">
                  <c:v>0.875</c:v>
                </c:pt>
                <c:pt idx="24966">
                  <c:v>0.29411764705882354</c:v>
                </c:pt>
                <c:pt idx="24967">
                  <c:v>0.22222222222222221</c:v>
                </c:pt>
                <c:pt idx="24968">
                  <c:v>0.6</c:v>
                </c:pt>
                <c:pt idx="24969">
                  <c:v>0.75</c:v>
                </c:pt>
                <c:pt idx="24970">
                  <c:v>0.27272727272727271</c:v>
                </c:pt>
                <c:pt idx="24971">
                  <c:v>0.43478260869565216</c:v>
                </c:pt>
                <c:pt idx="24972">
                  <c:v>0.5</c:v>
                </c:pt>
                <c:pt idx="24973">
                  <c:v>0.625</c:v>
                </c:pt>
                <c:pt idx="24974">
                  <c:v>0.23076923076923078</c:v>
                </c:pt>
                <c:pt idx="24975">
                  <c:v>0.43478260869565216</c:v>
                </c:pt>
                <c:pt idx="24976">
                  <c:v>0.33333333333333331</c:v>
                </c:pt>
                <c:pt idx="24977">
                  <c:v>1.1111111111111112</c:v>
                </c:pt>
                <c:pt idx="24978">
                  <c:v>0.37037037037037035</c:v>
                </c:pt>
                <c:pt idx="24979">
                  <c:v>0.29032258064516131</c:v>
                </c:pt>
                <c:pt idx="24980">
                  <c:v>0.7</c:v>
                </c:pt>
                <c:pt idx="24981">
                  <c:v>0.95652173913043481</c:v>
                </c:pt>
                <c:pt idx="24982">
                  <c:v>1.4666666666666666</c:v>
                </c:pt>
                <c:pt idx="24983">
                  <c:v>1.4666666666666666</c:v>
                </c:pt>
                <c:pt idx="24984">
                  <c:v>0.8571428571428571</c:v>
                </c:pt>
                <c:pt idx="24985">
                  <c:v>0.81481481481481477</c:v>
                </c:pt>
                <c:pt idx="24986">
                  <c:v>0.4375</c:v>
                </c:pt>
                <c:pt idx="24987">
                  <c:v>1.55</c:v>
                </c:pt>
                <c:pt idx="24988">
                  <c:v>1.625</c:v>
                </c:pt>
                <c:pt idx="24989">
                  <c:v>1</c:v>
                </c:pt>
                <c:pt idx="24990">
                  <c:v>1.4285714285714286</c:v>
                </c:pt>
                <c:pt idx="24991">
                  <c:v>1.8823529411764706</c:v>
                </c:pt>
                <c:pt idx="24992">
                  <c:v>1.7647058823529411</c:v>
                </c:pt>
                <c:pt idx="24993">
                  <c:v>1.2</c:v>
                </c:pt>
                <c:pt idx="24994">
                  <c:v>2</c:v>
                </c:pt>
                <c:pt idx="24995">
                  <c:v>1.8888888888888888</c:v>
                </c:pt>
                <c:pt idx="24996">
                  <c:v>1.7727272727272727</c:v>
                </c:pt>
                <c:pt idx="24997">
                  <c:v>2.125</c:v>
                </c:pt>
                <c:pt idx="24998">
                  <c:v>0.90909090909090906</c:v>
                </c:pt>
                <c:pt idx="24999">
                  <c:v>2.1111111111111112</c:v>
                </c:pt>
                <c:pt idx="25000">
                  <c:v>1.6521739130434783</c:v>
                </c:pt>
                <c:pt idx="25001">
                  <c:v>2.25</c:v>
                </c:pt>
                <c:pt idx="25002">
                  <c:v>1.75</c:v>
                </c:pt>
                <c:pt idx="25003">
                  <c:v>0</c:v>
                </c:pt>
                <c:pt idx="25004">
                  <c:v>2.04</c:v>
                </c:pt>
                <c:pt idx="25005">
                  <c:v>0</c:v>
                </c:pt>
                <c:pt idx="25006">
                  <c:v>0</c:v>
                </c:pt>
                <c:pt idx="25007">
                  <c:v>0</c:v>
                </c:pt>
                <c:pt idx="25008">
                  <c:v>0</c:v>
                </c:pt>
                <c:pt idx="25009">
                  <c:v>0</c:v>
                </c:pt>
                <c:pt idx="25010">
                  <c:v>0.38461538461538464</c:v>
                </c:pt>
                <c:pt idx="25011">
                  <c:v>0</c:v>
                </c:pt>
                <c:pt idx="25012">
                  <c:v>0</c:v>
                </c:pt>
                <c:pt idx="25013">
                  <c:v>0.75</c:v>
                </c:pt>
                <c:pt idx="25014">
                  <c:v>0.3125</c:v>
                </c:pt>
                <c:pt idx="25015">
                  <c:v>0.29411764705882354</c:v>
                </c:pt>
                <c:pt idx="25016">
                  <c:v>0.8</c:v>
                </c:pt>
                <c:pt idx="25017">
                  <c:v>0.39130434782608697</c:v>
                </c:pt>
                <c:pt idx="25018">
                  <c:v>1.3076923076923077</c:v>
                </c:pt>
                <c:pt idx="25019">
                  <c:v>0.95454545454545459</c:v>
                </c:pt>
                <c:pt idx="25020">
                  <c:v>0.66666666666666663</c:v>
                </c:pt>
                <c:pt idx="25021">
                  <c:v>1.7857142857142858</c:v>
                </c:pt>
                <c:pt idx="25022">
                  <c:v>1.8125</c:v>
                </c:pt>
                <c:pt idx="25023">
                  <c:v>2.2222222222222223</c:v>
                </c:pt>
                <c:pt idx="25024">
                  <c:v>2</c:v>
                </c:pt>
                <c:pt idx="25025">
                  <c:v>1.375</c:v>
                </c:pt>
                <c:pt idx="25026">
                  <c:v>1.4583333333333333</c:v>
                </c:pt>
                <c:pt idx="25027">
                  <c:v>1.32</c:v>
                </c:pt>
                <c:pt idx="25028">
                  <c:v>1.4230769230769231</c:v>
                </c:pt>
                <c:pt idx="25029">
                  <c:v>1.92</c:v>
                </c:pt>
                <c:pt idx="25030">
                  <c:v>0</c:v>
                </c:pt>
                <c:pt idx="25031">
                  <c:v>0</c:v>
                </c:pt>
                <c:pt idx="25032">
                  <c:v>0</c:v>
                </c:pt>
                <c:pt idx="25033">
                  <c:v>0</c:v>
                </c:pt>
                <c:pt idx="25034">
                  <c:v>0</c:v>
                </c:pt>
                <c:pt idx="25035">
                  <c:v>0</c:v>
                </c:pt>
                <c:pt idx="25036">
                  <c:v>0</c:v>
                </c:pt>
                <c:pt idx="25037">
                  <c:v>0</c:v>
                </c:pt>
                <c:pt idx="25038">
                  <c:v>0</c:v>
                </c:pt>
                <c:pt idx="25039">
                  <c:v>0</c:v>
                </c:pt>
                <c:pt idx="25040">
                  <c:v>0.2857142857142857</c:v>
                </c:pt>
                <c:pt idx="25041">
                  <c:v>0</c:v>
                </c:pt>
                <c:pt idx="25042">
                  <c:v>0</c:v>
                </c:pt>
                <c:pt idx="25043">
                  <c:v>0.4</c:v>
                </c:pt>
                <c:pt idx="25044">
                  <c:v>0.4</c:v>
                </c:pt>
                <c:pt idx="25045">
                  <c:v>0</c:v>
                </c:pt>
                <c:pt idx="25046">
                  <c:v>0</c:v>
                </c:pt>
                <c:pt idx="25047">
                  <c:v>0</c:v>
                </c:pt>
                <c:pt idx="25048">
                  <c:v>0</c:v>
                </c:pt>
                <c:pt idx="25049">
                  <c:v>0</c:v>
                </c:pt>
                <c:pt idx="25050">
                  <c:v>0.2857142857142857</c:v>
                </c:pt>
                <c:pt idx="25051">
                  <c:v>0</c:v>
                </c:pt>
                <c:pt idx="25052">
                  <c:v>0.72727272727272729</c:v>
                </c:pt>
                <c:pt idx="25053">
                  <c:v>0.33333333333333331</c:v>
                </c:pt>
                <c:pt idx="25054">
                  <c:v>0</c:v>
                </c:pt>
                <c:pt idx="25055">
                  <c:v>0</c:v>
                </c:pt>
                <c:pt idx="25056">
                  <c:v>0</c:v>
                </c:pt>
                <c:pt idx="25057">
                  <c:v>0.2857142857142857</c:v>
                </c:pt>
                <c:pt idx="25058">
                  <c:v>0</c:v>
                </c:pt>
                <c:pt idx="25059">
                  <c:v>0</c:v>
                </c:pt>
                <c:pt idx="25060">
                  <c:v>0.44444444444444442</c:v>
                </c:pt>
                <c:pt idx="25061">
                  <c:v>0.2857142857142857</c:v>
                </c:pt>
                <c:pt idx="25062">
                  <c:v>0.72727272727272729</c:v>
                </c:pt>
                <c:pt idx="25063">
                  <c:v>0.5</c:v>
                </c:pt>
                <c:pt idx="25064">
                  <c:v>0.30769230769230771</c:v>
                </c:pt>
                <c:pt idx="25065">
                  <c:v>0</c:v>
                </c:pt>
                <c:pt idx="25066">
                  <c:v>0.41666666666666669</c:v>
                </c:pt>
                <c:pt idx="25067">
                  <c:v>0.23076923076923078</c:v>
                </c:pt>
                <c:pt idx="25068">
                  <c:v>0.23529411764705882</c:v>
                </c:pt>
                <c:pt idx="25069">
                  <c:v>0.2857142857142857</c:v>
                </c:pt>
                <c:pt idx="25070">
                  <c:v>0.3125</c:v>
                </c:pt>
                <c:pt idx="25071">
                  <c:v>0.23529411764705882</c:v>
                </c:pt>
                <c:pt idx="25072">
                  <c:v>0.41666666666666669</c:v>
                </c:pt>
                <c:pt idx="25073">
                  <c:v>0.90909090909090906</c:v>
                </c:pt>
                <c:pt idx="25074">
                  <c:v>0.5</c:v>
                </c:pt>
                <c:pt idx="25075">
                  <c:v>0.3125</c:v>
                </c:pt>
                <c:pt idx="25076">
                  <c:v>1.7777777777777777</c:v>
                </c:pt>
                <c:pt idx="25077">
                  <c:v>0.46153846153846156</c:v>
                </c:pt>
                <c:pt idx="25078">
                  <c:v>0.46153846153846156</c:v>
                </c:pt>
                <c:pt idx="25079">
                  <c:v>0.5</c:v>
                </c:pt>
                <c:pt idx="25080">
                  <c:v>0.22222222222222221</c:v>
                </c:pt>
                <c:pt idx="25081">
                  <c:v>0.2857142857142857</c:v>
                </c:pt>
                <c:pt idx="25082">
                  <c:v>0.53333333333333333</c:v>
                </c:pt>
                <c:pt idx="25083">
                  <c:v>1.2307692307692308</c:v>
                </c:pt>
                <c:pt idx="25084">
                  <c:v>0.5</c:v>
                </c:pt>
                <c:pt idx="25085">
                  <c:v>0.52631578947368418</c:v>
                </c:pt>
                <c:pt idx="25086">
                  <c:v>1</c:v>
                </c:pt>
                <c:pt idx="25087">
                  <c:v>0.5</c:v>
                </c:pt>
                <c:pt idx="25088">
                  <c:v>0.44444444444444442</c:v>
                </c:pt>
                <c:pt idx="25089">
                  <c:v>0.5714285714285714</c:v>
                </c:pt>
                <c:pt idx="25090">
                  <c:v>0.73333333333333328</c:v>
                </c:pt>
                <c:pt idx="25091">
                  <c:v>0.52631578947368418</c:v>
                </c:pt>
                <c:pt idx="25092">
                  <c:v>0.53333333333333333</c:v>
                </c:pt>
                <c:pt idx="25093">
                  <c:v>0.66666666666666663</c:v>
                </c:pt>
                <c:pt idx="25094">
                  <c:v>1.2307692307692308</c:v>
                </c:pt>
                <c:pt idx="25095">
                  <c:v>0.26923076923076922</c:v>
                </c:pt>
                <c:pt idx="25096">
                  <c:v>0.23529411764705882</c:v>
                </c:pt>
                <c:pt idx="25097">
                  <c:v>0.29629629629629628</c:v>
                </c:pt>
                <c:pt idx="25098">
                  <c:v>0.42105263157894735</c:v>
                </c:pt>
                <c:pt idx="25099">
                  <c:v>0.52631578947368418</c:v>
                </c:pt>
                <c:pt idx="25100">
                  <c:v>0.53333333333333333</c:v>
                </c:pt>
                <c:pt idx="25101">
                  <c:v>0.42105263157894735</c:v>
                </c:pt>
                <c:pt idx="25102">
                  <c:v>1.2307692307692308</c:v>
                </c:pt>
                <c:pt idx="25103">
                  <c:v>0.23333333333333334</c:v>
                </c:pt>
                <c:pt idx="25104">
                  <c:v>0.63157894736842102</c:v>
                </c:pt>
                <c:pt idx="25105">
                  <c:v>0.30769230769230771</c:v>
                </c:pt>
                <c:pt idx="25106">
                  <c:v>1.3846153846153846</c:v>
                </c:pt>
                <c:pt idx="25107">
                  <c:v>0.94117647058823528</c:v>
                </c:pt>
                <c:pt idx="25108">
                  <c:v>1.4285714285714286</c:v>
                </c:pt>
                <c:pt idx="25109">
                  <c:v>0.42857142857142855</c:v>
                </c:pt>
                <c:pt idx="25110">
                  <c:v>1.75</c:v>
                </c:pt>
                <c:pt idx="25111">
                  <c:v>1.8823529411764706</c:v>
                </c:pt>
                <c:pt idx="25112">
                  <c:v>1.0909090909090908</c:v>
                </c:pt>
                <c:pt idx="25113">
                  <c:v>0.77419354838709675</c:v>
                </c:pt>
                <c:pt idx="25114">
                  <c:v>1.1666666666666667</c:v>
                </c:pt>
                <c:pt idx="25115">
                  <c:v>1.4</c:v>
                </c:pt>
                <c:pt idx="25116">
                  <c:v>1.4</c:v>
                </c:pt>
                <c:pt idx="25117">
                  <c:v>2</c:v>
                </c:pt>
                <c:pt idx="25118">
                  <c:v>1.5238095238095237</c:v>
                </c:pt>
                <c:pt idx="25119">
                  <c:v>1.8823529411764706</c:v>
                </c:pt>
                <c:pt idx="25120">
                  <c:v>2.1333333333333333</c:v>
                </c:pt>
                <c:pt idx="25121">
                  <c:v>1.28</c:v>
                </c:pt>
                <c:pt idx="25122">
                  <c:v>1.5238095238095237</c:v>
                </c:pt>
                <c:pt idx="25123">
                  <c:v>1.5238095238095237</c:v>
                </c:pt>
                <c:pt idx="25124">
                  <c:v>1.037037037037037</c:v>
                </c:pt>
                <c:pt idx="25125">
                  <c:v>2.25</c:v>
                </c:pt>
                <c:pt idx="25126">
                  <c:v>2.1176470588235294</c:v>
                </c:pt>
                <c:pt idx="25127">
                  <c:v>1.8636363636363635</c:v>
                </c:pt>
                <c:pt idx="25128">
                  <c:v>1.6363636363636365</c:v>
                </c:pt>
                <c:pt idx="25129">
                  <c:v>2.25</c:v>
                </c:pt>
                <c:pt idx="25130">
                  <c:v>1.5769230769230769</c:v>
                </c:pt>
                <c:pt idx="25131">
                  <c:v>1.3846153846153846</c:v>
                </c:pt>
                <c:pt idx="25132">
                  <c:v>1.3</c:v>
                </c:pt>
                <c:pt idx="25133">
                  <c:v>1.2903225806451613</c:v>
                </c:pt>
                <c:pt idx="25134">
                  <c:v>2.375</c:v>
                </c:pt>
                <c:pt idx="25135">
                  <c:v>1.9166666666666667</c:v>
                </c:pt>
                <c:pt idx="25136">
                  <c:v>1.8333333333333333</c:v>
                </c:pt>
                <c:pt idx="25137">
                  <c:v>1.9583333333333333</c:v>
                </c:pt>
                <c:pt idx="25138">
                  <c:v>2.0434782608695654</c:v>
                </c:pt>
                <c:pt idx="25139">
                  <c:v>1.4285714285714286</c:v>
                </c:pt>
                <c:pt idx="25140">
                  <c:v>1.375</c:v>
                </c:pt>
                <c:pt idx="25141">
                  <c:v>1.92</c:v>
                </c:pt>
                <c:pt idx="25142">
                  <c:v>0</c:v>
                </c:pt>
                <c:pt idx="25143">
                  <c:v>1.0909090909090908</c:v>
                </c:pt>
                <c:pt idx="25144">
                  <c:v>0.25</c:v>
                </c:pt>
                <c:pt idx="25145">
                  <c:v>0.35294117647058826</c:v>
                </c:pt>
                <c:pt idx="25146">
                  <c:v>0.53846153846153844</c:v>
                </c:pt>
                <c:pt idx="25147">
                  <c:v>0.5714285714285714</c:v>
                </c:pt>
                <c:pt idx="25148">
                  <c:v>1.5714285714285714</c:v>
                </c:pt>
                <c:pt idx="25149">
                  <c:v>1.875</c:v>
                </c:pt>
                <c:pt idx="25150">
                  <c:v>0.6470588235294118</c:v>
                </c:pt>
                <c:pt idx="25151">
                  <c:v>1.6190476190476191</c:v>
                </c:pt>
                <c:pt idx="25152">
                  <c:v>1.1111111111111112</c:v>
                </c:pt>
                <c:pt idx="25153">
                  <c:v>0.9</c:v>
                </c:pt>
                <c:pt idx="25154">
                  <c:v>1.4</c:v>
                </c:pt>
                <c:pt idx="25155">
                  <c:v>1.826086956521739</c:v>
                </c:pt>
                <c:pt idx="25156">
                  <c:v>1.25</c:v>
                </c:pt>
                <c:pt idx="25157">
                  <c:v>1.0606060606060606</c:v>
                </c:pt>
                <c:pt idx="25158">
                  <c:v>1.56</c:v>
                </c:pt>
                <c:pt idx="25159">
                  <c:v>1.7241379310344827</c:v>
                </c:pt>
                <c:pt idx="25160">
                  <c:v>0</c:v>
                </c:pt>
                <c:pt idx="25161">
                  <c:v>0</c:v>
                </c:pt>
                <c:pt idx="25162">
                  <c:v>0</c:v>
                </c:pt>
                <c:pt idx="25163">
                  <c:v>0</c:v>
                </c:pt>
                <c:pt idx="25164">
                  <c:v>0</c:v>
                </c:pt>
                <c:pt idx="25165">
                  <c:v>0</c:v>
                </c:pt>
                <c:pt idx="25166">
                  <c:v>0</c:v>
                </c:pt>
                <c:pt idx="25167">
                  <c:v>0</c:v>
                </c:pt>
                <c:pt idx="25168">
                  <c:v>0</c:v>
                </c:pt>
                <c:pt idx="25169">
                  <c:v>0</c:v>
                </c:pt>
                <c:pt idx="25170">
                  <c:v>0</c:v>
                </c:pt>
                <c:pt idx="25171">
                  <c:v>0</c:v>
                </c:pt>
                <c:pt idx="25172">
                  <c:v>0</c:v>
                </c:pt>
                <c:pt idx="25173">
                  <c:v>0</c:v>
                </c:pt>
                <c:pt idx="25174">
                  <c:v>0.22222222222222221</c:v>
                </c:pt>
                <c:pt idx="25175">
                  <c:v>0</c:v>
                </c:pt>
                <c:pt idx="25176">
                  <c:v>0</c:v>
                </c:pt>
                <c:pt idx="25177">
                  <c:v>0</c:v>
                </c:pt>
                <c:pt idx="25178">
                  <c:v>0</c:v>
                </c:pt>
                <c:pt idx="25179">
                  <c:v>0</c:v>
                </c:pt>
                <c:pt idx="25180">
                  <c:v>0.5714285714285714</c:v>
                </c:pt>
                <c:pt idx="25181">
                  <c:v>0</c:v>
                </c:pt>
                <c:pt idx="25182">
                  <c:v>1.0909090909090908</c:v>
                </c:pt>
                <c:pt idx="25183">
                  <c:v>0</c:v>
                </c:pt>
                <c:pt idx="25184">
                  <c:v>0.46153846153846156</c:v>
                </c:pt>
                <c:pt idx="25185">
                  <c:v>0</c:v>
                </c:pt>
                <c:pt idx="25186">
                  <c:v>0</c:v>
                </c:pt>
                <c:pt idx="25187">
                  <c:v>0</c:v>
                </c:pt>
                <c:pt idx="25188">
                  <c:v>0.46153846153846156</c:v>
                </c:pt>
                <c:pt idx="25189">
                  <c:v>0.66666666666666663</c:v>
                </c:pt>
                <c:pt idx="25190">
                  <c:v>0.2</c:v>
                </c:pt>
                <c:pt idx="25191">
                  <c:v>0</c:v>
                </c:pt>
                <c:pt idx="25192">
                  <c:v>1.1666666666666667</c:v>
                </c:pt>
                <c:pt idx="25193">
                  <c:v>0</c:v>
                </c:pt>
                <c:pt idx="25194">
                  <c:v>0.46153846153846156</c:v>
                </c:pt>
                <c:pt idx="25195">
                  <c:v>0.7142857142857143</c:v>
                </c:pt>
                <c:pt idx="25196">
                  <c:v>0.27272727272727271</c:v>
                </c:pt>
                <c:pt idx="25197">
                  <c:v>0.21428571428571427</c:v>
                </c:pt>
                <c:pt idx="25198">
                  <c:v>0</c:v>
                </c:pt>
                <c:pt idx="25199">
                  <c:v>0</c:v>
                </c:pt>
                <c:pt idx="25200">
                  <c:v>0.23076923076923078</c:v>
                </c:pt>
                <c:pt idx="25201">
                  <c:v>0.35294117647058826</c:v>
                </c:pt>
                <c:pt idx="25202">
                  <c:v>0.30769230769230771</c:v>
                </c:pt>
                <c:pt idx="25203">
                  <c:v>1.1000000000000001</c:v>
                </c:pt>
                <c:pt idx="25204">
                  <c:v>1</c:v>
                </c:pt>
                <c:pt idx="25205">
                  <c:v>0.36363636363636365</c:v>
                </c:pt>
                <c:pt idx="25206">
                  <c:v>0.44444444444444442</c:v>
                </c:pt>
                <c:pt idx="25207">
                  <c:v>0.23809523809523808</c:v>
                </c:pt>
                <c:pt idx="25208">
                  <c:v>0.33333333333333331</c:v>
                </c:pt>
                <c:pt idx="25209">
                  <c:v>0.42857142857142855</c:v>
                </c:pt>
                <c:pt idx="25210">
                  <c:v>0.25</c:v>
                </c:pt>
                <c:pt idx="25211">
                  <c:v>1.1666666666666667</c:v>
                </c:pt>
                <c:pt idx="25212">
                  <c:v>0.61111111111111116</c:v>
                </c:pt>
                <c:pt idx="25213">
                  <c:v>0.33333333333333331</c:v>
                </c:pt>
                <c:pt idx="25214">
                  <c:v>0.2857142857142857</c:v>
                </c:pt>
                <c:pt idx="25215">
                  <c:v>0.2</c:v>
                </c:pt>
                <c:pt idx="25216">
                  <c:v>0.35294117647058826</c:v>
                </c:pt>
                <c:pt idx="25217">
                  <c:v>0.23076923076923078</c:v>
                </c:pt>
                <c:pt idx="25218">
                  <c:v>0.30769230769230771</c:v>
                </c:pt>
                <c:pt idx="25219">
                  <c:v>0.33333333333333331</c:v>
                </c:pt>
                <c:pt idx="25220">
                  <c:v>0.8</c:v>
                </c:pt>
                <c:pt idx="25221">
                  <c:v>1.3333333333333333</c:v>
                </c:pt>
                <c:pt idx="25222">
                  <c:v>0.23076923076923078</c:v>
                </c:pt>
                <c:pt idx="25223">
                  <c:v>0.27272727272727271</c:v>
                </c:pt>
                <c:pt idx="25224">
                  <c:v>0.23076923076923078</c:v>
                </c:pt>
                <c:pt idx="25225">
                  <c:v>0.38461538461538464</c:v>
                </c:pt>
                <c:pt idx="25226">
                  <c:v>0.93333333333333335</c:v>
                </c:pt>
                <c:pt idx="25227">
                  <c:v>0.43478260869565216</c:v>
                </c:pt>
                <c:pt idx="25228">
                  <c:v>1.5384615384615385</c:v>
                </c:pt>
                <c:pt idx="25229">
                  <c:v>0.59090909090909094</c:v>
                </c:pt>
                <c:pt idx="25230">
                  <c:v>1.5714285714285714</c:v>
                </c:pt>
                <c:pt idx="25231">
                  <c:v>1.6153846153846154</c:v>
                </c:pt>
                <c:pt idx="25232">
                  <c:v>0.77777777777777779</c:v>
                </c:pt>
                <c:pt idx="25233">
                  <c:v>1.2</c:v>
                </c:pt>
                <c:pt idx="25234">
                  <c:v>0.62068965517241381</c:v>
                </c:pt>
                <c:pt idx="25235">
                  <c:v>1</c:v>
                </c:pt>
                <c:pt idx="25236">
                  <c:v>0.84</c:v>
                </c:pt>
                <c:pt idx="25237">
                  <c:v>0.84615384615384615</c:v>
                </c:pt>
                <c:pt idx="25238">
                  <c:v>0.54545454545454541</c:v>
                </c:pt>
                <c:pt idx="25239">
                  <c:v>0.6428571428571429</c:v>
                </c:pt>
                <c:pt idx="25240">
                  <c:v>1.875</c:v>
                </c:pt>
                <c:pt idx="25241">
                  <c:v>0.5625</c:v>
                </c:pt>
                <c:pt idx="25242">
                  <c:v>0.73333333333333328</c:v>
                </c:pt>
                <c:pt idx="25243">
                  <c:v>1.875</c:v>
                </c:pt>
                <c:pt idx="25244">
                  <c:v>1.0740740740740742</c:v>
                </c:pt>
                <c:pt idx="25245">
                  <c:v>1</c:v>
                </c:pt>
                <c:pt idx="25246">
                  <c:v>1</c:v>
                </c:pt>
                <c:pt idx="25247">
                  <c:v>1.3043478260869565</c:v>
                </c:pt>
                <c:pt idx="25248">
                  <c:v>1.25</c:v>
                </c:pt>
                <c:pt idx="25249">
                  <c:v>1.25</c:v>
                </c:pt>
                <c:pt idx="25250">
                  <c:v>2.3076923076923075</c:v>
                </c:pt>
                <c:pt idx="25251">
                  <c:v>1.6190476190476191</c:v>
                </c:pt>
                <c:pt idx="25252">
                  <c:v>1.7272727272727273</c:v>
                </c:pt>
                <c:pt idx="25253">
                  <c:v>2</c:v>
                </c:pt>
                <c:pt idx="25254">
                  <c:v>1.1785714285714286</c:v>
                </c:pt>
                <c:pt idx="25255">
                  <c:v>1.56</c:v>
                </c:pt>
                <c:pt idx="25256">
                  <c:v>1.7272727272727273</c:v>
                </c:pt>
                <c:pt idx="25257">
                  <c:v>1.7272727272727273</c:v>
                </c:pt>
                <c:pt idx="25258">
                  <c:v>0.967741935483871</c:v>
                </c:pt>
                <c:pt idx="25259">
                  <c:v>1.9</c:v>
                </c:pt>
                <c:pt idx="25260">
                  <c:v>1.52</c:v>
                </c:pt>
                <c:pt idx="25261">
                  <c:v>1.7142857142857142</c:v>
                </c:pt>
                <c:pt idx="25262">
                  <c:v>1.2758620689655173</c:v>
                </c:pt>
                <c:pt idx="25263">
                  <c:v>1.6538461538461537</c:v>
                </c:pt>
                <c:pt idx="25264">
                  <c:v>1.1176470588235294</c:v>
                </c:pt>
                <c:pt idx="25265">
                  <c:v>2.5</c:v>
                </c:pt>
                <c:pt idx="25266">
                  <c:v>2.2272727272727271</c:v>
                </c:pt>
                <c:pt idx="25267">
                  <c:v>2</c:v>
                </c:pt>
                <c:pt idx="25268">
                  <c:v>2.0833333333333335</c:v>
                </c:pt>
                <c:pt idx="25269">
                  <c:v>0</c:v>
                </c:pt>
                <c:pt idx="25270">
                  <c:v>0.38461538461538464</c:v>
                </c:pt>
                <c:pt idx="25271">
                  <c:v>0</c:v>
                </c:pt>
                <c:pt idx="25272">
                  <c:v>0</c:v>
                </c:pt>
                <c:pt idx="25273">
                  <c:v>0</c:v>
                </c:pt>
                <c:pt idx="25274">
                  <c:v>0.7142857142857143</c:v>
                </c:pt>
                <c:pt idx="25275">
                  <c:v>0</c:v>
                </c:pt>
                <c:pt idx="25276">
                  <c:v>0.41666666666666669</c:v>
                </c:pt>
                <c:pt idx="25277">
                  <c:v>1</c:v>
                </c:pt>
                <c:pt idx="25278">
                  <c:v>0.9</c:v>
                </c:pt>
                <c:pt idx="25279">
                  <c:v>1.1818181818181819</c:v>
                </c:pt>
                <c:pt idx="25280">
                  <c:v>0.375</c:v>
                </c:pt>
                <c:pt idx="25281">
                  <c:v>0.3125</c:v>
                </c:pt>
                <c:pt idx="25282">
                  <c:v>0.3</c:v>
                </c:pt>
                <c:pt idx="25283">
                  <c:v>0.20833333333333334</c:v>
                </c:pt>
                <c:pt idx="25284">
                  <c:v>0.2857142857142857</c:v>
                </c:pt>
                <c:pt idx="25285">
                  <c:v>0.56521739130434778</c:v>
                </c:pt>
                <c:pt idx="25286">
                  <c:v>0.41935483870967744</c:v>
                </c:pt>
                <c:pt idx="25287">
                  <c:v>0.61904761904761907</c:v>
                </c:pt>
                <c:pt idx="25288">
                  <c:v>0.59090909090909094</c:v>
                </c:pt>
                <c:pt idx="25289">
                  <c:v>1.8571428571428572</c:v>
                </c:pt>
                <c:pt idx="25290">
                  <c:v>0.6428571428571429</c:v>
                </c:pt>
                <c:pt idx="25291">
                  <c:v>0.43333333333333335</c:v>
                </c:pt>
                <c:pt idx="25292">
                  <c:v>0.88</c:v>
                </c:pt>
                <c:pt idx="25293">
                  <c:v>1.8666666666666667</c:v>
                </c:pt>
                <c:pt idx="25294">
                  <c:v>2</c:v>
                </c:pt>
                <c:pt idx="25295">
                  <c:v>0.70588235294117652</c:v>
                </c:pt>
                <c:pt idx="25296">
                  <c:v>1.2608695652173914</c:v>
                </c:pt>
                <c:pt idx="25297">
                  <c:v>1.65</c:v>
                </c:pt>
                <c:pt idx="25298">
                  <c:v>1.3181818181818181</c:v>
                </c:pt>
                <c:pt idx="25299">
                  <c:v>1.4347826086956521</c:v>
                </c:pt>
                <c:pt idx="25300">
                  <c:v>1.8947368421052631</c:v>
                </c:pt>
                <c:pt idx="25301">
                  <c:v>1.5</c:v>
                </c:pt>
                <c:pt idx="25302">
                  <c:v>1.8181818181818181</c:v>
                </c:pt>
                <c:pt idx="25303">
                  <c:v>1.2222222222222223</c:v>
                </c:pt>
                <c:pt idx="25304">
                  <c:v>1.0357142857142858</c:v>
                </c:pt>
                <c:pt idx="25305">
                  <c:v>1.03125</c:v>
                </c:pt>
                <c:pt idx="25306">
                  <c:v>2.0909090909090908</c:v>
                </c:pt>
                <c:pt idx="25307">
                  <c:v>1.8636363636363635</c:v>
                </c:pt>
                <c:pt idx="25308">
                  <c:v>0</c:v>
                </c:pt>
                <c:pt idx="25309">
                  <c:v>0</c:v>
                </c:pt>
                <c:pt idx="25310">
                  <c:v>0</c:v>
                </c:pt>
                <c:pt idx="25311">
                  <c:v>0</c:v>
                </c:pt>
                <c:pt idx="25312">
                  <c:v>0</c:v>
                </c:pt>
                <c:pt idx="25313">
                  <c:v>0</c:v>
                </c:pt>
                <c:pt idx="25314">
                  <c:v>0</c:v>
                </c:pt>
                <c:pt idx="25315">
                  <c:v>0</c:v>
                </c:pt>
                <c:pt idx="25316">
                  <c:v>0</c:v>
                </c:pt>
                <c:pt idx="25317">
                  <c:v>0</c:v>
                </c:pt>
                <c:pt idx="25318">
                  <c:v>0</c:v>
                </c:pt>
                <c:pt idx="25319">
                  <c:v>0</c:v>
                </c:pt>
                <c:pt idx="25320">
                  <c:v>0</c:v>
                </c:pt>
                <c:pt idx="25321">
                  <c:v>0</c:v>
                </c:pt>
                <c:pt idx="25322">
                  <c:v>0</c:v>
                </c:pt>
                <c:pt idx="25323">
                  <c:v>0</c:v>
                </c:pt>
                <c:pt idx="25324">
                  <c:v>0</c:v>
                </c:pt>
                <c:pt idx="25325">
                  <c:v>0</c:v>
                </c:pt>
                <c:pt idx="25326">
                  <c:v>0.33333333333333331</c:v>
                </c:pt>
                <c:pt idx="25327">
                  <c:v>0</c:v>
                </c:pt>
                <c:pt idx="25328">
                  <c:v>0</c:v>
                </c:pt>
                <c:pt idx="25329">
                  <c:v>0</c:v>
                </c:pt>
                <c:pt idx="25330">
                  <c:v>0</c:v>
                </c:pt>
                <c:pt idx="25331">
                  <c:v>0.33333333333333331</c:v>
                </c:pt>
                <c:pt idx="25332">
                  <c:v>0</c:v>
                </c:pt>
                <c:pt idx="25333">
                  <c:v>0</c:v>
                </c:pt>
                <c:pt idx="25334">
                  <c:v>0</c:v>
                </c:pt>
                <c:pt idx="25335">
                  <c:v>0.23529411764705882</c:v>
                </c:pt>
                <c:pt idx="25336">
                  <c:v>1.2727272727272727</c:v>
                </c:pt>
                <c:pt idx="25337">
                  <c:v>0</c:v>
                </c:pt>
                <c:pt idx="25338">
                  <c:v>0.26666666666666666</c:v>
                </c:pt>
                <c:pt idx="25339">
                  <c:v>0</c:v>
                </c:pt>
                <c:pt idx="25340">
                  <c:v>0</c:v>
                </c:pt>
                <c:pt idx="25341">
                  <c:v>0</c:v>
                </c:pt>
                <c:pt idx="25342">
                  <c:v>0.61538461538461542</c:v>
                </c:pt>
                <c:pt idx="25343">
                  <c:v>0.88888888888888884</c:v>
                </c:pt>
                <c:pt idx="25344">
                  <c:v>0</c:v>
                </c:pt>
                <c:pt idx="25345">
                  <c:v>0.30769230769230771</c:v>
                </c:pt>
                <c:pt idx="25346">
                  <c:v>0.26666666666666666</c:v>
                </c:pt>
                <c:pt idx="25347">
                  <c:v>1.0909090909090908</c:v>
                </c:pt>
                <c:pt idx="25348">
                  <c:v>0</c:v>
                </c:pt>
                <c:pt idx="25349">
                  <c:v>0.25</c:v>
                </c:pt>
                <c:pt idx="25350">
                  <c:v>0.5714285714285714</c:v>
                </c:pt>
                <c:pt idx="25351">
                  <c:v>0.8</c:v>
                </c:pt>
                <c:pt idx="25352">
                  <c:v>1.0909090909090908</c:v>
                </c:pt>
                <c:pt idx="25353">
                  <c:v>0.33333333333333331</c:v>
                </c:pt>
                <c:pt idx="25354">
                  <c:v>0.41666666666666669</c:v>
                </c:pt>
                <c:pt idx="25355">
                  <c:v>0.41666666666666669</c:v>
                </c:pt>
                <c:pt idx="25356">
                  <c:v>0.30769230769230771</c:v>
                </c:pt>
                <c:pt idx="25357">
                  <c:v>0.375</c:v>
                </c:pt>
                <c:pt idx="25358">
                  <c:v>0.23529411764705882</c:v>
                </c:pt>
                <c:pt idx="25359">
                  <c:v>0.5714285714285714</c:v>
                </c:pt>
                <c:pt idx="25360">
                  <c:v>0.35294117647058826</c:v>
                </c:pt>
                <c:pt idx="25361">
                  <c:v>0.55555555555555558</c:v>
                </c:pt>
                <c:pt idx="25362">
                  <c:v>0.7142857142857143</c:v>
                </c:pt>
                <c:pt idx="25363">
                  <c:v>0.8571428571428571</c:v>
                </c:pt>
                <c:pt idx="25364">
                  <c:v>0.61538461538461542</c:v>
                </c:pt>
                <c:pt idx="25365">
                  <c:v>0.5714285714285714</c:v>
                </c:pt>
                <c:pt idx="25366">
                  <c:v>0.35</c:v>
                </c:pt>
                <c:pt idx="25367">
                  <c:v>1.3333333333333333</c:v>
                </c:pt>
                <c:pt idx="25368">
                  <c:v>0.47058823529411764</c:v>
                </c:pt>
                <c:pt idx="25369">
                  <c:v>0.30769230769230771</c:v>
                </c:pt>
                <c:pt idx="25370">
                  <c:v>0.93333333333333335</c:v>
                </c:pt>
                <c:pt idx="25371">
                  <c:v>0.28000000000000003</c:v>
                </c:pt>
                <c:pt idx="25372">
                  <c:v>0.33333333333333331</c:v>
                </c:pt>
                <c:pt idx="25373">
                  <c:v>0.38461538461538464</c:v>
                </c:pt>
                <c:pt idx="25374">
                  <c:v>0.29166666666666669</c:v>
                </c:pt>
                <c:pt idx="25375">
                  <c:v>0.2413793103448276</c:v>
                </c:pt>
                <c:pt idx="25376">
                  <c:v>0.60869565217391308</c:v>
                </c:pt>
                <c:pt idx="25377">
                  <c:v>0.66666666666666663</c:v>
                </c:pt>
                <c:pt idx="25378">
                  <c:v>0.30769230769230771</c:v>
                </c:pt>
                <c:pt idx="25379">
                  <c:v>0.44444444444444442</c:v>
                </c:pt>
                <c:pt idx="25380">
                  <c:v>0.8571428571428571</c:v>
                </c:pt>
                <c:pt idx="25381">
                  <c:v>0.60869565217391308</c:v>
                </c:pt>
                <c:pt idx="25382">
                  <c:v>0.27586206896551724</c:v>
                </c:pt>
                <c:pt idx="25383">
                  <c:v>0.32</c:v>
                </c:pt>
                <c:pt idx="25384">
                  <c:v>0.46153846153846156</c:v>
                </c:pt>
                <c:pt idx="25385">
                  <c:v>0.38709677419354838</c:v>
                </c:pt>
                <c:pt idx="25386">
                  <c:v>1.1875</c:v>
                </c:pt>
                <c:pt idx="25387">
                  <c:v>0.95238095238095233</c:v>
                </c:pt>
                <c:pt idx="25388">
                  <c:v>1.0476190476190477</c:v>
                </c:pt>
                <c:pt idx="25389">
                  <c:v>0.21052631578947367</c:v>
                </c:pt>
                <c:pt idx="25390">
                  <c:v>0.69565217391304346</c:v>
                </c:pt>
                <c:pt idx="25391">
                  <c:v>0.5</c:v>
                </c:pt>
                <c:pt idx="25392">
                  <c:v>0.5714285714285714</c:v>
                </c:pt>
                <c:pt idx="25393">
                  <c:v>1.4444444444444444</c:v>
                </c:pt>
                <c:pt idx="25394">
                  <c:v>1.4736842105263157</c:v>
                </c:pt>
                <c:pt idx="25395">
                  <c:v>1.588235294117647</c:v>
                </c:pt>
                <c:pt idx="25396">
                  <c:v>1.2727272727272727</c:v>
                </c:pt>
                <c:pt idx="25397">
                  <c:v>1.0384615384615385</c:v>
                </c:pt>
                <c:pt idx="25398">
                  <c:v>1.4736842105263157</c:v>
                </c:pt>
                <c:pt idx="25399">
                  <c:v>1.2173913043478262</c:v>
                </c:pt>
                <c:pt idx="25400">
                  <c:v>1.631578947368421</c:v>
                </c:pt>
                <c:pt idx="25401">
                  <c:v>1.3333333333333333</c:v>
                </c:pt>
                <c:pt idx="25402">
                  <c:v>1.6</c:v>
                </c:pt>
                <c:pt idx="25403">
                  <c:v>2.1875</c:v>
                </c:pt>
                <c:pt idx="25404">
                  <c:v>1.7</c:v>
                </c:pt>
                <c:pt idx="25405">
                  <c:v>1.2727272727272727</c:v>
                </c:pt>
                <c:pt idx="25406">
                  <c:v>1.3913043478260869</c:v>
                </c:pt>
                <c:pt idx="25407">
                  <c:v>1.1481481481481481</c:v>
                </c:pt>
                <c:pt idx="25408">
                  <c:v>1.3333333333333333</c:v>
                </c:pt>
                <c:pt idx="25409">
                  <c:v>0.72727272727272729</c:v>
                </c:pt>
                <c:pt idx="25410">
                  <c:v>1.6</c:v>
                </c:pt>
                <c:pt idx="25411">
                  <c:v>1.3333333333333333</c:v>
                </c:pt>
                <c:pt idx="25412">
                  <c:v>1.3333333333333333</c:v>
                </c:pt>
                <c:pt idx="25413">
                  <c:v>0.92307692307692313</c:v>
                </c:pt>
                <c:pt idx="25414">
                  <c:v>1.7142857142857142</c:v>
                </c:pt>
                <c:pt idx="25415">
                  <c:v>1.6086956521739131</c:v>
                </c:pt>
                <c:pt idx="25416">
                  <c:v>0.82352941176470584</c:v>
                </c:pt>
                <c:pt idx="25417">
                  <c:v>1.9047619047619047</c:v>
                </c:pt>
                <c:pt idx="25418">
                  <c:v>1.44</c:v>
                </c:pt>
                <c:pt idx="25419">
                  <c:v>1.2857142857142858</c:v>
                </c:pt>
                <c:pt idx="25420">
                  <c:v>1.3448275862068966</c:v>
                </c:pt>
                <c:pt idx="25421">
                  <c:v>1.5384615384615385</c:v>
                </c:pt>
                <c:pt idx="25422">
                  <c:v>1.95</c:v>
                </c:pt>
                <c:pt idx="25423">
                  <c:v>2</c:v>
                </c:pt>
                <c:pt idx="25424">
                  <c:v>1.92</c:v>
                </c:pt>
                <c:pt idx="25425">
                  <c:v>1.625</c:v>
                </c:pt>
                <c:pt idx="25426">
                  <c:v>0</c:v>
                </c:pt>
                <c:pt idx="25427">
                  <c:v>0</c:v>
                </c:pt>
                <c:pt idx="25428">
                  <c:v>0</c:v>
                </c:pt>
                <c:pt idx="25429">
                  <c:v>0.26666666666666666</c:v>
                </c:pt>
                <c:pt idx="25430">
                  <c:v>0</c:v>
                </c:pt>
                <c:pt idx="25431">
                  <c:v>0.78947368421052633</c:v>
                </c:pt>
                <c:pt idx="25432">
                  <c:v>0.53846153846153844</c:v>
                </c:pt>
                <c:pt idx="25433">
                  <c:v>0.65217391304347827</c:v>
                </c:pt>
                <c:pt idx="25434">
                  <c:v>0.5161290322580645</c:v>
                </c:pt>
                <c:pt idx="25435">
                  <c:v>1.5294117647058822</c:v>
                </c:pt>
                <c:pt idx="25436">
                  <c:v>1.9285714285714286</c:v>
                </c:pt>
                <c:pt idx="25437">
                  <c:v>2.0666666666666669</c:v>
                </c:pt>
                <c:pt idx="25438">
                  <c:v>0.52777777777777779</c:v>
                </c:pt>
                <c:pt idx="25439">
                  <c:v>0.52777777777777779</c:v>
                </c:pt>
                <c:pt idx="25440">
                  <c:v>2.125</c:v>
                </c:pt>
                <c:pt idx="25441">
                  <c:v>1.1923076923076923</c:v>
                </c:pt>
                <c:pt idx="25442">
                  <c:v>1.25</c:v>
                </c:pt>
                <c:pt idx="25443">
                  <c:v>1.8571428571428572</c:v>
                </c:pt>
                <c:pt idx="25444">
                  <c:v>1.3928571428571428</c:v>
                </c:pt>
                <c:pt idx="25445">
                  <c:v>1.72</c:v>
                </c:pt>
                <c:pt idx="25446">
                  <c:v>0</c:v>
                </c:pt>
                <c:pt idx="25447">
                  <c:v>0</c:v>
                </c:pt>
                <c:pt idx="25448">
                  <c:v>0</c:v>
                </c:pt>
                <c:pt idx="25449">
                  <c:v>0</c:v>
                </c:pt>
                <c:pt idx="25450">
                  <c:v>0</c:v>
                </c:pt>
                <c:pt idx="25451">
                  <c:v>0</c:v>
                </c:pt>
                <c:pt idx="25452">
                  <c:v>0</c:v>
                </c:pt>
                <c:pt idx="25453">
                  <c:v>0</c:v>
                </c:pt>
                <c:pt idx="25454">
                  <c:v>0</c:v>
                </c:pt>
                <c:pt idx="25455">
                  <c:v>0</c:v>
                </c:pt>
                <c:pt idx="25456">
                  <c:v>0</c:v>
                </c:pt>
                <c:pt idx="25457">
                  <c:v>0</c:v>
                </c:pt>
                <c:pt idx="25458">
                  <c:v>0</c:v>
                </c:pt>
                <c:pt idx="25459">
                  <c:v>0</c:v>
                </c:pt>
                <c:pt idx="25460">
                  <c:v>0</c:v>
                </c:pt>
                <c:pt idx="25461">
                  <c:v>0</c:v>
                </c:pt>
                <c:pt idx="25462">
                  <c:v>0</c:v>
                </c:pt>
                <c:pt idx="25463">
                  <c:v>0</c:v>
                </c:pt>
                <c:pt idx="25464">
                  <c:v>0</c:v>
                </c:pt>
                <c:pt idx="25465">
                  <c:v>0</c:v>
                </c:pt>
                <c:pt idx="25466">
                  <c:v>0</c:v>
                </c:pt>
                <c:pt idx="25467">
                  <c:v>0</c:v>
                </c:pt>
                <c:pt idx="25468">
                  <c:v>0</c:v>
                </c:pt>
                <c:pt idx="25469">
                  <c:v>0</c:v>
                </c:pt>
                <c:pt idx="25470">
                  <c:v>0.66666666666666663</c:v>
                </c:pt>
                <c:pt idx="25471">
                  <c:v>0</c:v>
                </c:pt>
                <c:pt idx="25472">
                  <c:v>0</c:v>
                </c:pt>
                <c:pt idx="25473">
                  <c:v>0</c:v>
                </c:pt>
                <c:pt idx="25474">
                  <c:v>0</c:v>
                </c:pt>
                <c:pt idx="25475">
                  <c:v>0</c:v>
                </c:pt>
                <c:pt idx="25476">
                  <c:v>0</c:v>
                </c:pt>
                <c:pt idx="25477">
                  <c:v>0</c:v>
                </c:pt>
                <c:pt idx="25478">
                  <c:v>0</c:v>
                </c:pt>
                <c:pt idx="25479">
                  <c:v>1</c:v>
                </c:pt>
                <c:pt idx="25480">
                  <c:v>0.27272727272727271</c:v>
                </c:pt>
                <c:pt idx="25481">
                  <c:v>0.47058823529411764</c:v>
                </c:pt>
                <c:pt idx="25482">
                  <c:v>0</c:v>
                </c:pt>
                <c:pt idx="25483">
                  <c:v>0.46153846153846156</c:v>
                </c:pt>
                <c:pt idx="25484">
                  <c:v>0.8571428571428571</c:v>
                </c:pt>
                <c:pt idx="25485">
                  <c:v>0</c:v>
                </c:pt>
                <c:pt idx="25486">
                  <c:v>0.3</c:v>
                </c:pt>
                <c:pt idx="25487">
                  <c:v>0</c:v>
                </c:pt>
                <c:pt idx="25488">
                  <c:v>0.2</c:v>
                </c:pt>
                <c:pt idx="25489">
                  <c:v>0</c:v>
                </c:pt>
                <c:pt idx="25490">
                  <c:v>0.27272727272727271</c:v>
                </c:pt>
                <c:pt idx="25491">
                  <c:v>0.6</c:v>
                </c:pt>
                <c:pt idx="25492">
                  <c:v>0</c:v>
                </c:pt>
                <c:pt idx="25493">
                  <c:v>0.21428571428571427</c:v>
                </c:pt>
                <c:pt idx="25494">
                  <c:v>0</c:v>
                </c:pt>
                <c:pt idx="25495">
                  <c:v>0.375</c:v>
                </c:pt>
                <c:pt idx="25496">
                  <c:v>0.36363636363636365</c:v>
                </c:pt>
                <c:pt idx="25497">
                  <c:v>1.1111111111111112</c:v>
                </c:pt>
                <c:pt idx="25498">
                  <c:v>0.35294117647058826</c:v>
                </c:pt>
                <c:pt idx="25499">
                  <c:v>0.23076923076923078</c:v>
                </c:pt>
                <c:pt idx="25500">
                  <c:v>1</c:v>
                </c:pt>
                <c:pt idx="25501">
                  <c:v>0.25</c:v>
                </c:pt>
                <c:pt idx="25502">
                  <c:v>1.2727272727272727</c:v>
                </c:pt>
                <c:pt idx="25503">
                  <c:v>0.4</c:v>
                </c:pt>
                <c:pt idx="25504">
                  <c:v>0.26666666666666666</c:v>
                </c:pt>
                <c:pt idx="25505">
                  <c:v>0.35294117647058826</c:v>
                </c:pt>
                <c:pt idx="25506">
                  <c:v>0.46153846153846156</c:v>
                </c:pt>
                <c:pt idx="25507">
                  <c:v>0.2857142857142857</c:v>
                </c:pt>
                <c:pt idx="25508">
                  <c:v>0.21052631578947367</c:v>
                </c:pt>
                <c:pt idx="25509">
                  <c:v>0.3125</c:v>
                </c:pt>
                <c:pt idx="25510">
                  <c:v>0.69230769230769229</c:v>
                </c:pt>
                <c:pt idx="25511">
                  <c:v>0.58823529411764708</c:v>
                </c:pt>
                <c:pt idx="25512">
                  <c:v>0.26315789473684209</c:v>
                </c:pt>
                <c:pt idx="25513">
                  <c:v>0.21052631578947367</c:v>
                </c:pt>
                <c:pt idx="25514">
                  <c:v>0.75</c:v>
                </c:pt>
                <c:pt idx="25515">
                  <c:v>0.35294117647058826</c:v>
                </c:pt>
                <c:pt idx="25516">
                  <c:v>0.26315789473684209</c:v>
                </c:pt>
                <c:pt idx="25517">
                  <c:v>1.5</c:v>
                </c:pt>
                <c:pt idx="25518">
                  <c:v>0.20833333333333334</c:v>
                </c:pt>
                <c:pt idx="25519">
                  <c:v>0.20689655172413793</c:v>
                </c:pt>
                <c:pt idx="25520">
                  <c:v>0.24</c:v>
                </c:pt>
                <c:pt idx="25521">
                  <c:v>0.24</c:v>
                </c:pt>
                <c:pt idx="25522">
                  <c:v>0.54545454545454541</c:v>
                </c:pt>
                <c:pt idx="25523">
                  <c:v>0.73684210526315785</c:v>
                </c:pt>
                <c:pt idx="25524">
                  <c:v>0.21428571428571427</c:v>
                </c:pt>
                <c:pt idx="25525">
                  <c:v>0.4</c:v>
                </c:pt>
                <c:pt idx="25526">
                  <c:v>0.25</c:v>
                </c:pt>
                <c:pt idx="25527">
                  <c:v>0.3</c:v>
                </c:pt>
                <c:pt idx="25528">
                  <c:v>0.58823529411764708</c:v>
                </c:pt>
                <c:pt idx="25529">
                  <c:v>0.38461538461538464</c:v>
                </c:pt>
                <c:pt idx="25530">
                  <c:v>0.69565217391304346</c:v>
                </c:pt>
                <c:pt idx="25531">
                  <c:v>0.24242424242424243</c:v>
                </c:pt>
                <c:pt idx="25532">
                  <c:v>0.33333333333333331</c:v>
                </c:pt>
                <c:pt idx="25533">
                  <c:v>0.45161290322580644</c:v>
                </c:pt>
                <c:pt idx="25534">
                  <c:v>0.62962962962962965</c:v>
                </c:pt>
                <c:pt idx="25535">
                  <c:v>2</c:v>
                </c:pt>
                <c:pt idx="25536">
                  <c:v>1.1818181818181819</c:v>
                </c:pt>
                <c:pt idx="25537">
                  <c:v>1.5294117647058822</c:v>
                </c:pt>
                <c:pt idx="25538">
                  <c:v>0.51428571428571423</c:v>
                </c:pt>
                <c:pt idx="25539">
                  <c:v>1.1818181818181819</c:v>
                </c:pt>
                <c:pt idx="25540">
                  <c:v>1.5789473684210527</c:v>
                </c:pt>
                <c:pt idx="25541">
                  <c:v>1.6842105263157894</c:v>
                </c:pt>
                <c:pt idx="25542">
                  <c:v>2</c:v>
                </c:pt>
                <c:pt idx="25543">
                  <c:v>0.66666666666666663</c:v>
                </c:pt>
                <c:pt idx="25544">
                  <c:v>1.2380952380952381</c:v>
                </c:pt>
                <c:pt idx="25545">
                  <c:v>1.7058823529411764</c:v>
                </c:pt>
                <c:pt idx="25546">
                  <c:v>1.3043478260869565</c:v>
                </c:pt>
                <c:pt idx="25547">
                  <c:v>1.2083333333333333</c:v>
                </c:pt>
                <c:pt idx="25548">
                  <c:v>1.3043478260869565</c:v>
                </c:pt>
                <c:pt idx="25549">
                  <c:v>1.3636363636363635</c:v>
                </c:pt>
                <c:pt idx="25550">
                  <c:v>0.78787878787878785</c:v>
                </c:pt>
                <c:pt idx="25551">
                  <c:v>1.2592592592592593</c:v>
                </c:pt>
                <c:pt idx="25552">
                  <c:v>1.4166666666666667</c:v>
                </c:pt>
                <c:pt idx="25553">
                  <c:v>1.9090909090909092</c:v>
                </c:pt>
                <c:pt idx="25554">
                  <c:v>1.3214285714285714</c:v>
                </c:pt>
                <c:pt idx="25555">
                  <c:v>1.52</c:v>
                </c:pt>
                <c:pt idx="25556">
                  <c:v>1.7037037037037037</c:v>
                </c:pt>
                <c:pt idx="25557">
                  <c:v>1.7037037037037037</c:v>
                </c:pt>
                <c:pt idx="25558">
                  <c:v>1.7857142857142858</c:v>
                </c:pt>
                <c:pt idx="25559">
                  <c:v>0</c:v>
                </c:pt>
                <c:pt idx="25560">
                  <c:v>0</c:v>
                </c:pt>
                <c:pt idx="25561">
                  <c:v>0</c:v>
                </c:pt>
                <c:pt idx="25562">
                  <c:v>0</c:v>
                </c:pt>
                <c:pt idx="25563">
                  <c:v>0.5</c:v>
                </c:pt>
                <c:pt idx="25564">
                  <c:v>0</c:v>
                </c:pt>
                <c:pt idx="25565">
                  <c:v>0.25</c:v>
                </c:pt>
                <c:pt idx="25566">
                  <c:v>0.27777777777777779</c:v>
                </c:pt>
                <c:pt idx="25567">
                  <c:v>0.5625</c:v>
                </c:pt>
                <c:pt idx="25568">
                  <c:v>0.20833333333333334</c:v>
                </c:pt>
                <c:pt idx="25569">
                  <c:v>1.6363636363636365</c:v>
                </c:pt>
                <c:pt idx="25570">
                  <c:v>0.5714285714285714</c:v>
                </c:pt>
                <c:pt idx="25571">
                  <c:v>0.34482758620689657</c:v>
                </c:pt>
                <c:pt idx="25572">
                  <c:v>0.91666666666666663</c:v>
                </c:pt>
                <c:pt idx="25573">
                  <c:v>2.1333333333333333</c:v>
                </c:pt>
                <c:pt idx="25574">
                  <c:v>0.48571428571428571</c:v>
                </c:pt>
                <c:pt idx="25575">
                  <c:v>0.72727272727272729</c:v>
                </c:pt>
                <c:pt idx="25576">
                  <c:v>1.1153846153846154</c:v>
                </c:pt>
                <c:pt idx="25577">
                  <c:v>0.6875</c:v>
                </c:pt>
                <c:pt idx="25578">
                  <c:v>1.6111111111111112</c:v>
                </c:pt>
                <c:pt idx="25579">
                  <c:v>0.96666666666666667</c:v>
                </c:pt>
                <c:pt idx="25580">
                  <c:v>1.4347826086956521</c:v>
                </c:pt>
                <c:pt idx="25581">
                  <c:v>2.1428571428571428</c:v>
                </c:pt>
                <c:pt idx="25582">
                  <c:v>1.4137931034482758</c:v>
                </c:pt>
                <c:pt idx="25583">
                  <c:v>1.4642857142857142</c:v>
                </c:pt>
                <c:pt idx="25584">
                  <c:v>1.5517241379310345</c:v>
                </c:pt>
                <c:pt idx="25585">
                  <c:v>0</c:v>
                </c:pt>
                <c:pt idx="25586">
                  <c:v>0</c:v>
                </c:pt>
                <c:pt idx="25587">
                  <c:v>0</c:v>
                </c:pt>
                <c:pt idx="25588">
                  <c:v>0</c:v>
                </c:pt>
                <c:pt idx="25589">
                  <c:v>0</c:v>
                </c:pt>
                <c:pt idx="25590">
                  <c:v>0</c:v>
                </c:pt>
                <c:pt idx="25591">
                  <c:v>0</c:v>
                </c:pt>
                <c:pt idx="25592">
                  <c:v>0.26666666666666666</c:v>
                </c:pt>
                <c:pt idx="25593">
                  <c:v>0.33333333333333331</c:v>
                </c:pt>
                <c:pt idx="25594">
                  <c:v>0</c:v>
                </c:pt>
                <c:pt idx="25595">
                  <c:v>0</c:v>
                </c:pt>
                <c:pt idx="25596">
                  <c:v>0.36363636363636365</c:v>
                </c:pt>
                <c:pt idx="25597">
                  <c:v>0</c:v>
                </c:pt>
                <c:pt idx="25598">
                  <c:v>0</c:v>
                </c:pt>
                <c:pt idx="25599">
                  <c:v>0</c:v>
                </c:pt>
                <c:pt idx="25600">
                  <c:v>0</c:v>
                </c:pt>
                <c:pt idx="25601">
                  <c:v>0</c:v>
                </c:pt>
                <c:pt idx="25602">
                  <c:v>0</c:v>
                </c:pt>
                <c:pt idx="25603">
                  <c:v>0</c:v>
                </c:pt>
                <c:pt idx="25604">
                  <c:v>0</c:v>
                </c:pt>
                <c:pt idx="25605">
                  <c:v>0.33333333333333331</c:v>
                </c:pt>
                <c:pt idx="25606">
                  <c:v>0</c:v>
                </c:pt>
                <c:pt idx="25607">
                  <c:v>0.25</c:v>
                </c:pt>
                <c:pt idx="25608">
                  <c:v>0.47058823529411764</c:v>
                </c:pt>
                <c:pt idx="25609">
                  <c:v>1.2</c:v>
                </c:pt>
                <c:pt idx="25610">
                  <c:v>0</c:v>
                </c:pt>
                <c:pt idx="25611">
                  <c:v>0.26666666666666666</c:v>
                </c:pt>
                <c:pt idx="25612">
                  <c:v>0.30769230769230771</c:v>
                </c:pt>
                <c:pt idx="25613">
                  <c:v>0.45454545454545453</c:v>
                </c:pt>
                <c:pt idx="25614">
                  <c:v>0.33333333333333331</c:v>
                </c:pt>
                <c:pt idx="25615">
                  <c:v>0.61538461538461542</c:v>
                </c:pt>
                <c:pt idx="25616">
                  <c:v>0.8571428571428571</c:v>
                </c:pt>
                <c:pt idx="25617">
                  <c:v>0.72727272727272729</c:v>
                </c:pt>
                <c:pt idx="25618">
                  <c:v>0.26666666666666666</c:v>
                </c:pt>
                <c:pt idx="25619">
                  <c:v>0.45454545454545453</c:v>
                </c:pt>
                <c:pt idx="25620">
                  <c:v>0.33333333333333331</c:v>
                </c:pt>
                <c:pt idx="25621">
                  <c:v>0.8571428571428571</c:v>
                </c:pt>
                <c:pt idx="25622">
                  <c:v>0.53333333333333333</c:v>
                </c:pt>
                <c:pt idx="25623">
                  <c:v>1.4545454545454546</c:v>
                </c:pt>
                <c:pt idx="25624">
                  <c:v>0.21052631578947367</c:v>
                </c:pt>
                <c:pt idx="25625">
                  <c:v>0.26666666666666666</c:v>
                </c:pt>
                <c:pt idx="25626">
                  <c:v>0.2</c:v>
                </c:pt>
                <c:pt idx="25627">
                  <c:v>0.22222222222222221</c:v>
                </c:pt>
                <c:pt idx="25628">
                  <c:v>0.61538461538461542</c:v>
                </c:pt>
                <c:pt idx="25629">
                  <c:v>0.8571428571428571</c:v>
                </c:pt>
                <c:pt idx="25630">
                  <c:v>0.2</c:v>
                </c:pt>
                <c:pt idx="25631">
                  <c:v>0.76923076923076927</c:v>
                </c:pt>
                <c:pt idx="25632">
                  <c:v>0.35714285714285715</c:v>
                </c:pt>
                <c:pt idx="25633">
                  <c:v>0.26315789473684209</c:v>
                </c:pt>
                <c:pt idx="25634">
                  <c:v>0.58823529411764708</c:v>
                </c:pt>
                <c:pt idx="25635">
                  <c:v>0.21428571428571427</c:v>
                </c:pt>
                <c:pt idx="25636">
                  <c:v>0.4375</c:v>
                </c:pt>
                <c:pt idx="25637">
                  <c:v>1.4545454545454546</c:v>
                </c:pt>
                <c:pt idx="25638">
                  <c:v>0.30434782608695654</c:v>
                </c:pt>
                <c:pt idx="25639">
                  <c:v>1.1428571428571428</c:v>
                </c:pt>
                <c:pt idx="25640">
                  <c:v>0.2608695652173913</c:v>
                </c:pt>
                <c:pt idx="25641">
                  <c:v>0.5</c:v>
                </c:pt>
                <c:pt idx="25642">
                  <c:v>0.4</c:v>
                </c:pt>
                <c:pt idx="25643">
                  <c:v>0.4</c:v>
                </c:pt>
                <c:pt idx="25644">
                  <c:v>0.38095238095238093</c:v>
                </c:pt>
                <c:pt idx="25645">
                  <c:v>0.47058823529411764</c:v>
                </c:pt>
                <c:pt idx="25646">
                  <c:v>0.36842105263157893</c:v>
                </c:pt>
                <c:pt idx="25647">
                  <c:v>0.33333333333333331</c:v>
                </c:pt>
                <c:pt idx="25648">
                  <c:v>0.83333333333333337</c:v>
                </c:pt>
                <c:pt idx="25649">
                  <c:v>0.66666666666666663</c:v>
                </c:pt>
                <c:pt idx="25650">
                  <c:v>0.48</c:v>
                </c:pt>
                <c:pt idx="25651">
                  <c:v>0.35294117647058826</c:v>
                </c:pt>
                <c:pt idx="25652">
                  <c:v>1.1428571428571428</c:v>
                </c:pt>
                <c:pt idx="25653">
                  <c:v>0.58064516129032262</c:v>
                </c:pt>
                <c:pt idx="25654">
                  <c:v>0.7142857142857143</c:v>
                </c:pt>
                <c:pt idx="25655">
                  <c:v>1.6666666666666667</c:v>
                </c:pt>
                <c:pt idx="25656">
                  <c:v>1.5</c:v>
                </c:pt>
                <c:pt idx="25657">
                  <c:v>1.5</c:v>
                </c:pt>
                <c:pt idx="25658">
                  <c:v>1.1428571428571428</c:v>
                </c:pt>
                <c:pt idx="25659">
                  <c:v>1.5555555555555556</c:v>
                </c:pt>
                <c:pt idx="25660">
                  <c:v>1.5555555555555556</c:v>
                </c:pt>
                <c:pt idx="25661">
                  <c:v>0.7407407407407407</c:v>
                </c:pt>
                <c:pt idx="25662">
                  <c:v>1</c:v>
                </c:pt>
                <c:pt idx="25663">
                  <c:v>1.2727272727272727</c:v>
                </c:pt>
                <c:pt idx="25664">
                  <c:v>1.2307692307692308</c:v>
                </c:pt>
                <c:pt idx="25665">
                  <c:v>1.6086956521739131</c:v>
                </c:pt>
                <c:pt idx="25666">
                  <c:v>1.1666666666666667</c:v>
                </c:pt>
                <c:pt idx="25667">
                  <c:v>1.032258064516129</c:v>
                </c:pt>
                <c:pt idx="25668">
                  <c:v>1.1851851851851851</c:v>
                </c:pt>
                <c:pt idx="25669">
                  <c:v>1.032258064516129</c:v>
                </c:pt>
                <c:pt idx="25670">
                  <c:v>1.5</c:v>
                </c:pt>
                <c:pt idx="25671">
                  <c:v>1.2857142857142858</c:v>
                </c:pt>
                <c:pt idx="25672">
                  <c:v>0.94117647058823528</c:v>
                </c:pt>
                <c:pt idx="25673">
                  <c:v>1.9047619047619047</c:v>
                </c:pt>
                <c:pt idx="25674">
                  <c:v>1.3333333333333333</c:v>
                </c:pt>
                <c:pt idx="25675">
                  <c:v>1.8</c:v>
                </c:pt>
                <c:pt idx="25676">
                  <c:v>1.6</c:v>
                </c:pt>
                <c:pt idx="25677">
                  <c:v>1.7692307692307692</c:v>
                </c:pt>
                <c:pt idx="25678">
                  <c:v>2</c:v>
                </c:pt>
                <c:pt idx="25679">
                  <c:v>2.2000000000000002</c:v>
                </c:pt>
                <c:pt idx="25680">
                  <c:v>1.21875</c:v>
                </c:pt>
                <c:pt idx="25681">
                  <c:v>2.5</c:v>
                </c:pt>
                <c:pt idx="25682">
                  <c:v>2</c:v>
                </c:pt>
                <c:pt idx="25683">
                  <c:v>1.4666666666666666</c:v>
                </c:pt>
                <c:pt idx="25684">
                  <c:v>1.6923076923076923</c:v>
                </c:pt>
                <c:pt idx="25685">
                  <c:v>1.7777777777777777</c:v>
                </c:pt>
                <c:pt idx="25686">
                  <c:v>1.8333333333333333</c:v>
                </c:pt>
                <c:pt idx="25687">
                  <c:v>1.6</c:v>
                </c:pt>
                <c:pt idx="25688">
                  <c:v>1.9310344827586208</c:v>
                </c:pt>
                <c:pt idx="25689">
                  <c:v>0</c:v>
                </c:pt>
                <c:pt idx="25690">
                  <c:v>0</c:v>
                </c:pt>
                <c:pt idx="25691">
                  <c:v>0</c:v>
                </c:pt>
                <c:pt idx="25692">
                  <c:v>0</c:v>
                </c:pt>
                <c:pt idx="25693">
                  <c:v>0</c:v>
                </c:pt>
                <c:pt idx="25694">
                  <c:v>0</c:v>
                </c:pt>
                <c:pt idx="25695">
                  <c:v>0</c:v>
                </c:pt>
                <c:pt idx="25696">
                  <c:v>0.33333333333333331</c:v>
                </c:pt>
                <c:pt idx="25697">
                  <c:v>0.27272727272727271</c:v>
                </c:pt>
                <c:pt idx="25698">
                  <c:v>0.625</c:v>
                </c:pt>
                <c:pt idx="25699">
                  <c:v>1.2307692307692308</c:v>
                </c:pt>
                <c:pt idx="25700">
                  <c:v>1.3333333333333333</c:v>
                </c:pt>
                <c:pt idx="25701">
                  <c:v>0.41666666666666669</c:v>
                </c:pt>
                <c:pt idx="25702">
                  <c:v>0.45833333333333331</c:v>
                </c:pt>
                <c:pt idx="25703">
                  <c:v>1.2</c:v>
                </c:pt>
                <c:pt idx="25704">
                  <c:v>1.588235294117647</c:v>
                </c:pt>
                <c:pt idx="25705">
                  <c:v>1.2105263157894737</c:v>
                </c:pt>
                <c:pt idx="25706">
                  <c:v>0.95833333333333337</c:v>
                </c:pt>
                <c:pt idx="25707">
                  <c:v>1.2592592592592593</c:v>
                </c:pt>
                <c:pt idx="25708">
                  <c:v>1.2962962962962963</c:v>
                </c:pt>
                <c:pt idx="25709">
                  <c:v>2.15</c:v>
                </c:pt>
                <c:pt idx="25710">
                  <c:v>1.3928571428571428</c:v>
                </c:pt>
                <c:pt idx="25711">
                  <c:v>1.4482758620689655</c:v>
                </c:pt>
                <c:pt idx="25712">
                  <c:v>0</c:v>
                </c:pt>
                <c:pt idx="25713">
                  <c:v>0</c:v>
                </c:pt>
                <c:pt idx="25714">
                  <c:v>0</c:v>
                </c:pt>
                <c:pt idx="25715">
                  <c:v>0</c:v>
                </c:pt>
                <c:pt idx="25716">
                  <c:v>0</c:v>
                </c:pt>
                <c:pt idx="25717">
                  <c:v>0</c:v>
                </c:pt>
                <c:pt idx="25718">
                  <c:v>0</c:v>
                </c:pt>
                <c:pt idx="25719">
                  <c:v>0</c:v>
                </c:pt>
                <c:pt idx="25720">
                  <c:v>0</c:v>
                </c:pt>
                <c:pt idx="25721">
                  <c:v>0</c:v>
                </c:pt>
                <c:pt idx="25722">
                  <c:v>0</c:v>
                </c:pt>
                <c:pt idx="25723">
                  <c:v>0</c:v>
                </c:pt>
                <c:pt idx="25724">
                  <c:v>0</c:v>
                </c:pt>
                <c:pt idx="25725">
                  <c:v>0.4</c:v>
                </c:pt>
                <c:pt idx="25726">
                  <c:v>0</c:v>
                </c:pt>
                <c:pt idx="25727">
                  <c:v>0</c:v>
                </c:pt>
                <c:pt idx="25728">
                  <c:v>0.22222222222222221</c:v>
                </c:pt>
                <c:pt idx="25729">
                  <c:v>0</c:v>
                </c:pt>
                <c:pt idx="25730">
                  <c:v>0</c:v>
                </c:pt>
                <c:pt idx="25731">
                  <c:v>0</c:v>
                </c:pt>
                <c:pt idx="25732">
                  <c:v>0</c:v>
                </c:pt>
                <c:pt idx="25733">
                  <c:v>0.5</c:v>
                </c:pt>
                <c:pt idx="25734">
                  <c:v>0</c:v>
                </c:pt>
                <c:pt idx="25735">
                  <c:v>0.4</c:v>
                </c:pt>
                <c:pt idx="25736">
                  <c:v>0</c:v>
                </c:pt>
                <c:pt idx="25737">
                  <c:v>0.6</c:v>
                </c:pt>
                <c:pt idx="25738">
                  <c:v>0.54545454545454541</c:v>
                </c:pt>
                <c:pt idx="25739">
                  <c:v>0</c:v>
                </c:pt>
                <c:pt idx="25740">
                  <c:v>0</c:v>
                </c:pt>
                <c:pt idx="25741">
                  <c:v>0.375</c:v>
                </c:pt>
                <c:pt idx="25742">
                  <c:v>0.5</c:v>
                </c:pt>
                <c:pt idx="25743">
                  <c:v>0</c:v>
                </c:pt>
                <c:pt idx="25744">
                  <c:v>0.4</c:v>
                </c:pt>
                <c:pt idx="25745">
                  <c:v>0.21428571428571427</c:v>
                </c:pt>
                <c:pt idx="25746">
                  <c:v>0.4</c:v>
                </c:pt>
                <c:pt idx="25747">
                  <c:v>0.375</c:v>
                </c:pt>
                <c:pt idx="25748">
                  <c:v>0.70588235294117652</c:v>
                </c:pt>
                <c:pt idx="25749">
                  <c:v>0.76923076923076927</c:v>
                </c:pt>
                <c:pt idx="25750">
                  <c:v>1.1428571428571428</c:v>
                </c:pt>
                <c:pt idx="25751">
                  <c:v>0.54545454545454541</c:v>
                </c:pt>
                <c:pt idx="25752">
                  <c:v>0.27777777777777779</c:v>
                </c:pt>
                <c:pt idx="25753">
                  <c:v>0.66666666666666663</c:v>
                </c:pt>
                <c:pt idx="25754">
                  <c:v>0.23076923076923078</c:v>
                </c:pt>
                <c:pt idx="25755">
                  <c:v>0.2857142857142857</c:v>
                </c:pt>
                <c:pt idx="25756">
                  <c:v>0.33333333333333331</c:v>
                </c:pt>
                <c:pt idx="25757">
                  <c:v>0.21052631578947367</c:v>
                </c:pt>
                <c:pt idx="25758">
                  <c:v>0.26666666666666666</c:v>
                </c:pt>
                <c:pt idx="25759">
                  <c:v>0.76923076923076927</c:v>
                </c:pt>
                <c:pt idx="25760">
                  <c:v>0.30769230769230771</c:v>
                </c:pt>
                <c:pt idx="25761">
                  <c:v>0.4</c:v>
                </c:pt>
                <c:pt idx="25762">
                  <c:v>0.375</c:v>
                </c:pt>
                <c:pt idx="25763">
                  <c:v>0.5</c:v>
                </c:pt>
                <c:pt idx="25764">
                  <c:v>0.31578947368421051</c:v>
                </c:pt>
                <c:pt idx="25765">
                  <c:v>0.25</c:v>
                </c:pt>
                <c:pt idx="25766">
                  <c:v>0.375</c:v>
                </c:pt>
                <c:pt idx="25767">
                  <c:v>0.36363636363636365</c:v>
                </c:pt>
                <c:pt idx="25768">
                  <c:v>0.375</c:v>
                </c:pt>
                <c:pt idx="25769">
                  <c:v>0.92307692307692313</c:v>
                </c:pt>
                <c:pt idx="25770">
                  <c:v>0.2608695652173913</c:v>
                </c:pt>
                <c:pt idx="25771">
                  <c:v>0.32142857142857145</c:v>
                </c:pt>
                <c:pt idx="25772">
                  <c:v>0.34482758620689657</c:v>
                </c:pt>
                <c:pt idx="25773">
                  <c:v>0.58823529411764708</c:v>
                </c:pt>
                <c:pt idx="25774">
                  <c:v>0.88888888888888884</c:v>
                </c:pt>
                <c:pt idx="25775">
                  <c:v>0.25</c:v>
                </c:pt>
                <c:pt idx="25776">
                  <c:v>0.27272727272727271</c:v>
                </c:pt>
                <c:pt idx="25777">
                  <c:v>0.41666666666666669</c:v>
                </c:pt>
                <c:pt idx="25778">
                  <c:v>0.82352941176470584</c:v>
                </c:pt>
                <c:pt idx="25779">
                  <c:v>0.4</c:v>
                </c:pt>
                <c:pt idx="25780">
                  <c:v>0.35714285714285715</c:v>
                </c:pt>
                <c:pt idx="25781">
                  <c:v>0.30303030303030304</c:v>
                </c:pt>
                <c:pt idx="25782">
                  <c:v>0.78260869565217395</c:v>
                </c:pt>
                <c:pt idx="25783">
                  <c:v>0.43478260869565216</c:v>
                </c:pt>
                <c:pt idx="25784">
                  <c:v>0.3125</c:v>
                </c:pt>
                <c:pt idx="25785">
                  <c:v>1.1000000000000001</c:v>
                </c:pt>
                <c:pt idx="25786">
                  <c:v>0.56000000000000005</c:v>
                </c:pt>
                <c:pt idx="25787">
                  <c:v>0.65384615384615385</c:v>
                </c:pt>
                <c:pt idx="25788">
                  <c:v>0.66666666666666663</c:v>
                </c:pt>
                <c:pt idx="25789">
                  <c:v>0.7857142857142857</c:v>
                </c:pt>
                <c:pt idx="25790">
                  <c:v>1.3333333333333333</c:v>
                </c:pt>
                <c:pt idx="25791">
                  <c:v>0.6</c:v>
                </c:pt>
                <c:pt idx="25792">
                  <c:v>0.36842105263157893</c:v>
                </c:pt>
                <c:pt idx="25793">
                  <c:v>0.7857142857142857</c:v>
                </c:pt>
                <c:pt idx="25794">
                  <c:v>1.2380952380952381</c:v>
                </c:pt>
                <c:pt idx="25795">
                  <c:v>1.3636363636363635</c:v>
                </c:pt>
                <c:pt idx="25796">
                  <c:v>1.5294117647058822</c:v>
                </c:pt>
                <c:pt idx="25797">
                  <c:v>0.75</c:v>
                </c:pt>
                <c:pt idx="25798">
                  <c:v>0.75</c:v>
                </c:pt>
                <c:pt idx="25799">
                  <c:v>1.6666666666666667</c:v>
                </c:pt>
                <c:pt idx="25800">
                  <c:v>1.1599999999999999</c:v>
                </c:pt>
                <c:pt idx="25801">
                  <c:v>1.3636363636363635</c:v>
                </c:pt>
                <c:pt idx="25802">
                  <c:v>1.6666666666666667</c:v>
                </c:pt>
                <c:pt idx="25803">
                  <c:v>1.3636363636363635</c:v>
                </c:pt>
                <c:pt idx="25804">
                  <c:v>1.7894736842105263</c:v>
                </c:pt>
                <c:pt idx="25805">
                  <c:v>1</c:v>
                </c:pt>
                <c:pt idx="25806">
                  <c:v>1.4782608695652173</c:v>
                </c:pt>
                <c:pt idx="25807">
                  <c:v>1.096774193548387</c:v>
                </c:pt>
                <c:pt idx="25808">
                  <c:v>2</c:v>
                </c:pt>
                <c:pt idx="25809">
                  <c:v>0.90909090909090906</c:v>
                </c:pt>
                <c:pt idx="25810">
                  <c:v>1.5833333333333333</c:v>
                </c:pt>
                <c:pt idx="25811">
                  <c:v>1.3571428571428572</c:v>
                </c:pt>
                <c:pt idx="25812">
                  <c:v>1</c:v>
                </c:pt>
                <c:pt idx="25813">
                  <c:v>1.68</c:v>
                </c:pt>
                <c:pt idx="25814">
                  <c:v>2.1428571428571428</c:v>
                </c:pt>
                <c:pt idx="25815">
                  <c:v>1.2592592592592593</c:v>
                </c:pt>
                <c:pt idx="25816">
                  <c:v>2.1052631578947367</c:v>
                </c:pt>
                <c:pt idx="25817">
                  <c:v>1.2258064516129032</c:v>
                </c:pt>
                <c:pt idx="25818">
                  <c:v>0</c:v>
                </c:pt>
                <c:pt idx="25819">
                  <c:v>0</c:v>
                </c:pt>
                <c:pt idx="25820">
                  <c:v>1.9166666666666667</c:v>
                </c:pt>
                <c:pt idx="25821">
                  <c:v>0</c:v>
                </c:pt>
                <c:pt idx="25822">
                  <c:v>1.9285714285714286</c:v>
                </c:pt>
                <c:pt idx="25823">
                  <c:v>0</c:v>
                </c:pt>
                <c:pt idx="25824">
                  <c:v>0</c:v>
                </c:pt>
                <c:pt idx="25825">
                  <c:v>0.4</c:v>
                </c:pt>
                <c:pt idx="25826">
                  <c:v>0.45454545454545453</c:v>
                </c:pt>
                <c:pt idx="25827">
                  <c:v>0.55555555555555558</c:v>
                </c:pt>
                <c:pt idx="25828">
                  <c:v>0.5</c:v>
                </c:pt>
                <c:pt idx="25829">
                  <c:v>0.53333333333333333</c:v>
                </c:pt>
                <c:pt idx="25830">
                  <c:v>0.94117647058823528</c:v>
                </c:pt>
                <c:pt idx="25831">
                  <c:v>0.32142857142857145</c:v>
                </c:pt>
                <c:pt idx="25832">
                  <c:v>0.37037037037037035</c:v>
                </c:pt>
                <c:pt idx="25833">
                  <c:v>0.80952380952380953</c:v>
                </c:pt>
                <c:pt idx="25834">
                  <c:v>1.35</c:v>
                </c:pt>
                <c:pt idx="25835">
                  <c:v>1.3157894736842106</c:v>
                </c:pt>
                <c:pt idx="25836">
                  <c:v>1.3157894736842106</c:v>
                </c:pt>
                <c:pt idx="25837">
                  <c:v>0.75</c:v>
                </c:pt>
                <c:pt idx="25838">
                  <c:v>0.9642857142857143</c:v>
                </c:pt>
                <c:pt idx="25839">
                  <c:v>1.7058823529411764</c:v>
                </c:pt>
                <c:pt idx="25840">
                  <c:v>1.8333333333333333</c:v>
                </c:pt>
                <c:pt idx="25841">
                  <c:v>0.84848484848484851</c:v>
                </c:pt>
                <c:pt idx="25842">
                  <c:v>2.2000000000000002</c:v>
                </c:pt>
                <c:pt idx="25843">
                  <c:v>1.5652173913043479</c:v>
                </c:pt>
                <c:pt idx="25844">
                  <c:v>2.2777777777777777</c:v>
                </c:pt>
                <c:pt idx="25845">
                  <c:v>1.3076923076923077</c:v>
                </c:pt>
                <c:pt idx="25846">
                  <c:v>0</c:v>
                </c:pt>
                <c:pt idx="25847">
                  <c:v>0</c:v>
                </c:pt>
                <c:pt idx="25848">
                  <c:v>0</c:v>
                </c:pt>
                <c:pt idx="25849">
                  <c:v>0</c:v>
                </c:pt>
                <c:pt idx="25850">
                  <c:v>0</c:v>
                </c:pt>
                <c:pt idx="25851">
                  <c:v>0</c:v>
                </c:pt>
                <c:pt idx="25852">
                  <c:v>0</c:v>
                </c:pt>
                <c:pt idx="25853">
                  <c:v>0</c:v>
                </c:pt>
                <c:pt idx="25854">
                  <c:v>0</c:v>
                </c:pt>
                <c:pt idx="25855">
                  <c:v>0</c:v>
                </c:pt>
                <c:pt idx="25856">
                  <c:v>0</c:v>
                </c:pt>
                <c:pt idx="25857">
                  <c:v>0</c:v>
                </c:pt>
                <c:pt idx="25858">
                  <c:v>0</c:v>
                </c:pt>
                <c:pt idx="25859">
                  <c:v>0</c:v>
                </c:pt>
                <c:pt idx="25860">
                  <c:v>0.4</c:v>
                </c:pt>
                <c:pt idx="25861">
                  <c:v>0</c:v>
                </c:pt>
                <c:pt idx="25862">
                  <c:v>0.2857142857142857</c:v>
                </c:pt>
                <c:pt idx="25863">
                  <c:v>0.26666666666666666</c:v>
                </c:pt>
                <c:pt idx="25864">
                  <c:v>0</c:v>
                </c:pt>
                <c:pt idx="25865">
                  <c:v>0</c:v>
                </c:pt>
                <c:pt idx="25866">
                  <c:v>0.36363636363636365</c:v>
                </c:pt>
                <c:pt idx="25867">
                  <c:v>0.66666666666666663</c:v>
                </c:pt>
                <c:pt idx="25868">
                  <c:v>0.4</c:v>
                </c:pt>
                <c:pt idx="25869">
                  <c:v>0.72727272727272729</c:v>
                </c:pt>
                <c:pt idx="25870">
                  <c:v>0.21052631578947367</c:v>
                </c:pt>
                <c:pt idx="25871">
                  <c:v>0</c:v>
                </c:pt>
                <c:pt idx="25872">
                  <c:v>0.26666666666666666</c:v>
                </c:pt>
                <c:pt idx="25873">
                  <c:v>0.36363636363636365</c:v>
                </c:pt>
                <c:pt idx="25874">
                  <c:v>0.36363636363636365</c:v>
                </c:pt>
                <c:pt idx="25875">
                  <c:v>0.66666666666666663</c:v>
                </c:pt>
                <c:pt idx="25876">
                  <c:v>0.4</c:v>
                </c:pt>
                <c:pt idx="25877">
                  <c:v>0.21052631578947367</c:v>
                </c:pt>
                <c:pt idx="25878">
                  <c:v>0</c:v>
                </c:pt>
                <c:pt idx="25879">
                  <c:v>0.36363636363636365</c:v>
                </c:pt>
                <c:pt idx="25880">
                  <c:v>0.66666666666666663</c:v>
                </c:pt>
                <c:pt idx="25881">
                  <c:v>0</c:v>
                </c:pt>
                <c:pt idx="25882">
                  <c:v>0.22222222222222221</c:v>
                </c:pt>
                <c:pt idx="25883">
                  <c:v>0</c:v>
                </c:pt>
                <c:pt idx="25884">
                  <c:v>0.53333333333333333</c:v>
                </c:pt>
                <c:pt idx="25885">
                  <c:v>0</c:v>
                </c:pt>
                <c:pt idx="25886">
                  <c:v>0.2857142857142857</c:v>
                </c:pt>
                <c:pt idx="25887">
                  <c:v>1.1428571428571428</c:v>
                </c:pt>
                <c:pt idx="25888">
                  <c:v>0.8</c:v>
                </c:pt>
                <c:pt idx="25889">
                  <c:v>0.21428571428571427</c:v>
                </c:pt>
                <c:pt idx="25890">
                  <c:v>1.1428571428571428</c:v>
                </c:pt>
                <c:pt idx="25891">
                  <c:v>0.27777777777777779</c:v>
                </c:pt>
                <c:pt idx="25892">
                  <c:v>0.35714285714285715</c:v>
                </c:pt>
                <c:pt idx="25893">
                  <c:v>0.31578947368421051</c:v>
                </c:pt>
                <c:pt idx="25894">
                  <c:v>0.21052631578947367</c:v>
                </c:pt>
                <c:pt idx="25895">
                  <c:v>0.31578947368421051</c:v>
                </c:pt>
                <c:pt idx="25896">
                  <c:v>0.26666666666666666</c:v>
                </c:pt>
                <c:pt idx="25897">
                  <c:v>0.4</c:v>
                </c:pt>
                <c:pt idx="25898">
                  <c:v>0.23076923076923078</c:v>
                </c:pt>
                <c:pt idx="25899">
                  <c:v>0.26666666666666666</c:v>
                </c:pt>
                <c:pt idx="25900">
                  <c:v>0.27272727272727271</c:v>
                </c:pt>
                <c:pt idx="25901">
                  <c:v>0.5</c:v>
                </c:pt>
                <c:pt idx="25902">
                  <c:v>0.5</c:v>
                </c:pt>
                <c:pt idx="25903">
                  <c:v>0.2857142857142857</c:v>
                </c:pt>
                <c:pt idx="25904">
                  <c:v>0.36842105263157893</c:v>
                </c:pt>
                <c:pt idx="25905">
                  <c:v>0.4</c:v>
                </c:pt>
                <c:pt idx="25906">
                  <c:v>0.5</c:v>
                </c:pt>
                <c:pt idx="25907">
                  <c:v>0.94117647058823528</c:v>
                </c:pt>
                <c:pt idx="25908">
                  <c:v>0.4</c:v>
                </c:pt>
                <c:pt idx="25909">
                  <c:v>0.70588235294117652</c:v>
                </c:pt>
                <c:pt idx="25910">
                  <c:v>0.31818181818181818</c:v>
                </c:pt>
                <c:pt idx="25911">
                  <c:v>1</c:v>
                </c:pt>
                <c:pt idx="25912">
                  <c:v>0.21052631578947367</c:v>
                </c:pt>
                <c:pt idx="25913">
                  <c:v>0.5</c:v>
                </c:pt>
                <c:pt idx="25914">
                  <c:v>1.1578947368421053</c:v>
                </c:pt>
                <c:pt idx="25915">
                  <c:v>1.4666666666666666</c:v>
                </c:pt>
                <c:pt idx="25916">
                  <c:v>0.51724137931034486</c:v>
                </c:pt>
                <c:pt idx="25917">
                  <c:v>0.76190476190476186</c:v>
                </c:pt>
                <c:pt idx="25918">
                  <c:v>0.55172413793103448</c:v>
                </c:pt>
                <c:pt idx="25919">
                  <c:v>1.3</c:v>
                </c:pt>
                <c:pt idx="25920">
                  <c:v>0.48484848484848486</c:v>
                </c:pt>
                <c:pt idx="25921">
                  <c:v>0.95238095238095233</c:v>
                </c:pt>
                <c:pt idx="25922">
                  <c:v>1.4285714285714286</c:v>
                </c:pt>
                <c:pt idx="25923">
                  <c:v>1.6470588235294117</c:v>
                </c:pt>
                <c:pt idx="25924">
                  <c:v>1.0434782608695652</c:v>
                </c:pt>
                <c:pt idx="25925">
                  <c:v>1.7777777777777777</c:v>
                </c:pt>
                <c:pt idx="25926">
                  <c:v>1.7777777777777777</c:v>
                </c:pt>
                <c:pt idx="25927">
                  <c:v>1.4545454545454546</c:v>
                </c:pt>
                <c:pt idx="25928">
                  <c:v>1.3461538461538463</c:v>
                </c:pt>
                <c:pt idx="25929">
                  <c:v>1.1333333333333333</c:v>
                </c:pt>
                <c:pt idx="25930">
                  <c:v>2</c:v>
                </c:pt>
                <c:pt idx="25931">
                  <c:v>1.8947368421052631</c:v>
                </c:pt>
                <c:pt idx="25932">
                  <c:v>1.0666666666666667</c:v>
                </c:pt>
                <c:pt idx="25933">
                  <c:v>1.5652173913043479</c:v>
                </c:pt>
                <c:pt idx="25934">
                  <c:v>2.1176470588235294</c:v>
                </c:pt>
                <c:pt idx="25935">
                  <c:v>1.7391304347826086</c:v>
                </c:pt>
                <c:pt idx="25936">
                  <c:v>2.1052631578947367</c:v>
                </c:pt>
                <c:pt idx="25937">
                  <c:v>1.4285714285714286</c:v>
                </c:pt>
                <c:pt idx="25938">
                  <c:v>2</c:v>
                </c:pt>
                <c:pt idx="25939">
                  <c:v>1.52</c:v>
                </c:pt>
                <c:pt idx="25940">
                  <c:v>1.3846153846153846</c:v>
                </c:pt>
                <c:pt idx="25941">
                  <c:v>1.6666666666666667</c:v>
                </c:pt>
                <c:pt idx="25942">
                  <c:v>2.2352941176470589</c:v>
                </c:pt>
                <c:pt idx="25943">
                  <c:v>1.4285714285714286</c:v>
                </c:pt>
                <c:pt idx="25944">
                  <c:v>1.5172413793103448</c:v>
                </c:pt>
                <c:pt idx="25945">
                  <c:v>1.76</c:v>
                </c:pt>
                <c:pt idx="25946">
                  <c:v>1.5172413793103448</c:v>
                </c:pt>
                <c:pt idx="25947">
                  <c:v>1.8461538461538463</c:v>
                </c:pt>
                <c:pt idx="25948">
                  <c:v>1.6</c:v>
                </c:pt>
                <c:pt idx="25949">
                  <c:v>1.9259259259259258</c:v>
                </c:pt>
                <c:pt idx="25950">
                  <c:v>0</c:v>
                </c:pt>
                <c:pt idx="25951">
                  <c:v>0</c:v>
                </c:pt>
                <c:pt idx="25952">
                  <c:v>0</c:v>
                </c:pt>
                <c:pt idx="25953">
                  <c:v>0</c:v>
                </c:pt>
                <c:pt idx="25954">
                  <c:v>0</c:v>
                </c:pt>
                <c:pt idx="25955">
                  <c:v>0</c:v>
                </c:pt>
                <c:pt idx="25956">
                  <c:v>0</c:v>
                </c:pt>
                <c:pt idx="25957">
                  <c:v>0.21428571428571427</c:v>
                </c:pt>
                <c:pt idx="25958">
                  <c:v>0.46666666666666667</c:v>
                </c:pt>
                <c:pt idx="25959">
                  <c:v>1.0833333333333333</c:v>
                </c:pt>
                <c:pt idx="25960">
                  <c:v>1.3076923076923077</c:v>
                </c:pt>
                <c:pt idx="25961">
                  <c:v>1.7647058823529411</c:v>
                </c:pt>
                <c:pt idx="25962">
                  <c:v>1.6428571428571428</c:v>
                </c:pt>
                <c:pt idx="25963">
                  <c:v>1.6428571428571428</c:v>
                </c:pt>
                <c:pt idx="25964">
                  <c:v>0.70967741935483875</c:v>
                </c:pt>
                <c:pt idx="25965">
                  <c:v>1.8</c:v>
                </c:pt>
                <c:pt idx="25966">
                  <c:v>1.6875</c:v>
                </c:pt>
                <c:pt idx="25967">
                  <c:v>1.8235294117647058</c:v>
                </c:pt>
                <c:pt idx="25968">
                  <c:v>2.2105263157894739</c:v>
                </c:pt>
                <c:pt idx="25969">
                  <c:v>1.48</c:v>
                </c:pt>
                <c:pt idx="25970">
                  <c:v>1.3461538461538463</c:v>
                </c:pt>
                <c:pt idx="25971">
                  <c:v>2.0555555555555554</c:v>
                </c:pt>
                <c:pt idx="25972">
                  <c:v>1.84</c:v>
                </c:pt>
                <c:pt idx="25973">
                  <c:v>0</c:v>
                </c:pt>
                <c:pt idx="25974">
                  <c:v>0</c:v>
                </c:pt>
                <c:pt idx="25975">
                  <c:v>0</c:v>
                </c:pt>
                <c:pt idx="25976">
                  <c:v>0</c:v>
                </c:pt>
                <c:pt idx="25977">
                  <c:v>0</c:v>
                </c:pt>
                <c:pt idx="25978">
                  <c:v>0</c:v>
                </c:pt>
                <c:pt idx="25979">
                  <c:v>0</c:v>
                </c:pt>
                <c:pt idx="25980">
                  <c:v>0</c:v>
                </c:pt>
                <c:pt idx="25981">
                  <c:v>0</c:v>
                </c:pt>
                <c:pt idx="25982">
                  <c:v>0</c:v>
                </c:pt>
                <c:pt idx="25983">
                  <c:v>0</c:v>
                </c:pt>
                <c:pt idx="25984">
                  <c:v>0</c:v>
                </c:pt>
                <c:pt idx="25985">
                  <c:v>0</c:v>
                </c:pt>
                <c:pt idx="25986">
                  <c:v>0</c:v>
                </c:pt>
                <c:pt idx="25987">
                  <c:v>0</c:v>
                </c:pt>
                <c:pt idx="25988">
                  <c:v>0</c:v>
                </c:pt>
                <c:pt idx="25989">
                  <c:v>0</c:v>
                </c:pt>
                <c:pt idx="25990">
                  <c:v>0</c:v>
                </c:pt>
                <c:pt idx="25991">
                  <c:v>0</c:v>
                </c:pt>
                <c:pt idx="25992">
                  <c:v>0</c:v>
                </c:pt>
                <c:pt idx="25993">
                  <c:v>0.4</c:v>
                </c:pt>
                <c:pt idx="25994">
                  <c:v>0</c:v>
                </c:pt>
                <c:pt idx="25995">
                  <c:v>0</c:v>
                </c:pt>
                <c:pt idx="25996">
                  <c:v>0.22222222222222221</c:v>
                </c:pt>
                <c:pt idx="25997">
                  <c:v>0.6</c:v>
                </c:pt>
                <c:pt idx="25998">
                  <c:v>0.22222222222222221</c:v>
                </c:pt>
                <c:pt idx="25999">
                  <c:v>0</c:v>
                </c:pt>
                <c:pt idx="26000">
                  <c:v>0.53333333333333333</c:v>
                </c:pt>
                <c:pt idx="26001">
                  <c:v>1</c:v>
                </c:pt>
                <c:pt idx="26002">
                  <c:v>0</c:v>
                </c:pt>
                <c:pt idx="26003">
                  <c:v>0.42857142857142855</c:v>
                </c:pt>
                <c:pt idx="26004">
                  <c:v>0</c:v>
                </c:pt>
                <c:pt idx="26005">
                  <c:v>0.6</c:v>
                </c:pt>
                <c:pt idx="26006">
                  <c:v>0.83333333333333337</c:v>
                </c:pt>
                <c:pt idx="26007">
                  <c:v>0</c:v>
                </c:pt>
                <c:pt idx="26008">
                  <c:v>0.66666666666666663</c:v>
                </c:pt>
                <c:pt idx="26009">
                  <c:v>0</c:v>
                </c:pt>
                <c:pt idx="26010">
                  <c:v>0.6</c:v>
                </c:pt>
                <c:pt idx="26011">
                  <c:v>0.54545454545454541</c:v>
                </c:pt>
                <c:pt idx="26012">
                  <c:v>1.0769230769230769</c:v>
                </c:pt>
                <c:pt idx="26013">
                  <c:v>0</c:v>
                </c:pt>
                <c:pt idx="26014">
                  <c:v>0.2857142857142857</c:v>
                </c:pt>
                <c:pt idx="26015">
                  <c:v>0.2608695652173913</c:v>
                </c:pt>
                <c:pt idx="26016">
                  <c:v>1.8</c:v>
                </c:pt>
                <c:pt idx="26017">
                  <c:v>0.23529411764705882</c:v>
                </c:pt>
                <c:pt idx="26018">
                  <c:v>0.35714285714285715</c:v>
                </c:pt>
                <c:pt idx="26019">
                  <c:v>0.33333333333333331</c:v>
                </c:pt>
                <c:pt idx="26020">
                  <c:v>0.2857142857142857</c:v>
                </c:pt>
                <c:pt idx="26021">
                  <c:v>0.83333333333333337</c:v>
                </c:pt>
                <c:pt idx="26022">
                  <c:v>0.27272727272727271</c:v>
                </c:pt>
                <c:pt idx="26023">
                  <c:v>0.42105263157894735</c:v>
                </c:pt>
                <c:pt idx="26024">
                  <c:v>0.33333333333333331</c:v>
                </c:pt>
                <c:pt idx="26025">
                  <c:v>0.29411764705882354</c:v>
                </c:pt>
                <c:pt idx="26026">
                  <c:v>0.27272727272727271</c:v>
                </c:pt>
                <c:pt idx="26027">
                  <c:v>0.31578947368421051</c:v>
                </c:pt>
                <c:pt idx="26028">
                  <c:v>0.4</c:v>
                </c:pt>
                <c:pt idx="26029">
                  <c:v>0.33333333333333331</c:v>
                </c:pt>
                <c:pt idx="26030">
                  <c:v>0.42105263157894735</c:v>
                </c:pt>
                <c:pt idx="26031">
                  <c:v>0.4</c:v>
                </c:pt>
                <c:pt idx="26032">
                  <c:v>0.27272727272727271</c:v>
                </c:pt>
                <c:pt idx="26033">
                  <c:v>0.22727272727272727</c:v>
                </c:pt>
                <c:pt idx="26034">
                  <c:v>0.2608695652173913</c:v>
                </c:pt>
                <c:pt idx="26035">
                  <c:v>0.5</c:v>
                </c:pt>
                <c:pt idx="26036">
                  <c:v>0.5</c:v>
                </c:pt>
                <c:pt idx="26037">
                  <c:v>0.23076923076923078</c:v>
                </c:pt>
                <c:pt idx="26038">
                  <c:v>1.2307692307692308</c:v>
                </c:pt>
                <c:pt idx="26039">
                  <c:v>0.5</c:v>
                </c:pt>
                <c:pt idx="26040">
                  <c:v>0.625</c:v>
                </c:pt>
                <c:pt idx="26041">
                  <c:v>0.8125</c:v>
                </c:pt>
                <c:pt idx="26042">
                  <c:v>0.82352941176470584</c:v>
                </c:pt>
                <c:pt idx="26043">
                  <c:v>0.94117647058823528</c:v>
                </c:pt>
                <c:pt idx="26044">
                  <c:v>0.37037037037037035</c:v>
                </c:pt>
                <c:pt idx="26045">
                  <c:v>0.43478260869565216</c:v>
                </c:pt>
                <c:pt idx="26046">
                  <c:v>0.52631578947368418</c:v>
                </c:pt>
                <c:pt idx="26047">
                  <c:v>1.4285714285714286</c:v>
                </c:pt>
                <c:pt idx="26048">
                  <c:v>0.7</c:v>
                </c:pt>
                <c:pt idx="26049">
                  <c:v>0.80952380952380953</c:v>
                </c:pt>
                <c:pt idx="26050">
                  <c:v>0.5</c:v>
                </c:pt>
                <c:pt idx="26051">
                  <c:v>0.58333333333333337</c:v>
                </c:pt>
                <c:pt idx="26052">
                  <c:v>0.48275862068965519</c:v>
                </c:pt>
                <c:pt idx="26053">
                  <c:v>0.4375</c:v>
                </c:pt>
                <c:pt idx="26054">
                  <c:v>0.62068965517241381</c:v>
                </c:pt>
                <c:pt idx="26055">
                  <c:v>1.7647058823529411</c:v>
                </c:pt>
                <c:pt idx="26056">
                  <c:v>1.1304347826086956</c:v>
                </c:pt>
                <c:pt idx="26057">
                  <c:v>1.0357142857142858</c:v>
                </c:pt>
                <c:pt idx="26058">
                  <c:v>1.4285714285714286</c:v>
                </c:pt>
                <c:pt idx="26059">
                  <c:v>1.4285714285714286</c:v>
                </c:pt>
                <c:pt idx="26060">
                  <c:v>2</c:v>
                </c:pt>
                <c:pt idx="26061">
                  <c:v>1.8888888888888888</c:v>
                </c:pt>
                <c:pt idx="26062">
                  <c:v>2.125</c:v>
                </c:pt>
                <c:pt idx="26063">
                  <c:v>1.3076923076923077</c:v>
                </c:pt>
                <c:pt idx="26064">
                  <c:v>1.3076923076923077</c:v>
                </c:pt>
                <c:pt idx="26065">
                  <c:v>1.6521739130434783</c:v>
                </c:pt>
                <c:pt idx="26066">
                  <c:v>1.6521739130434783</c:v>
                </c:pt>
                <c:pt idx="26067">
                  <c:v>2</c:v>
                </c:pt>
                <c:pt idx="26068">
                  <c:v>1.1724137931034482</c:v>
                </c:pt>
                <c:pt idx="26069">
                  <c:v>1.6521739130434783</c:v>
                </c:pt>
                <c:pt idx="26070">
                  <c:v>2.2352941176470589</c:v>
                </c:pt>
                <c:pt idx="26071">
                  <c:v>1.4074074074074074</c:v>
                </c:pt>
                <c:pt idx="26072">
                  <c:v>1.5714285714285714</c:v>
                </c:pt>
                <c:pt idx="26073">
                  <c:v>1.0303030303030303</c:v>
                </c:pt>
                <c:pt idx="26074">
                  <c:v>2.1578947368421053</c:v>
                </c:pt>
                <c:pt idx="26075">
                  <c:v>1.3225806451612903</c:v>
                </c:pt>
                <c:pt idx="26076">
                  <c:v>1.826086956521739</c:v>
                </c:pt>
                <c:pt idx="26077">
                  <c:v>1.3125</c:v>
                </c:pt>
                <c:pt idx="26078">
                  <c:v>1.5</c:v>
                </c:pt>
                <c:pt idx="26079">
                  <c:v>1.3125</c:v>
                </c:pt>
                <c:pt idx="26080">
                  <c:v>1.6551724137931034</c:v>
                </c:pt>
                <c:pt idx="26081">
                  <c:v>0</c:v>
                </c:pt>
                <c:pt idx="26082">
                  <c:v>0</c:v>
                </c:pt>
                <c:pt idx="26083">
                  <c:v>0</c:v>
                </c:pt>
                <c:pt idx="26084">
                  <c:v>0</c:v>
                </c:pt>
                <c:pt idx="26085">
                  <c:v>0</c:v>
                </c:pt>
                <c:pt idx="26086">
                  <c:v>0</c:v>
                </c:pt>
                <c:pt idx="26087">
                  <c:v>0</c:v>
                </c:pt>
                <c:pt idx="26088">
                  <c:v>0</c:v>
                </c:pt>
                <c:pt idx="26089">
                  <c:v>0</c:v>
                </c:pt>
                <c:pt idx="26090">
                  <c:v>0.35714285714285715</c:v>
                </c:pt>
                <c:pt idx="26091">
                  <c:v>0.25</c:v>
                </c:pt>
                <c:pt idx="26092">
                  <c:v>1</c:v>
                </c:pt>
                <c:pt idx="26093">
                  <c:v>0</c:v>
                </c:pt>
                <c:pt idx="26094">
                  <c:v>0.35294117647058826</c:v>
                </c:pt>
                <c:pt idx="26095">
                  <c:v>0.36363636363636365</c:v>
                </c:pt>
                <c:pt idx="26096">
                  <c:v>0.42857142857142855</c:v>
                </c:pt>
                <c:pt idx="26097">
                  <c:v>0.44444444444444442</c:v>
                </c:pt>
                <c:pt idx="26098">
                  <c:v>0.8125</c:v>
                </c:pt>
                <c:pt idx="26099">
                  <c:v>0.75</c:v>
                </c:pt>
                <c:pt idx="26100">
                  <c:v>1.3846153846153846</c:v>
                </c:pt>
                <c:pt idx="26101">
                  <c:v>1.8125</c:v>
                </c:pt>
                <c:pt idx="26102">
                  <c:v>0.68571428571428572</c:v>
                </c:pt>
                <c:pt idx="26103">
                  <c:v>1.2083333333333333</c:v>
                </c:pt>
                <c:pt idx="26104">
                  <c:v>2</c:v>
                </c:pt>
                <c:pt idx="26105">
                  <c:v>1.4583333333333333</c:v>
                </c:pt>
                <c:pt idx="26106">
                  <c:v>1.375</c:v>
                </c:pt>
                <c:pt idx="26107">
                  <c:v>1.7272727272727273</c:v>
                </c:pt>
                <c:pt idx="26108">
                  <c:v>1.48</c:v>
                </c:pt>
                <c:pt idx="26109">
                  <c:v>1.8333333333333333</c:v>
                </c:pt>
                <c:pt idx="26110">
                  <c:v>1.2903225806451613</c:v>
                </c:pt>
                <c:pt idx="26111">
                  <c:v>1.8333333333333333</c:v>
                </c:pt>
                <c:pt idx="26112">
                  <c:v>0</c:v>
                </c:pt>
                <c:pt idx="26113">
                  <c:v>0</c:v>
                </c:pt>
                <c:pt idx="26114">
                  <c:v>0</c:v>
                </c:pt>
                <c:pt idx="26115">
                  <c:v>0</c:v>
                </c:pt>
                <c:pt idx="26116">
                  <c:v>0</c:v>
                </c:pt>
                <c:pt idx="26117">
                  <c:v>0</c:v>
                </c:pt>
                <c:pt idx="26118">
                  <c:v>0</c:v>
                </c:pt>
                <c:pt idx="26119">
                  <c:v>0</c:v>
                </c:pt>
                <c:pt idx="26120">
                  <c:v>0</c:v>
                </c:pt>
                <c:pt idx="26121">
                  <c:v>0</c:v>
                </c:pt>
                <c:pt idx="26122">
                  <c:v>0</c:v>
                </c:pt>
                <c:pt idx="26123">
                  <c:v>0</c:v>
                </c:pt>
                <c:pt idx="26124">
                  <c:v>0</c:v>
                </c:pt>
                <c:pt idx="26125">
                  <c:v>0</c:v>
                </c:pt>
                <c:pt idx="26126">
                  <c:v>0</c:v>
                </c:pt>
                <c:pt idx="26127">
                  <c:v>0</c:v>
                </c:pt>
                <c:pt idx="26128">
                  <c:v>0</c:v>
                </c:pt>
                <c:pt idx="26129">
                  <c:v>0</c:v>
                </c:pt>
                <c:pt idx="26130">
                  <c:v>0</c:v>
                </c:pt>
                <c:pt idx="26131">
                  <c:v>0</c:v>
                </c:pt>
                <c:pt idx="26132">
                  <c:v>0</c:v>
                </c:pt>
                <c:pt idx="26133">
                  <c:v>0.2857142857142857</c:v>
                </c:pt>
                <c:pt idx="26134">
                  <c:v>0</c:v>
                </c:pt>
                <c:pt idx="26135">
                  <c:v>0.4</c:v>
                </c:pt>
                <c:pt idx="26136">
                  <c:v>0</c:v>
                </c:pt>
                <c:pt idx="26137">
                  <c:v>0</c:v>
                </c:pt>
                <c:pt idx="26138">
                  <c:v>0</c:v>
                </c:pt>
                <c:pt idx="26139">
                  <c:v>0</c:v>
                </c:pt>
                <c:pt idx="26140">
                  <c:v>0</c:v>
                </c:pt>
                <c:pt idx="26141">
                  <c:v>0</c:v>
                </c:pt>
                <c:pt idx="26142">
                  <c:v>0</c:v>
                </c:pt>
                <c:pt idx="26143">
                  <c:v>0</c:v>
                </c:pt>
                <c:pt idx="26144">
                  <c:v>0</c:v>
                </c:pt>
                <c:pt idx="26145">
                  <c:v>0</c:v>
                </c:pt>
                <c:pt idx="26146">
                  <c:v>0.4</c:v>
                </c:pt>
                <c:pt idx="26147">
                  <c:v>0.30769230769230771</c:v>
                </c:pt>
                <c:pt idx="26148">
                  <c:v>0</c:v>
                </c:pt>
                <c:pt idx="26149">
                  <c:v>0</c:v>
                </c:pt>
                <c:pt idx="26150">
                  <c:v>0.44444444444444442</c:v>
                </c:pt>
                <c:pt idx="26151">
                  <c:v>0.22222222222222221</c:v>
                </c:pt>
                <c:pt idx="26152">
                  <c:v>0.72727272727272729</c:v>
                </c:pt>
                <c:pt idx="26153">
                  <c:v>1.1666666666666667</c:v>
                </c:pt>
                <c:pt idx="26154">
                  <c:v>0.23529411764705882</c:v>
                </c:pt>
                <c:pt idx="26155">
                  <c:v>0</c:v>
                </c:pt>
                <c:pt idx="26156">
                  <c:v>0</c:v>
                </c:pt>
                <c:pt idx="26157">
                  <c:v>0.23529411764705882</c:v>
                </c:pt>
                <c:pt idx="26158">
                  <c:v>0.22222222222222221</c:v>
                </c:pt>
                <c:pt idx="26159">
                  <c:v>0</c:v>
                </c:pt>
                <c:pt idx="26160">
                  <c:v>0.38461538461538464</c:v>
                </c:pt>
                <c:pt idx="26161">
                  <c:v>0.35294117647058826</c:v>
                </c:pt>
                <c:pt idx="26162">
                  <c:v>0.5</c:v>
                </c:pt>
                <c:pt idx="26163">
                  <c:v>0.53333333333333333</c:v>
                </c:pt>
                <c:pt idx="26164">
                  <c:v>0.3125</c:v>
                </c:pt>
                <c:pt idx="26165">
                  <c:v>0.35294117647058826</c:v>
                </c:pt>
                <c:pt idx="26166">
                  <c:v>0.22222222222222221</c:v>
                </c:pt>
                <c:pt idx="26167">
                  <c:v>0.52631578947368418</c:v>
                </c:pt>
                <c:pt idx="26168">
                  <c:v>0.5</c:v>
                </c:pt>
                <c:pt idx="26169">
                  <c:v>0.41176470588235292</c:v>
                </c:pt>
                <c:pt idx="26170">
                  <c:v>0.2857142857142857</c:v>
                </c:pt>
                <c:pt idx="26171">
                  <c:v>0.53846153846153844</c:v>
                </c:pt>
                <c:pt idx="26172">
                  <c:v>0.3888888888888889</c:v>
                </c:pt>
                <c:pt idx="26173">
                  <c:v>0.52631578947368418</c:v>
                </c:pt>
                <c:pt idx="26174">
                  <c:v>0.53333333333333333</c:v>
                </c:pt>
                <c:pt idx="26175">
                  <c:v>0.29629629629629628</c:v>
                </c:pt>
                <c:pt idx="26176">
                  <c:v>0.3888888888888889</c:v>
                </c:pt>
                <c:pt idx="26177">
                  <c:v>0.36363636363636365</c:v>
                </c:pt>
                <c:pt idx="26178">
                  <c:v>0.61111111111111116</c:v>
                </c:pt>
                <c:pt idx="26179">
                  <c:v>0.44444444444444442</c:v>
                </c:pt>
                <c:pt idx="26180">
                  <c:v>0.31818181818181818</c:v>
                </c:pt>
                <c:pt idx="26181">
                  <c:v>0.37037037037037035</c:v>
                </c:pt>
                <c:pt idx="26182">
                  <c:v>0.43478260869565216</c:v>
                </c:pt>
                <c:pt idx="26183">
                  <c:v>0.42105263157894735</c:v>
                </c:pt>
                <c:pt idx="26184">
                  <c:v>0.75</c:v>
                </c:pt>
                <c:pt idx="26185">
                  <c:v>0.30769230769230771</c:v>
                </c:pt>
                <c:pt idx="26186">
                  <c:v>0.34782608695652173</c:v>
                </c:pt>
                <c:pt idx="26187">
                  <c:v>0.94117647058823528</c:v>
                </c:pt>
                <c:pt idx="26188">
                  <c:v>0.30769230769230771</c:v>
                </c:pt>
                <c:pt idx="26189">
                  <c:v>0.25806451612903225</c:v>
                </c:pt>
                <c:pt idx="26190">
                  <c:v>0.8</c:v>
                </c:pt>
                <c:pt idx="26191">
                  <c:v>0.26666666666666666</c:v>
                </c:pt>
                <c:pt idx="26192">
                  <c:v>0.44444444444444442</c:v>
                </c:pt>
                <c:pt idx="26193">
                  <c:v>0.44444444444444442</c:v>
                </c:pt>
                <c:pt idx="26194">
                  <c:v>1.5714285714285714</c:v>
                </c:pt>
                <c:pt idx="26195">
                  <c:v>0.33333333333333331</c:v>
                </c:pt>
                <c:pt idx="26196">
                  <c:v>0.76923076923076927</c:v>
                </c:pt>
                <c:pt idx="26197">
                  <c:v>0.84210526315789469</c:v>
                </c:pt>
                <c:pt idx="26198">
                  <c:v>0.48484848484848486</c:v>
                </c:pt>
                <c:pt idx="26199">
                  <c:v>0.5</c:v>
                </c:pt>
                <c:pt idx="26200">
                  <c:v>1.6</c:v>
                </c:pt>
                <c:pt idx="26201">
                  <c:v>1.75</c:v>
                </c:pt>
                <c:pt idx="26202">
                  <c:v>1.0909090909090908</c:v>
                </c:pt>
                <c:pt idx="26203">
                  <c:v>1</c:v>
                </c:pt>
                <c:pt idx="26204">
                  <c:v>0.52631578947368418</c:v>
                </c:pt>
                <c:pt idx="26205">
                  <c:v>0.77419354838709675</c:v>
                </c:pt>
                <c:pt idx="26206">
                  <c:v>1.8823529411764706</c:v>
                </c:pt>
                <c:pt idx="26207">
                  <c:v>1.1071428571428572</c:v>
                </c:pt>
                <c:pt idx="26208">
                  <c:v>1.5238095238095237</c:v>
                </c:pt>
                <c:pt idx="26209">
                  <c:v>1.5238095238095237</c:v>
                </c:pt>
                <c:pt idx="26210">
                  <c:v>1.7142857142857142</c:v>
                </c:pt>
                <c:pt idx="26211">
                  <c:v>1.103448275862069</c:v>
                </c:pt>
                <c:pt idx="26212">
                  <c:v>1.103448275862069</c:v>
                </c:pt>
                <c:pt idx="26213">
                  <c:v>1.3846153846153846</c:v>
                </c:pt>
                <c:pt idx="26214">
                  <c:v>2.2857142857142856</c:v>
                </c:pt>
                <c:pt idx="26215">
                  <c:v>1.2068965517241379</c:v>
                </c:pt>
                <c:pt idx="26216">
                  <c:v>1.7142857142857142</c:v>
                </c:pt>
                <c:pt idx="26217">
                  <c:v>1.6363636363636365</c:v>
                </c:pt>
                <c:pt idx="26218">
                  <c:v>1.6190476190476191</c:v>
                </c:pt>
                <c:pt idx="26219">
                  <c:v>1.5769230769230769</c:v>
                </c:pt>
                <c:pt idx="26220">
                  <c:v>1.7727272727272727</c:v>
                </c:pt>
                <c:pt idx="26221">
                  <c:v>1.7391304347826086</c:v>
                </c:pt>
                <c:pt idx="26222">
                  <c:v>1.7391304347826086</c:v>
                </c:pt>
                <c:pt idx="26223">
                  <c:v>1</c:v>
                </c:pt>
                <c:pt idx="26224">
                  <c:v>1.5833333333333333</c:v>
                </c:pt>
                <c:pt idx="26225">
                  <c:v>1.8</c:v>
                </c:pt>
                <c:pt idx="26226">
                  <c:v>2.4375</c:v>
                </c:pt>
                <c:pt idx="26227">
                  <c:v>1.2413793103448276</c:v>
                </c:pt>
                <c:pt idx="26228">
                  <c:v>0.86486486486486491</c:v>
                </c:pt>
                <c:pt idx="26229">
                  <c:v>1.0588235294117647</c:v>
                </c:pt>
                <c:pt idx="26230">
                  <c:v>1.7272727272727273</c:v>
                </c:pt>
                <c:pt idx="26231">
                  <c:v>1.3</c:v>
                </c:pt>
                <c:pt idx="26232">
                  <c:v>1.2903225806451613</c:v>
                </c:pt>
                <c:pt idx="26233">
                  <c:v>1.4814814814814814</c:v>
                </c:pt>
                <c:pt idx="26234">
                  <c:v>2</c:v>
                </c:pt>
                <c:pt idx="26235">
                  <c:v>2.4705882352941178</c:v>
                </c:pt>
                <c:pt idx="26236">
                  <c:v>0</c:v>
                </c:pt>
                <c:pt idx="26237">
                  <c:v>2.9333333333333331</c:v>
                </c:pt>
                <c:pt idx="26238">
                  <c:v>0</c:v>
                </c:pt>
                <c:pt idx="26239">
                  <c:v>0</c:v>
                </c:pt>
                <c:pt idx="26240">
                  <c:v>0</c:v>
                </c:pt>
                <c:pt idx="26241">
                  <c:v>0</c:v>
                </c:pt>
                <c:pt idx="26242">
                  <c:v>0</c:v>
                </c:pt>
                <c:pt idx="26243">
                  <c:v>0</c:v>
                </c:pt>
                <c:pt idx="26244">
                  <c:v>0.33333333333333331</c:v>
                </c:pt>
                <c:pt idx="26245">
                  <c:v>0</c:v>
                </c:pt>
                <c:pt idx="26246">
                  <c:v>0.7</c:v>
                </c:pt>
                <c:pt idx="26247">
                  <c:v>1.1666666666666667</c:v>
                </c:pt>
                <c:pt idx="26248">
                  <c:v>0.73333333333333328</c:v>
                </c:pt>
                <c:pt idx="26249">
                  <c:v>0.7</c:v>
                </c:pt>
                <c:pt idx="26250">
                  <c:v>0.23076923076923078</c:v>
                </c:pt>
                <c:pt idx="26251">
                  <c:v>0.3888888888888889</c:v>
                </c:pt>
                <c:pt idx="26252">
                  <c:v>0.73333333333333328</c:v>
                </c:pt>
                <c:pt idx="26253">
                  <c:v>0.20689655172413793</c:v>
                </c:pt>
                <c:pt idx="26254">
                  <c:v>0.61111111111111116</c:v>
                </c:pt>
                <c:pt idx="26255">
                  <c:v>1.7333333333333334</c:v>
                </c:pt>
                <c:pt idx="26256">
                  <c:v>1.7142857142857142</c:v>
                </c:pt>
                <c:pt idx="26257">
                  <c:v>1.368421052631579</c:v>
                </c:pt>
                <c:pt idx="26258">
                  <c:v>0.79166666666666663</c:v>
                </c:pt>
                <c:pt idx="26259">
                  <c:v>1.55</c:v>
                </c:pt>
                <c:pt idx="26260">
                  <c:v>0.79411764705882348</c:v>
                </c:pt>
                <c:pt idx="26261">
                  <c:v>1.826086956521739</c:v>
                </c:pt>
                <c:pt idx="26262">
                  <c:v>1.9130434782608696</c:v>
                </c:pt>
                <c:pt idx="26263">
                  <c:v>1.4583333333333333</c:v>
                </c:pt>
                <c:pt idx="26264">
                  <c:v>1.56</c:v>
                </c:pt>
                <c:pt idx="26265">
                  <c:v>1.0606060606060606</c:v>
                </c:pt>
                <c:pt idx="26266">
                  <c:v>1.64</c:v>
                </c:pt>
                <c:pt idx="26267">
                  <c:v>1.3</c:v>
                </c:pt>
                <c:pt idx="26268">
                  <c:v>1.2857142857142858</c:v>
                </c:pt>
                <c:pt idx="26269">
                  <c:v>2.2222222222222223</c:v>
                </c:pt>
                <c:pt idx="26270">
                  <c:v>1.9166666666666667</c:v>
                </c:pt>
                <c:pt idx="26271">
                  <c:v>1.1290322580645162</c:v>
                </c:pt>
                <c:pt idx="26272">
                  <c:v>1.8695652173913044</c:v>
                </c:pt>
                <c:pt idx="26273">
                  <c:v>2.2083333333333335</c:v>
                </c:pt>
                <c:pt idx="26274">
                  <c:v>0</c:v>
                </c:pt>
                <c:pt idx="26275">
                  <c:v>0</c:v>
                </c:pt>
                <c:pt idx="26276">
                  <c:v>0</c:v>
                </c:pt>
                <c:pt idx="26277">
                  <c:v>0</c:v>
                </c:pt>
                <c:pt idx="26278">
                  <c:v>0</c:v>
                </c:pt>
                <c:pt idx="26279">
                  <c:v>0</c:v>
                </c:pt>
                <c:pt idx="26280">
                  <c:v>0</c:v>
                </c:pt>
                <c:pt idx="26281">
                  <c:v>0</c:v>
                </c:pt>
                <c:pt idx="26282">
                  <c:v>0</c:v>
                </c:pt>
                <c:pt idx="26283">
                  <c:v>0</c:v>
                </c:pt>
                <c:pt idx="26284">
                  <c:v>0</c:v>
                </c:pt>
                <c:pt idx="26285">
                  <c:v>0</c:v>
                </c:pt>
                <c:pt idx="26286">
                  <c:v>0</c:v>
                </c:pt>
                <c:pt idx="26287">
                  <c:v>0.30769230769230771</c:v>
                </c:pt>
                <c:pt idx="26288">
                  <c:v>0</c:v>
                </c:pt>
                <c:pt idx="26289">
                  <c:v>0</c:v>
                </c:pt>
                <c:pt idx="26290">
                  <c:v>0</c:v>
                </c:pt>
                <c:pt idx="26291">
                  <c:v>0</c:v>
                </c:pt>
                <c:pt idx="26292">
                  <c:v>0</c:v>
                </c:pt>
                <c:pt idx="26293">
                  <c:v>0</c:v>
                </c:pt>
                <c:pt idx="26294">
                  <c:v>0.42857142857142855</c:v>
                </c:pt>
                <c:pt idx="26295">
                  <c:v>0</c:v>
                </c:pt>
                <c:pt idx="26296">
                  <c:v>0</c:v>
                </c:pt>
                <c:pt idx="26297">
                  <c:v>0</c:v>
                </c:pt>
                <c:pt idx="26298">
                  <c:v>0</c:v>
                </c:pt>
                <c:pt idx="26299">
                  <c:v>0</c:v>
                </c:pt>
                <c:pt idx="26300">
                  <c:v>0</c:v>
                </c:pt>
                <c:pt idx="26301">
                  <c:v>0.6</c:v>
                </c:pt>
                <c:pt idx="26302">
                  <c:v>0.5</c:v>
                </c:pt>
                <c:pt idx="26303">
                  <c:v>0.22222222222222221</c:v>
                </c:pt>
                <c:pt idx="26304">
                  <c:v>0</c:v>
                </c:pt>
                <c:pt idx="26305">
                  <c:v>0.46153846153846156</c:v>
                </c:pt>
                <c:pt idx="26306">
                  <c:v>0</c:v>
                </c:pt>
                <c:pt idx="26307">
                  <c:v>0.66666666666666663</c:v>
                </c:pt>
                <c:pt idx="26308">
                  <c:v>0.25</c:v>
                </c:pt>
                <c:pt idx="26309">
                  <c:v>0.5</c:v>
                </c:pt>
                <c:pt idx="26310">
                  <c:v>0</c:v>
                </c:pt>
                <c:pt idx="26311">
                  <c:v>0</c:v>
                </c:pt>
                <c:pt idx="26312">
                  <c:v>1.1666666666666667</c:v>
                </c:pt>
                <c:pt idx="26313">
                  <c:v>0.76923076923076927</c:v>
                </c:pt>
                <c:pt idx="26314">
                  <c:v>0</c:v>
                </c:pt>
                <c:pt idx="26315">
                  <c:v>1</c:v>
                </c:pt>
                <c:pt idx="26316">
                  <c:v>0.25</c:v>
                </c:pt>
                <c:pt idx="26317">
                  <c:v>0.23529411764705882</c:v>
                </c:pt>
                <c:pt idx="26318">
                  <c:v>0.21428571428571427</c:v>
                </c:pt>
                <c:pt idx="26319">
                  <c:v>0.375</c:v>
                </c:pt>
                <c:pt idx="26320">
                  <c:v>0</c:v>
                </c:pt>
                <c:pt idx="26321">
                  <c:v>0</c:v>
                </c:pt>
                <c:pt idx="26322">
                  <c:v>0.27272727272727271</c:v>
                </c:pt>
                <c:pt idx="26323">
                  <c:v>0.53846153846153844</c:v>
                </c:pt>
                <c:pt idx="26324">
                  <c:v>0.41176470588235292</c:v>
                </c:pt>
                <c:pt idx="26325">
                  <c:v>0.3125</c:v>
                </c:pt>
                <c:pt idx="26326">
                  <c:v>0.25</c:v>
                </c:pt>
                <c:pt idx="26327">
                  <c:v>0.55555555555555558</c:v>
                </c:pt>
                <c:pt idx="26328">
                  <c:v>0.8</c:v>
                </c:pt>
                <c:pt idx="26329">
                  <c:v>1.1666666666666667</c:v>
                </c:pt>
                <c:pt idx="26330">
                  <c:v>0.23076923076923078</c:v>
                </c:pt>
                <c:pt idx="26331">
                  <c:v>0.36363636363636365</c:v>
                </c:pt>
                <c:pt idx="26332">
                  <c:v>0.20833333333333334</c:v>
                </c:pt>
                <c:pt idx="26333">
                  <c:v>0.8</c:v>
                </c:pt>
                <c:pt idx="26334">
                  <c:v>0.27272727272727271</c:v>
                </c:pt>
                <c:pt idx="26335">
                  <c:v>0.66666666666666663</c:v>
                </c:pt>
                <c:pt idx="26336">
                  <c:v>0.24</c:v>
                </c:pt>
                <c:pt idx="26337">
                  <c:v>1.3846153846153846</c:v>
                </c:pt>
                <c:pt idx="26338">
                  <c:v>0.2413793103448276</c:v>
                </c:pt>
                <c:pt idx="26339">
                  <c:v>0.44444444444444442</c:v>
                </c:pt>
                <c:pt idx="26340">
                  <c:v>0.52631578947368418</c:v>
                </c:pt>
                <c:pt idx="26341">
                  <c:v>1</c:v>
                </c:pt>
                <c:pt idx="26342">
                  <c:v>0.43478260869565216</c:v>
                </c:pt>
                <c:pt idx="26343">
                  <c:v>0.43478260869565216</c:v>
                </c:pt>
                <c:pt idx="26344">
                  <c:v>0.38461538461538464</c:v>
                </c:pt>
                <c:pt idx="26345">
                  <c:v>0.73684210526315785</c:v>
                </c:pt>
                <c:pt idx="26346">
                  <c:v>0.37037037037037035</c:v>
                </c:pt>
                <c:pt idx="26347">
                  <c:v>0.8571428571428571</c:v>
                </c:pt>
                <c:pt idx="26348">
                  <c:v>1.5714285714285714</c:v>
                </c:pt>
                <c:pt idx="26349">
                  <c:v>1.125</c:v>
                </c:pt>
                <c:pt idx="26350">
                  <c:v>0.58333333333333337</c:v>
                </c:pt>
                <c:pt idx="26351">
                  <c:v>0.75</c:v>
                </c:pt>
                <c:pt idx="26352">
                  <c:v>1.4</c:v>
                </c:pt>
                <c:pt idx="26353">
                  <c:v>0.6428571428571429</c:v>
                </c:pt>
                <c:pt idx="26354">
                  <c:v>0.84</c:v>
                </c:pt>
                <c:pt idx="26355">
                  <c:v>1.3888888888888888</c:v>
                </c:pt>
                <c:pt idx="26356">
                  <c:v>1.368421052631579</c:v>
                </c:pt>
                <c:pt idx="26357">
                  <c:v>1.4736842105263157</c:v>
                </c:pt>
                <c:pt idx="26358">
                  <c:v>0.72413793103448276</c:v>
                </c:pt>
                <c:pt idx="26359">
                  <c:v>1.5</c:v>
                </c:pt>
                <c:pt idx="26360">
                  <c:v>1.875</c:v>
                </c:pt>
                <c:pt idx="26361">
                  <c:v>1.2222222222222223</c:v>
                </c:pt>
                <c:pt idx="26362">
                  <c:v>1.1818181818181819</c:v>
                </c:pt>
                <c:pt idx="26363">
                  <c:v>1.0740740740740742</c:v>
                </c:pt>
                <c:pt idx="26364">
                  <c:v>1.5</c:v>
                </c:pt>
                <c:pt idx="26365">
                  <c:v>1.5</c:v>
                </c:pt>
                <c:pt idx="26366">
                  <c:v>1.5789473684210527</c:v>
                </c:pt>
                <c:pt idx="26367">
                  <c:v>1.25</c:v>
                </c:pt>
                <c:pt idx="26368">
                  <c:v>1.6190476190476191</c:v>
                </c:pt>
                <c:pt idx="26369">
                  <c:v>1.6190476190476191</c:v>
                </c:pt>
                <c:pt idx="26370">
                  <c:v>2</c:v>
                </c:pt>
                <c:pt idx="26371">
                  <c:v>1.3043478260869565</c:v>
                </c:pt>
                <c:pt idx="26372">
                  <c:v>1.1785714285714286</c:v>
                </c:pt>
                <c:pt idx="26373">
                  <c:v>1.7647058823529411</c:v>
                </c:pt>
                <c:pt idx="26374">
                  <c:v>0.76470588235294112</c:v>
                </c:pt>
                <c:pt idx="26375">
                  <c:v>1.1724137931034482</c:v>
                </c:pt>
                <c:pt idx="26376">
                  <c:v>1.36</c:v>
                </c:pt>
                <c:pt idx="26377">
                  <c:v>0.96296296296296291</c:v>
                </c:pt>
                <c:pt idx="26378">
                  <c:v>1.826086956521739</c:v>
                </c:pt>
                <c:pt idx="26379">
                  <c:v>1.5384615384615385</c:v>
                </c:pt>
                <c:pt idx="26380">
                  <c:v>0.8571428571428571</c:v>
                </c:pt>
                <c:pt idx="26381">
                  <c:v>1.826086956521739</c:v>
                </c:pt>
                <c:pt idx="26382">
                  <c:v>2.8333333333333335</c:v>
                </c:pt>
                <c:pt idx="26383">
                  <c:v>1.0344827586206897</c:v>
                </c:pt>
                <c:pt idx="26384">
                  <c:v>2.2941176470588234</c:v>
                </c:pt>
                <c:pt idx="26385">
                  <c:v>1.0303030303030303</c:v>
                </c:pt>
                <c:pt idx="26386">
                  <c:v>1.2758620689655173</c:v>
                </c:pt>
                <c:pt idx="26387">
                  <c:v>1.9090909090909092</c:v>
                </c:pt>
                <c:pt idx="26388">
                  <c:v>1.6538461538461537</c:v>
                </c:pt>
                <c:pt idx="26389">
                  <c:v>1.2666666666666666</c:v>
                </c:pt>
                <c:pt idx="26390">
                  <c:v>1.7407407407407407</c:v>
                </c:pt>
                <c:pt idx="26391">
                  <c:v>2</c:v>
                </c:pt>
                <c:pt idx="26392">
                  <c:v>1.9230769230769231</c:v>
                </c:pt>
                <c:pt idx="26393">
                  <c:v>0</c:v>
                </c:pt>
                <c:pt idx="26394">
                  <c:v>0.38461538461538464</c:v>
                </c:pt>
                <c:pt idx="26395">
                  <c:v>0</c:v>
                </c:pt>
                <c:pt idx="26396">
                  <c:v>0.38461538461538464</c:v>
                </c:pt>
                <c:pt idx="26397">
                  <c:v>0.5</c:v>
                </c:pt>
                <c:pt idx="26398">
                  <c:v>0.25</c:v>
                </c:pt>
                <c:pt idx="26399">
                  <c:v>1.1818181818181819</c:v>
                </c:pt>
                <c:pt idx="26400">
                  <c:v>0.69230769230769229</c:v>
                </c:pt>
                <c:pt idx="26401">
                  <c:v>0.3</c:v>
                </c:pt>
                <c:pt idx="26402">
                  <c:v>0.48148148148148145</c:v>
                </c:pt>
                <c:pt idx="26403">
                  <c:v>1.9333333333333333</c:v>
                </c:pt>
                <c:pt idx="26404">
                  <c:v>1.5789473684210527</c:v>
                </c:pt>
                <c:pt idx="26405">
                  <c:v>1.2941176470588236</c:v>
                </c:pt>
                <c:pt idx="26406">
                  <c:v>0.56756756756756754</c:v>
                </c:pt>
                <c:pt idx="26407">
                  <c:v>2.1176470588235294</c:v>
                </c:pt>
                <c:pt idx="26408">
                  <c:v>1.2142857142857142</c:v>
                </c:pt>
                <c:pt idx="26409">
                  <c:v>1.3181818181818181</c:v>
                </c:pt>
                <c:pt idx="26410">
                  <c:v>1.0740740740740742</c:v>
                </c:pt>
                <c:pt idx="26411">
                  <c:v>1.2142857142857142</c:v>
                </c:pt>
                <c:pt idx="26412">
                  <c:v>1.3214285714285714</c:v>
                </c:pt>
                <c:pt idx="26413">
                  <c:v>1.3333333333333333</c:v>
                </c:pt>
                <c:pt idx="26414">
                  <c:v>1.9090909090909092</c:v>
                </c:pt>
                <c:pt idx="26415">
                  <c:v>1.85</c:v>
                </c:pt>
                <c:pt idx="26416">
                  <c:v>1.9523809523809523</c:v>
                </c:pt>
                <c:pt idx="26417">
                  <c:v>1.0714285714285714</c:v>
                </c:pt>
                <c:pt idx="26418">
                  <c:v>2.4375</c:v>
                </c:pt>
                <c:pt idx="26419">
                  <c:v>1.064516129032258</c:v>
                </c:pt>
                <c:pt idx="26420">
                  <c:v>1.7307692307692308</c:v>
                </c:pt>
                <c:pt idx="26421">
                  <c:v>2.0416666666666665</c:v>
                </c:pt>
                <c:pt idx="26422">
                  <c:v>0</c:v>
                </c:pt>
                <c:pt idx="26423">
                  <c:v>0</c:v>
                </c:pt>
                <c:pt idx="26424">
                  <c:v>0</c:v>
                </c:pt>
                <c:pt idx="26425">
                  <c:v>0</c:v>
                </c:pt>
                <c:pt idx="26426">
                  <c:v>0</c:v>
                </c:pt>
                <c:pt idx="26427">
                  <c:v>0</c:v>
                </c:pt>
                <c:pt idx="26428">
                  <c:v>0</c:v>
                </c:pt>
                <c:pt idx="26429">
                  <c:v>0</c:v>
                </c:pt>
                <c:pt idx="26430">
                  <c:v>0</c:v>
                </c:pt>
                <c:pt idx="26431">
                  <c:v>0</c:v>
                </c:pt>
                <c:pt idx="26432">
                  <c:v>0</c:v>
                </c:pt>
                <c:pt idx="26433">
                  <c:v>0</c:v>
                </c:pt>
                <c:pt idx="26434">
                  <c:v>0</c:v>
                </c:pt>
                <c:pt idx="26435">
                  <c:v>0</c:v>
                </c:pt>
                <c:pt idx="26436">
                  <c:v>0</c:v>
                </c:pt>
                <c:pt idx="26437">
                  <c:v>0.30769230769230771</c:v>
                </c:pt>
                <c:pt idx="26438">
                  <c:v>0</c:v>
                </c:pt>
                <c:pt idx="26439">
                  <c:v>0</c:v>
                </c:pt>
                <c:pt idx="26440">
                  <c:v>0</c:v>
                </c:pt>
                <c:pt idx="26441">
                  <c:v>0</c:v>
                </c:pt>
                <c:pt idx="26442">
                  <c:v>0</c:v>
                </c:pt>
                <c:pt idx="26443">
                  <c:v>0.30769230769230771</c:v>
                </c:pt>
                <c:pt idx="26444">
                  <c:v>0</c:v>
                </c:pt>
                <c:pt idx="26445">
                  <c:v>0</c:v>
                </c:pt>
                <c:pt idx="26446">
                  <c:v>0</c:v>
                </c:pt>
                <c:pt idx="26447">
                  <c:v>0</c:v>
                </c:pt>
                <c:pt idx="26448">
                  <c:v>0</c:v>
                </c:pt>
                <c:pt idx="26449">
                  <c:v>0</c:v>
                </c:pt>
                <c:pt idx="26450">
                  <c:v>0.30769230769230771</c:v>
                </c:pt>
                <c:pt idx="26451">
                  <c:v>0.5714285714285714</c:v>
                </c:pt>
                <c:pt idx="26452">
                  <c:v>0.8</c:v>
                </c:pt>
                <c:pt idx="26453">
                  <c:v>0.36363636363636365</c:v>
                </c:pt>
                <c:pt idx="26454">
                  <c:v>0.36363636363636365</c:v>
                </c:pt>
                <c:pt idx="26455">
                  <c:v>0</c:v>
                </c:pt>
                <c:pt idx="26456">
                  <c:v>0</c:v>
                </c:pt>
                <c:pt idx="26457">
                  <c:v>0</c:v>
                </c:pt>
                <c:pt idx="26458">
                  <c:v>0.23529411764705882</c:v>
                </c:pt>
                <c:pt idx="26459">
                  <c:v>0.30769230769230771</c:v>
                </c:pt>
                <c:pt idx="26460">
                  <c:v>0</c:v>
                </c:pt>
                <c:pt idx="26461">
                  <c:v>0</c:v>
                </c:pt>
                <c:pt idx="26462">
                  <c:v>0.61538461538461542</c:v>
                </c:pt>
                <c:pt idx="26463">
                  <c:v>0</c:v>
                </c:pt>
                <c:pt idx="26464">
                  <c:v>0.26666666666666666</c:v>
                </c:pt>
                <c:pt idx="26465">
                  <c:v>0</c:v>
                </c:pt>
                <c:pt idx="26466">
                  <c:v>0.25</c:v>
                </c:pt>
                <c:pt idx="26467">
                  <c:v>0.44444444444444442</c:v>
                </c:pt>
                <c:pt idx="26468">
                  <c:v>0.61538461538461542</c:v>
                </c:pt>
                <c:pt idx="26469">
                  <c:v>0.23529411764705882</c:v>
                </c:pt>
                <c:pt idx="26470">
                  <c:v>0.23529411764705882</c:v>
                </c:pt>
                <c:pt idx="26471">
                  <c:v>0.41666666666666669</c:v>
                </c:pt>
                <c:pt idx="26472">
                  <c:v>0.44444444444444442</c:v>
                </c:pt>
                <c:pt idx="26473">
                  <c:v>0.30769230769230771</c:v>
                </c:pt>
                <c:pt idx="26474">
                  <c:v>0.8</c:v>
                </c:pt>
                <c:pt idx="26475">
                  <c:v>0.8</c:v>
                </c:pt>
                <c:pt idx="26476">
                  <c:v>0.25</c:v>
                </c:pt>
                <c:pt idx="26477">
                  <c:v>0.25</c:v>
                </c:pt>
                <c:pt idx="26478">
                  <c:v>1.3333333333333333</c:v>
                </c:pt>
                <c:pt idx="26479">
                  <c:v>0.33333333333333331</c:v>
                </c:pt>
                <c:pt idx="26480">
                  <c:v>0.27272727272727271</c:v>
                </c:pt>
                <c:pt idx="26481">
                  <c:v>0.5</c:v>
                </c:pt>
                <c:pt idx="26482">
                  <c:v>0.2</c:v>
                </c:pt>
                <c:pt idx="26483">
                  <c:v>0.5714285714285714</c:v>
                </c:pt>
                <c:pt idx="26484">
                  <c:v>0.375</c:v>
                </c:pt>
                <c:pt idx="26485">
                  <c:v>0.23529411764705882</c:v>
                </c:pt>
                <c:pt idx="26486">
                  <c:v>0.7142857142857143</c:v>
                </c:pt>
                <c:pt idx="26487">
                  <c:v>0.2</c:v>
                </c:pt>
                <c:pt idx="26488">
                  <c:v>0.33333333333333331</c:v>
                </c:pt>
                <c:pt idx="26489">
                  <c:v>0.53846153846153844</c:v>
                </c:pt>
                <c:pt idx="26490">
                  <c:v>0.5714285714285714</c:v>
                </c:pt>
                <c:pt idx="26491">
                  <c:v>0.8571428571428571</c:v>
                </c:pt>
                <c:pt idx="26492">
                  <c:v>0.3</c:v>
                </c:pt>
                <c:pt idx="26493">
                  <c:v>0.375</c:v>
                </c:pt>
                <c:pt idx="26494">
                  <c:v>0.41176470588235292</c:v>
                </c:pt>
                <c:pt idx="26495">
                  <c:v>0.7142857142857143</c:v>
                </c:pt>
                <c:pt idx="26496">
                  <c:v>0.93333333333333335</c:v>
                </c:pt>
                <c:pt idx="26497">
                  <c:v>0.35</c:v>
                </c:pt>
                <c:pt idx="26498">
                  <c:v>1.3333333333333333</c:v>
                </c:pt>
                <c:pt idx="26499">
                  <c:v>0.47058823529411764</c:v>
                </c:pt>
                <c:pt idx="26500">
                  <c:v>0.45454545454545453</c:v>
                </c:pt>
                <c:pt idx="26501">
                  <c:v>0.55555555555555558</c:v>
                </c:pt>
                <c:pt idx="26502">
                  <c:v>0.73684210526315785</c:v>
                </c:pt>
                <c:pt idx="26503">
                  <c:v>0.93333333333333335</c:v>
                </c:pt>
                <c:pt idx="26504">
                  <c:v>0.47058823529411764</c:v>
                </c:pt>
                <c:pt idx="26505">
                  <c:v>0.38461538461538464</c:v>
                </c:pt>
                <c:pt idx="26506">
                  <c:v>0.44444444444444442</c:v>
                </c:pt>
                <c:pt idx="26507">
                  <c:v>0.60869565217391308</c:v>
                </c:pt>
                <c:pt idx="26508">
                  <c:v>0.73684210526315785</c:v>
                </c:pt>
                <c:pt idx="26509">
                  <c:v>0.8</c:v>
                </c:pt>
                <c:pt idx="26510">
                  <c:v>0.21212121212121213</c:v>
                </c:pt>
                <c:pt idx="26511">
                  <c:v>0.32</c:v>
                </c:pt>
                <c:pt idx="26512">
                  <c:v>0.33333333333333331</c:v>
                </c:pt>
                <c:pt idx="26513">
                  <c:v>0.78947368421052633</c:v>
                </c:pt>
                <c:pt idx="26514">
                  <c:v>0.32</c:v>
                </c:pt>
                <c:pt idx="26515">
                  <c:v>0.52173913043478259</c:v>
                </c:pt>
                <c:pt idx="26516">
                  <c:v>0.52173913043478259</c:v>
                </c:pt>
                <c:pt idx="26517">
                  <c:v>0.59259259259259256</c:v>
                </c:pt>
                <c:pt idx="26518">
                  <c:v>1.3333333333333333</c:v>
                </c:pt>
                <c:pt idx="26519">
                  <c:v>1.411764705882353</c:v>
                </c:pt>
                <c:pt idx="26520">
                  <c:v>1.0909090909090908</c:v>
                </c:pt>
                <c:pt idx="26521">
                  <c:v>1.3043478260869565</c:v>
                </c:pt>
                <c:pt idx="26522">
                  <c:v>2</c:v>
                </c:pt>
                <c:pt idx="26523">
                  <c:v>0.96</c:v>
                </c:pt>
                <c:pt idx="26524">
                  <c:v>0.60606060606060608</c:v>
                </c:pt>
                <c:pt idx="26525">
                  <c:v>1.4736842105263157</c:v>
                </c:pt>
                <c:pt idx="26526">
                  <c:v>0.69696969696969702</c:v>
                </c:pt>
                <c:pt idx="26527">
                  <c:v>1.3333333333333333</c:v>
                </c:pt>
                <c:pt idx="26528">
                  <c:v>1.2727272727272727</c:v>
                </c:pt>
                <c:pt idx="26529">
                  <c:v>1.3333333333333333</c:v>
                </c:pt>
                <c:pt idx="26530">
                  <c:v>1.3333333333333333</c:v>
                </c:pt>
                <c:pt idx="26531">
                  <c:v>1.3913043478260869</c:v>
                </c:pt>
                <c:pt idx="26532">
                  <c:v>1.44</c:v>
                </c:pt>
                <c:pt idx="26533">
                  <c:v>0.82352941176470584</c:v>
                </c:pt>
                <c:pt idx="26534">
                  <c:v>1.44</c:v>
                </c:pt>
                <c:pt idx="26535">
                  <c:v>1.8181818181818181</c:v>
                </c:pt>
                <c:pt idx="26536">
                  <c:v>1.8947368421052631</c:v>
                </c:pt>
                <c:pt idx="26537">
                  <c:v>1.3571428571428572</c:v>
                </c:pt>
                <c:pt idx="26538">
                  <c:v>1.8181818181818181</c:v>
                </c:pt>
                <c:pt idx="26539">
                  <c:v>1.3448275862068966</c:v>
                </c:pt>
                <c:pt idx="26540">
                  <c:v>1.5384615384615385</c:v>
                </c:pt>
                <c:pt idx="26541">
                  <c:v>1.6296296296296295</c:v>
                </c:pt>
                <c:pt idx="26542">
                  <c:v>1.7142857142857142</c:v>
                </c:pt>
                <c:pt idx="26543">
                  <c:v>1.7931034482758621</c:v>
                </c:pt>
                <c:pt idx="26544">
                  <c:v>0</c:v>
                </c:pt>
                <c:pt idx="26545">
                  <c:v>0</c:v>
                </c:pt>
                <c:pt idx="26546">
                  <c:v>0</c:v>
                </c:pt>
                <c:pt idx="26547">
                  <c:v>0.33333333333333331</c:v>
                </c:pt>
                <c:pt idx="26548">
                  <c:v>0</c:v>
                </c:pt>
                <c:pt idx="26549">
                  <c:v>0</c:v>
                </c:pt>
                <c:pt idx="26550">
                  <c:v>0.25</c:v>
                </c:pt>
                <c:pt idx="26551">
                  <c:v>0.2857142857142857</c:v>
                </c:pt>
                <c:pt idx="26552">
                  <c:v>0.375</c:v>
                </c:pt>
                <c:pt idx="26553">
                  <c:v>0.2413793103448276</c:v>
                </c:pt>
                <c:pt idx="26554">
                  <c:v>1.5789473684210527</c:v>
                </c:pt>
                <c:pt idx="26555">
                  <c:v>1.3333333333333333</c:v>
                </c:pt>
                <c:pt idx="26556">
                  <c:v>0.6216216216216216</c:v>
                </c:pt>
                <c:pt idx="26557">
                  <c:v>1.75</c:v>
                </c:pt>
                <c:pt idx="26558">
                  <c:v>1.5666666666666667</c:v>
                </c:pt>
                <c:pt idx="26559">
                  <c:v>0</c:v>
                </c:pt>
                <c:pt idx="26560">
                  <c:v>0</c:v>
                </c:pt>
                <c:pt idx="26561">
                  <c:v>0</c:v>
                </c:pt>
                <c:pt idx="26562">
                  <c:v>0</c:v>
                </c:pt>
                <c:pt idx="26563">
                  <c:v>0</c:v>
                </c:pt>
                <c:pt idx="26564">
                  <c:v>0</c:v>
                </c:pt>
                <c:pt idx="26565">
                  <c:v>0</c:v>
                </c:pt>
                <c:pt idx="26566">
                  <c:v>0</c:v>
                </c:pt>
                <c:pt idx="26567">
                  <c:v>0</c:v>
                </c:pt>
                <c:pt idx="26568">
                  <c:v>0</c:v>
                </c:pt>
                <c:pt idx="26569">
                  <c:v>0</c:v>
                </c:pt>
                <c:pt idx="26570">
                  <c:v>0</c:v>
                </c:pt>
                <c:pt idx="26571">
                  <c:v>0</c:v>
                </c:pt>
                <c:pt idx="26572">
                  <c:v>0</c:v>
                </c:pt>
                <c:pt idx="26573">
                  <c:v>0</c:v>
                </c:pt>
                <c:pt idx="26574">
                  <c:v>0</c:v>
                </c:pt>
                <c:pt idx="26575">
                  <c:v>0</c:v>
                </c:pt>
                <c:pt idx="26576">
                  <c:v>0</c:v>
                </c:pt>
                <c:pt idx="26577">
                  <c:v>0</c:v>
                </c:pt>
                <c:pt idx="26578">
                  <c:v>0</c:v>
                </c:pt>
                <c:pt idx="26579">
                  <c:v>0</c:v>
                </c:pt>
                <c:pt idx="26580">
                  <c:v>0</c:v>
                </c:pt>
                <c:pt idx="26581">
                  <c:v>0</c:v>
                </c:pt>
                <c:pt idx="26582">
                  <c:v>0</c:v>
                </c:pt>
                <c:pt idx="26583">
                  <c:v>0</c:v>
                </c:pt>
                <c:pt idx="26584">
                  <c:v>0.375</c:v>
                </c:pt>
                <c:pt idx="26585">
                  <c:v>0</c:v>
                </c:pt>
                <c:pt idx="26586">
                  <c:v>0</c:v>
                </c:pt>
                <c:pt idx="26587">
                  <c:v>0</c:v>
                </c:pt>
                <c:pt idx="26588">
                  <c:v>0.35294117647058826</c:v>
                </c:pt>
                <c:pt idx="26589">
                  <c:v>0.35294117647058826</c:v>
                </c:pt>
                <c:pt idx="26590">
                  <c:v>0</c:v>
                </c:pt>
                <c:pt idx="26591">
                  <c:v>0</c:v>
                </c:pt>
                <c:pt idx="26592">
                  <c:v>0.35294117647058826</c:v>
                </c:pt>
                <c:pt idx="26593">
                  <c:v>0.2</c:v>
                </c:pt>
                <c:pt idx="26594">
                  <c:v>0</c:v>
                </c:pt>
                <c:pt idx="26595">
                  <c:v>0</c:v>
                </c:pt>
                <c:pt idx="26596">
                  <c:v>0.2</c:v>
                </c:pt>
                <c:pt idx="26597">
                  <c:v>0</c:v>
                </c:pt>
                <c:pt idx="26598">
                  <c:v>0.27272727272727271</c:v>
                </c:pt>
                <c:pt idx="26599">
                  <c:v>0</c:v>
                </c:pt>
                <c:pt idx="26600">
                  <c:v>0.7142857142857143</c:v>
                </c:pt>
                <c:pt idx="26601">
                  <c:v>1</c:v>
                </c:pt>
                <c:pt idx="26602">
                  <c:v>0.25</c:v>
                </c:pt>
                <c:pt idx="26603">
                  <c:v>0.375</c:v>
                </c:pt>
                <c:pt idx="26604">
                  <c:v>0.46153846153846156</c:v>
                </c:pt>
                <c:pt idx="26605">
                  <c:v>0.7142857142857143</c:v>
                </c:pt>
                <c:pt idx="26606">
                  <c:v>0.93333333333333335</c:v>
                </c:pt>
                <c:pt idx="26607">
                  <c:v>0.2</c:v>
                </c:pt>
                <c:pt idx="26608">
                  <c:v>0.26666666666666666</c:v>
                </c:pt>
                <c:pt idx="26609">
                  <c:v>0.2857142857142857</c:v>
                </c:pt>
                <c:pt idx="26610">
                  <c:v>0.35294117647058826</c:v>
                </c:pt>
                <c:pt idx="26611">
                  <c:v>0.8571428571428571</c:v>
                </c:pt>
                <c:pt idx="26612">
                  <c:v>0.20833333333333334</c:v>
                </c:pt>
                <c:pt idx="26613">
                  <c:v>0.375</c:v>
                </c:pt>
                <c:pt idx="26614">
                  <c:v>0.35294117647058826</c:v>
                </c:pt>
                <c:pt idx="26615">
                  <c:v>0.47058823529411764</c:v>
                </c:pt>
                <c:pt idx="26616">
                  <c:v>0.66666666666666663</c:v>
                </c:pt>
                <c:pt idx="26617">
                  <c:v>0.8571428571428571</c:v>
                </c:pt>
                <c:pt idx="26618">
                  <c:v>1</c:v>
                </c:pt>
                <c:pt idx="26619">
                  <c:v>0.32</c:v>
                </c:pt>
                <c:pt idx="26620">
                  <c:v>0.52941176470588236</c:v>
                </c:pt>
                <c:pt idx="26621">
                  <c:v>0.32</c:v>
                </c:pt>
                <c:pt idx="26622">
                  <c:v>0.54545454545454541</c:v>
                </c:pt>
                <c:pt idx="26623">
                  <c:v>0.9285714285714286</c:v>
                </c:pt>
                <c:pt idx="26624">
                  <c:v>0.33333333333333331</c:v>
                </c:pt>
                <c:pt idx="26625">
                  <c:v>0.9285714285714286</c:v>
                </c:pt>
                <c:pt idx="26626">
                  <c:v>0.4</c:v>
                </c:pt>
                <c:pt idx="26627">
                  <c:v>0.34482758620689657</c:v>
                </c:pt>
                <c:pt idx="26628">
                  <c:v>0.75</c:v>
                </c:pt>
                <c:pt idx="26629">
                  <c:v>0.53846153846153844</c:v>
                </c:pt>
                <c:pt idx="26630">
                  <c:v>1.0476190476190477</c:v>
                </c:pt>
                <c:pt idx="26631">
                  <c:v>0.4</c:v>
                </c:pt>
                <c:pt idx="26632">
                  <c:v>0.75862068965517238</c:v>
                </c:pt>
                <c:pt idx="26633">
                  <c:v>0.88</c:v>
                </c:pt>
                <c:pt idx="26634">
                  <c:v>1.1818181818181819</c:v>
                </c:pt>
                <c:pt idx="26635">
                  <c:v>0.66666666666666663</c:v>
                </c:pt>
                <c:pt idx="26636">
                  <c:v>1.5294117647058822</c:v>
                </c:pt>
                <c:pt idx="26637">
                  <c:v>1.5789473684210527</c:v>
                </c:pt>
                <c:pt idx="26638">
                  <c:v>0.7857142857142857</c:v>
                </c:pt>
                <c:pt idx="26639">
                  <c:v>1.2380952380952381</c:v>
                </c:pt>
                <c:pt idx="26640">
                  <c:v>0.76470588235294112</c:v>
                </c:pt>
                <c:pt idx="26641">
                  <c:v>1.3043478260869565</c:v>
                </c:pt>
                <c:pt idx="26642">
                  <c:v>0.78787878787878785</c:v>
                </c:pt>
                <c:pt idx="26643">
                  <c:v>1.7</c:v>
                </c:pt>
                <c:pt idx="26644">
                  <c:v>1.2142857142857142</c:v>
                </c:pt>
                <c:pt idx="26645">
                  <c:v>1.4166666666666667</c:v>
                </c:pt>
                <c:pt idx="26646">
                  <c:v>1.52</c:v>
                </c:pt>
                <c:pt idx="26647">
                  <c:v>1.52</c:v>
                </c:pt>
                <c:pt idx="26648">
                  <c:v>1.15625</c:v>
                </c:pt>
                <c:pt idx="26649">
                  <c:v>1.1515151515151516</c:v>
                </c:pt>
                <c:pt idx="26650">
                  <c:v>0.97142857142857142</c:v>
                </c:pt>
                <c:pt idx="26651">
                  <c:v>1.9090909090909092</c:v>
                </c:pt>
                <c:pt idx="26652">
                  <c:v>1.6153846153846154</c:v>
                </c:pt>
                <c:pt idx="26653">
                  <c:v>2</c:v>
                </c:pt>
                <c:pt idx="26654">
                  <c:v>1.4838709677419355</c:v>
                </c:pt>
                <c:pt idx="26655">
                  <c:v>3</c:v>
                </c:pt>
                <c:pt idx="26656">
                  <c:v>0</c:v>
                </c:pt>
                <c:pt idx="26657">
                  <c:v>1.9285714285714286</c:v>
                </c:pt>
                <c:pt idx="26658">
                  <c:v>1.9333333333333333</c:v>
                </c:pt>
                <c:pt idx="26659">
                  <c:v>0</c:v>
                </c:pt>
                <c:pt idx="26660">
                  <c:v>0</c:v>
                </c:pt>
                <c:pt idx="26661">
                  <c:v>0</c:v>
                </c:pt>
                <c:pt idx="26662">
                  <c:v>0</c:v>
                </c:pt>
                <c:pt idx="26663">
                  <c:v>0</c:v>
                </c:pt>
                <c:pt idx="26664">
                  <c:v>0.45454545454545453</c:v>
                </c:pt>
                <c:pt idx="26665">
                  <c:v>0.27272727272727271</c:v>
                </c:pt>
                <c:pt idx="26666">
                  <c:v>0</c:v>
                </c:pt>
                <c:pt idx="26667">
                  <c:v>0.27586206896551724</c:v>
                </c:pt>
                <c:pt idx="26668">
                  <c:v>0.62962962962962965</c:v>
                </c:pt>
                <c:pt idx="26669">
                  <c:v>1.2380952380952381</c:v>
                </c:pt>
                <c:pt idx="26670">
                  <c:v>1</c:v>
                </c:pt>
                <c:pt idx="26671">
                  <c:v>1.1153846153846154</c:v>
                </c:pt>
                <c:pt idx="26672">
                  <c:v>1.5833333333333333</c:v>
                </c:pt>
                <c:pt idx="26673">
                  <c:v>2.1428571428571428</c:v>
                </c:pt>
                <c:pt idx="26674">
                  <c:v>1.2121212121212122</c:v>
                </c:pt>
                <c:pt idx="26675">
                  <c:v>1.64</c:v>
                </c:pt>
                <c:pt idx="26676">
                  <c:v>2.2727272727272729</c:v>
                </c:pt>
                <c:pt idx="26677">
                  <c:v>1.8571428571428572</c:v>
                </c:pt>
                <c:pt idx="26678">
                  <c:v>0</c:v>
                </c:pt>
                <c:pt idx="26679">
                  <c:v>0</c:v>
                </c:pt>
                <c:pt idx="26680">
                  <c:v>0</c:v>
                </c:pt>
                <c:pt idx="26681">
                  <c:v>0</c:v>
                </c:pt>
                <c:pt idx="26682">
                  <c:v>0</c:v>
                </c:pt>
                <c:pt idx="26683">
                  <c:v>0</c:v>
                </c:pt>
                <c:pt idx="26684">
                  <c:v>0</c:v>
                </c:pt>
                <c:pt idx="26685">
                  <c:v>0</c:v>
                </c:pt>
                <c:pt idx="26686">
                  <c:v>0</c:v>
                </c:pt>
                <c:pt idx="26687">
                  <c:v>0</c:v>
                </c:pt>
                <c:pt idx="26688">
                  <c:v>0</c:v>
                </c:pt>
                <c:pt idx="26689">
                  <c:v>0</c:v>
                </c:pt>
                <c:pt idx="26690">
                  <c:v>0</c:v>
                </c:pt>
                <c:pt idx="26691">
                  <c:v>0</c:v>
                </c:pt>
                <c:pt idx="26692">
                  <c:v>0</c:v>
                </c:pt>
                <c:pt idx="26693">
                  <c:v>0</c:v>
                </c:pt>
                <c:pt idx="26694">
                  <c:v>0</c:v>
                </c:pt>
                <c:pt idx="26695">
                  <c:v>0</c:v>
                </c:pt>
                <c:pt idx="26696">
                  <c:v>0</c:v>
                </c:pt>
                <c:pt idx="26697">
                  <c:v>0</c:v>
                </c:pt>
                <c:pt idx="26698">
                  <c:v>0</c:v>
                </c:pt>
                <c:pt idx="26699">
                  <c:v>0</c:v>
                </c:pt>
                <c:pt idx="26700">
                  <c:v>0</c:v>
                </c:pt>
                <c:pt idx="26701">
                  <c:v>0</c:v>
                </c:pt>
                <c:pt idx="26702">
                  <c:v>0</c:v>
                </c:pt>
                <c:pt idx="26703">
                  <c:v>0</c:v>
                </c:pt>
                <c:pt idx="26704">
                  <c:v>0</c:v>
                </c:pt>
                <c:pt idx="26705">
                  <c:v>0.36363636363636365</c:v>
                </c:pt>
                <c:pt idx="26706">
                  <c:v>0</c:v>
                </c:pt>
                <c:pt idx="26707">
                  <c:v>0.25</c:v>
                </c:pt>
                <c:pt idx="26708">
                  <c:v>0.375</c:v>
                </c:pt>
                <c:pt idx="26709">
                  <c:v>0.375</c:v>
                </c:pt>
                <c:pt idx="26710">
                  <c:v>0.76923076923076927</c:v>
                </c:pt>
                <c:pt idx="26711">
                  <c:v>0</c:v>
                </c:pt>
                <c:pt idx="26712">
                  <c:v>0.66666666666666663</c:v>
                </c:pt>
                <c:pt idx="26713">
                  <c:v>0</c:v>
                </c:pt>
                <c:pt idx="26714">
                  <c:v>0.61538461538461542</c:v>
                </c:pt>
                <c:pt idx="26715">
                  <c:v>0</c:v>
                </c:pt>
                <c:pt idx="26716">
                  <c:v>0</c:v>
                </c:pt>
                <c:pt idx="26717">
                  <c:v>0</c:v>
                </c:pt>
                <c:pt idx="26718">
                  <c:v>0.61538461538461542</c:v>
                </c:pt>
                <c:pt idx="26719">
                  <c:v>0.26666666666666666</c:v>
                </c:pt>
                <c:pt idx="26720">
                  <c:v>0</c:v>
                </c:pt>
                <c:pt idx="26721">
                  <c:v>0.2</c:v>
                </c:pt>
                <c:pt idx="26722">
                  <c:v>0.25</c:v>
                </c:pt>
                <c:pt idx="26723">
                  <c:v>0.61538461538461542</c:v>
                </c:pt>
                <c:pt idx="26724">
                  <c:v>0.4</c:v>
                </c:pt>
                <c:pt idx="26725">
                  <c:v>0.26666666666666666</c:v>
                </c:pt>
                <c:pt idx="26726">
                  <c:v>0.66666666666666663</c:v>
                </c:pt>
                <c:pt idx="26727">
                  <c:v>0.26666666666666666</c:v>
                </c:pt>
                <c:pt idx="26728">
                  <c:v>0.61538461538461542</c:v>
                </c:pt>
                <c:pt idx="26729">
                  <c:v>0.5</c:v>
                </c:pt>
                <c:pt idx="26730">
                  <c:v>0.72727272727272729</c:v>
                </c:pt>
                <c:pt idx="26731">
                  <c:v>0.2857142857142857</c:v>
                </c:pt>
                <c:pt idx="26732">
                  <c:v>0.2</c:v>
                </c:pt>
                <c:pt idx="26733">
                  <c:v>1.2</c:v>
                </c:pt>
                <c:pt idx="26734">
                  <c:v>0.26666666666666666</c:v>
                </c:pt>
                <c:pt idx="26735">
                  <c:v>0.66666666666666663</c:v>
                </c:pt>
                <c:pt idx="26736">
                  <c:v>0.2</c:v>
                </c:pt>
                <c:pt idx="26737">
                  <c:v>0.47058823529411764</c:v>
                </c:pt>
                <c:pt idx="26738">
                  <c:v>0.42857142857142855</c:v>
                </c:pt>
                <c:pt idx="26739">
                  <c:v>0.21052631578947367</c:v>
                </c:pt>
                <c:pt idx="26740">
                  <c:v>0.2</c:v>
                </c:pt>
                <c:pt idx="26741">
                  <c:v>0.47058823529411764</c:v>
                </c:pt>
                <c:pt idx="26742">
                  <c:v>0.47058823529411764</c:v>
                </c:pt>
                <c:pt idx="26743">
                  <c:v>0.58823529411764708</c:v>
                </c:pt>
                <c:pt idx="26744">
                  <c:v>0.8571428571428571</c:v>
                </c:pt>
                <c:pt idx="26745">
                  <c:v>0.36842105263157893</c:v>
                </c:pt>
                <c:pt idx="26746">
                  <c:v>0.35</c:v>
                </c:pt>
                <c:pt idx="26747">
                  <c:v>0.21052631578947367</c:v>
                </c:pt>
                <c:pt idx="26748">
                  <c:v>0.35</c:v>
                </c:pt>
                <c:pt idx="26749">
                  <c:v>0.32</c:v>
                </c:pt>
                <c:pt idx="26750">
                  <c:v>0.38095238095238093</c:v>
                </c:pt>
                <c:pt idx="26751">
                  <c:v>0.47619047619047616</c:v>
                </c:pt>
                <c:pt idx="26752">
                  <c:v>0.66666666666666663</c:v>
                </c:pt>
                <c:pt idx="26753">
                  <c:v>1</c:v>
                </c:pt>
                <c:pt idx="26754">
                  <c:v>1.0666666666666667</c:v>
                </c:pt>
                <c:pt idx="26755">
                  <c:v>0.33333333333333331</c:v>
                </c:pt>
                <c:pt idx="26756">
                  <c:v>0.33333333333333331</c:v>
                </c:pt>
                <c:pt idx="26757">
                  <c:v>0.34482758620689657</c:v>
                </c:pt>
                <c:pt idx="26758">
                  <c:v>0.66666666666666663</c:v>
                </c:pt>
                <c:pt idx="26759">
                  <c:v>0.94736842105263153</c:v>
                </c:pt>
                <c:pt idx="26760">
                  <c:v>0.48</c:v>
                </c:pt>
                <c:pt idx="26761">
                  <c:v>0.4</c:v>
                </c:pt>
                <c:pt idx="26762">
                  <c:v>0.83333333333333337</c:v>
                </c:pt>
                <c:pt idx="26763">
                  <c:v>0.78260869565217395</c:v>
                </c:pt>
                <c:pt idx="26764">
                  <c:v>0.41176470588235292</c:v>
                </c:pt>
                <c:pt idx="26765">
                  <c:v>0.58064516129032262</c:v>
                </c:pt>
                <c:pt idx="26766">
                  <c:v>1</c:v>
                </c:pt>
                <c:pt idx="26767">
                  <c:v>0.7142857142857143</c:v>
                </c:pt>
                <c:pt idx="26768">
                  <c:v>0.95833333333333337</c:v>
                </c:pt>
                <c:pt idx="26769">
                  <c:v>1.5555555555555556</c:v>
                </c:pt>
                <c:pt idx="26770">
                  <c:v>1.5555555555555556</c:v>
                </c:pt>
                <c:pt idx="26771">
                  <c:v>1.6842105263157894</c:v>
                </c:pt>
                <c:pt idx="26772">
                  <c:v>1.8</c:v>
                </c:pt>
                <c:pt idx="26773">
                  <c:v>0.93333333333333335</c:v>
                </c:pt>
                <c:pt idx="26774">
                  <c:v>1.1851851851851851</c:v>
                </c:pt>
                <c:pt idx="26775">
                  <c:v>1.6842105263157894</c:v>
                </c:pt>
                <c:pt idx="26776">
                  <c:v>1.032258064516129</c:v>
                </c:pt>
                <c:pt idx="26777">
                  <c:v>1.8</c:v>
                </c:pt>
                <c:pt idx="26778">
                  <c:v>1.8</c:v>
                </c:pt>
                <c:pt idx="26779">
                  <c:v>0.91428571428571426</c:v>
                </c:pt>
                <c:pt idx="26780">
                  <c:v>1.5</c:v>
                </c:pt>
                <c:pt idx="26781">
                  <c:v>1.3928571428571428</c:v>
                </c:pt>
                <c:pt idx="26782">
                  <c:v>1.2857142857142858</c:v>
                </c:pt>
                <c:pt idx="26783">
                  <c:v>0.94117647058823528</c:v>
                </c:pt>
                <c:pt idx="26784">
                  <c:v>2.0909090909090908</c:v>
                </c:pt>
                <c:pt idx="26785">
                  <c:v>1.6</c:v>
                </c:pt>
                <c:pt idx="26786">
                  <c:v>1.7692307692307692</c:v>
                </c:pt>
                <c:pt idx="26787">
                  <c:v>2.0952380952380953</c:v>
                </c:pt>
                <c:pt idx="26788">
                  <c:v>1.6923076923076923</c:v>
                </c:pt>
                <c:pt idx="26789">
                  <c:v>1.7777777777777777</c:v>
                </c:pt>
                <c:pt idx="26790">
                  <c:v>1.2857142857142858</c:v>
                </c:pt>
                <c:pt idx="26791">
                  <c:v>1.25</c:v>
                </c:pt>
                <c:pt idx="26792">
                  <c:v>0</c:v>
                </c:pt>
                <c:pt idx="26793">
                  <c:v>1.8571428571428572</c:v>
                </c:pt>
                <c:pt idx="26794">
                  <c:v>1.9310344827586208</c:v>
                </c:pt>
                <c:pt idx="26795">
                  <c:v>0</c:v>
                </c:pt>
                <c:pt idx="26796">
                  <c:v>0</c:v>
                </c:pt>
                <c:pt idx="26797">
                  <c:v>0</c:v>
                </c:pt>
                <c:pt idx="26798">
                  <c:v>0</c:v>
                </c:pt>
                <c:pt idx="26799">
                  <c:v>0</c:v>
                </c:pt>
                <c:pt idx="26800">
                  <c:v>0</c:v>
                </c:pt>
                <c:pt idx="26801">
                  <c:v>0</c:v>
                </c:pt>
                <c:pt idx="26802">
                  <c:v>0.27272727272727271</c:v>
                </c:pt>
                <c:pt idx="26803">
                  <c:v>0.58333333333333337</c:v>
                </c:pt>
                <c:pt idx="26804">
                  <c:v>0.3</c:v>
                </c:pt>
                <c:pt idx="26805">
                  <c:v>0.3</c:v>
                </c:pt>
                <c:pt idx="26806">
                  <c:v>0.2</c:v>
                </c:pt>
                <c:pt idx="26807">
                  <c:v>0.5</c:v>
                </c:pt>
                <c:pt idx="26808">
                  <c:v>1</c:v>
                </c:pt>
                <c:pt idx="26809">
                  <c:v>1.1428571428571428</c:v>
                </c:pt>
                <c:pt idx="26810">
                  <c:v>0.41379310344827586</c:v>
                </c:pt>
                <c:pt idx="26811">
                  <c:v>0.39285714285714285</c:v>
                </c:pt>
                <c:pt idx="26812">
                  <c:v>0.86956521739130432</c:v>
                </c:pt>
                <c:pt idx="26813">
                  <c:v>1.1499999999999999</c:v>
                </c:pt>
                <c:pt idx="26814">
                  <c:v>1.35</c:v>
                </c:pt>
                <c:pt idx="26815">
                  <c:v>1.35</c:v>
                </c:pt>
                <c:pt idx="26816">
                  <c:v>1.4090909090909092</c:v>
                </c:pt>
                <c:pt idx="26817">
                  <c:v>0.96551724137931039</c:v>
                </c:pt>
                <c:pt idx="26818">
                  <c:v>1.9</c:v>
                </c:pt>
                <c:pt idx="26819">
                  <c:v>0.88235294117647056</c:v>
                </c:pt>
                <c:pt idx="26820">
                  <c:v>1.5833333333333333</c:v>
                </c:pt>
                <c:pt idx="26821">
                  <c:v>0.96875</c:v>
                </c:pt>
                <c:pt idx="26822">
                  <c:v>2.15</c:v>
                </c:pt>
                <c:pt idx="26823">
                  <c:v>1.3928571428571428</c:v>
                </c:pt>
                <c:pt idx="26824">
                  <c:v>1.625</c:v>
                </c:pt>
                <c:pt idx="26825">
                  <c:v>1.5172413793103448</c:v>
                </c:pt>
                <c:pt idx="26826">
                  <c:v>2.263157894736842</c:v>
                </c:pt>
                <c:pt idx="26827">
                  <c:v>1.95</c:v>
                </c:pt>
                <c:pt idx="26828">
                  <c:v>0</c:v>
                </c:pt>
                <c:pt idx="26829">
                  <c:v>0</c:v>
                </c:pt>
                <c:pt idx="26830">
                  <c:v>0</c:v>
                </c:pt>
                <c:pt idx="26831">
                  <c:v>0</c:v>
                </c:pt>
                <c:pt idx="26832">
                  <c:v>0</c:v>
                </c:pt>
                <c:pt idx="26833">
                  <c:v>0</c:v>
                </c:pt>
                <c:pt idx="26834">
                  <c:v>0</c:v>
                </c:pt>
                <c:pt idx="26835">
                  <c:v>0</c:v>
                </c:pt>
                <c:pt idx="26836">
                  <c:v>0</c:v>
                </c:pt>
                <c:pt idx="26837">
                  <c:v>0</c:v>
                </c:pt>
                <c:pt idx="26838">
                  <c:v>0</c:v>
                </c:pt>
                <c:pt idx="26839">
                  <c:v>0</c:v>
                </c:pt>
                <c:pt idx="26840">
                  <c:v>0</c:v>
                </c:pt>
                <c:pt idx="26841">
                  <c:v>0</c:v>
                </c:pt>
                <c:pt idx="26842">
                  <c:v>0</c:v>
                </c:pt>
                <c:pt idx="26843">
                  <c:v>0</c:v>
                </c:pt>
                <c:pt idx="26844">
                  <c:v>0</c:v>
                </c:pt>
                <c:pt idx="26845">
                  <c:v>0</c:v>
                </c:pt>
                <c:pt idx="26846">
                  <c:v>0</c:v>
                </c:pt>
                <c:pt idx="26847">
                  <c:v>0.375</c:v>
                </c:pt>
                <c:pt idx="26848">
                  <c:v>0</c:v>
                </c:pt>
                <c:pt idx="26849">
                  <c:v>0</c:v>
                </c:pt>
                <c:pt idx="26850">
                  <c:v>0.5</c:v>
                </c:pt>
                <c:pt idx="26851">
                  <c:v>0</c:v>
                </c:pt>
                <c:pt idx="26852">
                  <c:v>0.22222222222222221</c:v>
                </c:pt>
                <c:pt idx="26853">
                  <c:v>0.54545454545454541</c:v>
                </c:pt>
                <c:pt idx="26854">
                  <c:v>0.5</c:v>
                </c:pt>
                <c:pt idx="26855">
                  <c:v>0</c:v>
                </c:pt>
                <c:pt idx="26856">
                  <c:v>0.5</c:v>
                </c:pt>
                <c:pt idx="26857">
                  <c:v>0.22222222222222221</c:v>
                </c:pt>
                <c:pt idx="26858">
                  <c:v>0</c:v>
                </c:pt>
                <c:pt idx="26859">
                  <c:v>0</c:v>
                </c:pt>
                <c:pt idx="26860">
                  <c:v>0</c:v>
                </c:pt>
                <c:pt idx="26861">
                  <c:v>0.31578947368421051</c:v>
                </c:pt>
                <c:pt idx="26862">
                  <c:v>0.375</c:v>
                </c:pt>
                <c:pt idx="26863">
                  <c:v>0.5</c:v>
                </c:pt>
                <c:pt idx="26864">
                  <c:v>0.4</c:v>
                </c:pt>
                <c:pt idx="26865">
                  <c:v>0</c:v>
                </c:pt>
                <c:pt idx="26866">
                  <c:v>0.21428571428571427</c:v>
                </c:pt>
                <c:pt idx="26867">
                  <c:v>0.375</c:v>
                </c:pt>
                <c:pt idx="26868">
                  <c:v>0.76923076923076927</c:v>
                </c:pt>
                <c:pt idx="26869">
                  <c:v>0.54545454545454541</c:v>
                </c:pt>
                <c:pt idx="26870">
                  <c:v>0.25</c:v>
                </c:pt>
                <c:pt idx="26871">
                  <c:v>0.6</c:v>
                </c:pt>
                <c:pt idx="26872">
                  <c:v>0</c:v>
                </c:pt>
                <c:pt idx="26873">
                  <c:v>0</c:v>
                </c:pt>
                <c:pt idx="26874">
                  <c:v>0.375</c:v>
                </c:pt>
                <c:pt idx="26875">
                  <c:v>0.30769230769230771</c:v>
                </c:pt>
                <c:pt idx="26876">
                  <c:v>0.66666666666666663</c:v>
                </c:pt>
                <c:pt idx="26877">
                  <c:v>0.33333333333333331</c:v>
                </c:pt>
                <c:pt idx="26878">
                  <c:v>0.46666666666666667</c:v>
                </c:pt>
                <c:pt idx="26879">
                  <c:v>0.31578947368421051</c:v>
                </c:pt>
                <c:pt idx="26880">
                  <c:v>0.30769230769230771</c:v>
                </c:pt>
                <c:pt idx="26881">
                  <c:v>1.4</c:v>
                </c:pt>
                <c:pt idx="26882">
                  <c:v>0.33333333333333331</c:v>
                </c:pt>
                <c:pt idx="26883">
                  <c:v>0.4</c:v>
                </c:pt>
                <c:pt idx="26884">
                  <c:v>0.6875</c:v>
                </c:pt>
                <c:pt idx="26885">
                  <c:v>0.375</c:v>
                </c:pt>
                <c:pt idx="26886">
                  <c:v>0.5</c:v>
                </c:pt>
                <c:pt idx="26887">
                  <c:v>0.30769230769230771</c:v>
                </c:pt>
                <c:pt idx="26888">
                  <c:v>0.3888888888888889</c:v>
                </c:pt>
                <c:pt idx="26889">
                  <c:v>0.3</c:v>
                </c:pt>
                <c:pt idx="26890">
                  <c:v>0.58823529411764708</c:v>
                </c:pt>
                <c:pt idx="26891">
                  <c:v>0.375</c:v>
                </c:pt>
                <c:pt idx="26892">
                  <c:v>0.2608695652173913</c:v>
                </c:pt>
                <c:pt idx="26893">
                  <c:v>0.47619047619047616</c:v>
                </c:pt>
                <c:pt idx="26894">
                  <c:v>0.76470588235294112</c:v>
                </c:pt>
                <c:pt idx="26895">
                  <c:v>0.5714285714285714</c:v>
                </c:pt>
                <c:pt idx="26896">
                  <c:v>0.58823529411764708</c:v>
                </c:pt>
                <c:pt idx="26897">
                  <c:v>0.22727272727272727</c:v>
                </c:pt>
                <c:pt idx="26898">
                  <c:v>1.2857142857142858</c:v>
                </c:pt>
                <c:pt idx="26899">
                  <c:v>0.21428571428571427</c:v>
                </c:pt>
                <c:pt idx="26900">
                  <c:v>0.34482758620689657</c:v>
                </c:pt>
                <c:pt idx="26901">
                  <c:v>0.25</c:v>
                </c:pt>
                <c:pt idx="26902">
                  <c:v>0.4</c:v>
                </c:pt>
                <c:pt idx="26903">
                  <c:v>0.58823529411764708</c:v>
                </c:pt>
                <c:pt idx="26904">
                  <c:v>0.25</c:v>
                </c:pt>
                <c:pt idx="26905">
                  <c:v>0.4</c:v>
                </c:pt>
                <c:pt idx="26906">
                  <c:v>0.41666666666666669</c:v>
                </c:pt>
                <c:pt idx="26907">
                  <c:v>0.8125</c:v>
                </c:pt>
                <c:pt idx="26908">
                  <c:v>1.0526315789473684</c:v>
                </c:pt>
                <c:pt idx="26909">
                  <c:v>1.3333333333333333</c:v>
                </c:pt>
                <c:pt idx="26910">
                  <c:v>0.53846153846153844</c:v>
                </c:pt>
                <c:pt idx="26911">
                  <c:v>0.61538461538461542</c:v>
                </c:pt>
                <c:pt idx="26912">
                  <c:v>0.63636363636363635</c:v>
                </c:pt>
                <c:pt idx="26913">
                  <c:v>0.78260869565217395</c:v>
                </c:pt>
                <c:pt idx="26914">
                  <c:v>1.0526315789473684</c:v>
                </c:pt>
                <c:pt idx="26915">
                  <c:v>1.5</c:v>
                </c:pt>
                <c:pt idx="26916">
                  <c:v>0.56000000000000005</c:v>
                </c:pt>
                <c:pt idx="26917">
                  <c:v>0.48275862068965519</c:v>
                </c:pt>
                <c:pt idx="26918">
                  <c:v>1</c:v>
                </c:pt>
                <c:pt idx="26919">
                  <c:v>0.81818181818181823</c:v>
                </c:pt>
                <c:pt idx="26920">
                  <c:v>0.7857142857142857</c:v>
                </c:pt>
                <c:pt idx="26921">
                  <c:v>1.4666666666666666</c:v>
                </c:pt>
                <c:pt idx="26922">
                  <c:v>0.6</c:v>
                </c:pt>
                <c:pt idx="26923">
                  <c:v>0.36842105263157893</c:v>
                </c:pt>
                <c:pt idx="26924">
                  <c:v>1.04</c:v>
                </c:pt>
                <c:pt idx="26925">
                  <c:v>1</c:v>
                </c:pt>
                <c:pt idx="26926">
                  <c:v>1</c:v>
                </c:pt>
                <c:pt idx="26927">
                  <c:v>0.81481481481481477</c:v>
                </c:pt>
                <c:pt idx="26928">
                  <c:v>1.1599999999999999</c:v>
                </c:pt>
                <c:pt idx="26929">
                  <c:v>0.96551724137931039</c:v>
                </c:pt>
                <c:pt idx="26930">
                  <c:v>1.2307692307692308</c:v>
                </c:pt>
                <c:pt idx="26931">
                  <c:v>1.6666666666666667</c:v>
                </c:pt>
                <c:pt idx="26932">
                  <c:v>1.4782608695652173</c:v>
                </c:pt>
                <c:pt idx="26933">
                  <c:v>1.1304347826086956</c:v>
                </c:pt>
                <c:pt idx="26934">
                  <c:v>1.7894736842105263</c:v>
                </c:pt>
                <c:pt idx="26935">
                  <c:v>1.4782608695652173</c:v>
                </c:pt>
                <c:pt idx="26936">
                  <c:v>2</c:v>
                </c:pt>
                <c:pt idx="26937">
                  <c:v>1.3571428571428572</c:v>
                </c:pt>
                <c:pt idx="26938">
                  <c:v>1.3571428571428572</c:v>
                </c:pt>
                <c:pt idx="26939">
                  <c:v>1.5833333333333333</c:v>
                </c:pt>
                <c:pt idx="26940">
                  <c:v>1.9</c:v>
                </c:pt>
                <c:pt idx="26941">
                  <c:v>1.5833333333333333</c:v>
                </c:pt>
                <c:pt idx="26942">
                  <c:v>2.1111111111111112</c:v>
                </c:pt>
                <c:pt idx="26943">
                  <c:v>2.1</c:v>
                </c:pt>
                <c:pt idx="26944">
                  <c:v>1.4482758620689655</c:v>
                </c:pt>
                <c:pt idx="26945">
                  <c:v>1.7692307692307692</c:v>
                </c:pt>
                <c:pt idx="26946">
                  <c:v>1</c:v>
                </c:pt>
                <c:pt idx="26947">
                  <c:v>1.68</c:v>
                </c:pt>
                <c:pt idx="26948">
                  <c:v>1.2592592592592593</c:v>
                </c:pt>
                <c:pt idx="26949">
                  <c:v>1.6818181818181819</c:v>
                </c:pt>
                <c:pt idx="26950">
                  <c:v>1.5333333333333334</c:v>
                </c:pt>
                <c:pt idx="26951">
                  <c:v>1.8518518518518519</c:v>
                </c:pt>
                <c:pt idx="26952">
                  <c:v>1.9285714285714286</c:v>
                </c:pt>
                <c:pt idx="26953">
                  <c:v>0</c:v>
                </c:pt>
                <c:pt idx="26954">
                  <c:v>0</c:v>
                </c:pt>
                <c:pt idx="26955">
                  <c:v>0</c:v>
                </c:pt>
                <c:pt idx="26956">
                  <c:v>0</c:v>
                </c:pt>
                <c:pt idx="26957">
                  <c:v>0</c:v>
                </c:pt>
                <c:pt idx="26958">
                  <c:v>0</c:v>
                </c:pt>
                <c:pt idx="26959">
                  <c:v>0.53333333333333333</c:v>
                </c:pt>
                <c:pt idx="26960">
                  <c:v>0.35714285714285715</c:v>
                </c:pt>
                <c:pt idx="26961">
                  <c:v>0.45454545454545453</c:v>
                </c:pt>
                <c:pt idx="26962">
                  <c:v>0.33333333333333331</c:v>
                </c:pt>
                <c:pt idx="26963">
                  <c:v>0.35714285714285715</c:v>
                </c:pt>
                <c:pt idx="26964">
                  <c:v>0.88235294117647056</c:v>
                </c:pt>
                <c:pt idx="26965">
                  <c:v>0.77272727272727271</c:v>
                </c:pt>
                <c:pt idx="26966">
                  <c:v>1.0526315789473684</c:v>
                </c:pt>
                <c:pt idx="26967">
                  <c:v>0.54166666666666663</c:v>
                </c:pt>
                <c:pt idx="26968">
                  <c:v>0.77272727272727271</c:v>
                </c:pt>
                <c:pt idx="26969">
                  <c:v>1.1666666666666667</c:v>
                </c:pt>
                <c:pt idx="26970">
                  <c:v>0.95454545454545459</c:v>
                </c:pt>
                <c:pt idx="26971">
                  <c:v>0.8928571428571429</c:v>
                </c:pt>
                <c:pt idx="26972">
                  <c:v>1.6666666666666667</c:v>
                </c:pt>
                <c:pt idx="26973">
                  <c:v>0.80769230769230771</c:v>
                </c:pt>
                <c:pt idx="26974">
                  <c:v>0.75</c:v>
                </c:pt>
                <c:pt idx="26975">
                  <c:v>1.8125</c:v>
                </c:pt>
                <c:pt idx="26976">
                  <c:v>1.7058823529411764</c:v>
                </c:pt>
                <c:pt idx="26977">
                  <c:v>0.66666666666666663</c:v>
                </c:pt>
                <c:pt idx="26978">
                  <c:v>1.8333333333333333</c:v>
                </c:pt>
                <c:pt idx="26979">
                  <c:v>2.2000000000000002</c:v>
                </c:pt>
                <c:pt idx="26980">
                  <c:v>1.5</c:v>
                </c:pt>
                <c:pt idx="26981">
                  <c:v>1.875</c:v>
                </c:pt>
                <c:pt idx="26982">
                  <c:v>0</c:v>
                </c:pt>
                <c:pt idx="26983">
                  <c:v>0</c:v>
                </c:pt>
                <c:pt idx="26984">
                  <c:v>0</c:v>
                </c:pt>
                <c:pt idx="26985">
                  <c:v>0</c:v>
                </c:pt>
                <c:pt idx="26986">
                  <c:v>0</c:v>
                </c:pt>
                <c:pt idx="26987">
                  <c:v>0</c:v>
                </c:pt>
                <c:pt idx="26988">
                  <c:v>0</c:v>
                </c:pt>
                <c:pt idx="26989">
                  <c:v>0</c:v>
                </c:pt>
                <c:pt idx="26990">
                  <c:v>0</c:v>
                </c:pt>
                <c:pt idx="26991">
                  <c:v>0</c:v>
                </c:pt>
                <c:pt idx="26992">
                  <c:v>0.2857142857142857</c:v>
                </c:pt>
                <c:pt idx="26993">
                  <c:v>0</c:v>
                </c:pt>
                <c:pt idx="26994">
                  <c:v>0</c:v>
                </c:pt>
                <c:pt idx="26995">
                  <c:v>0</c:v>
                </c:pt>
                <c:pt idx="26996">
                  <c:v>0.26666666666666666</c:v>
                </c:pt>
                <c:pt idx="26997">
                  <c:v>0</c:v>
                </c:pt>
                <c:pt idx="26998">
                  <c:v>0.2857142857142857</c:v>
                </c:pt>
                <c:pt idx="26999">
                  <c:v>0</c:v>
                </c:pt>
                <c:pt idx="27000">
                  <c:v>0</c:v>
                </c:pt>
                <c:pt idx="27001">
                  <c:v>0</c:v>
                </c:pt>
                <c:pt idx="27002">
                  <c:v>0.4</c:v>
                </c:pt>
                <c:pt idx="27003">
                  <c:v>0.5</c:v>
                </c:pt>
                <c:pt idx="27004">
                  <c:v>0.5</c:v>
                </c:pt>
                <c:pt idx="27005">
                  <c:v>0.66666666666666663</c:v>
                </c:pt>
                <c:pt idx="27006">
                  <c:v>0</c:v>
                </c:pt>
                <c:pt idx="27007">
                  <c:v>0</c:v>
                </c:pt>
                <c:pt idx="27008">
                  <c:v>0</c:v>
                </c:pt>
                <c:pt idx="27009">
                  <c:v>0</c:v>
                </c:pt>
                <c:pt idx="27010">
                  <c:v>0.2857142857142857</c:v>
                </c:pt>
                <c:pt idx="27011">
                  <c:v>0</c:v>
                </c:pt>
                <c:pt idx="27012">
                  <c:v>0.72727272727272729</c:v>
                </c:pt>
                <c:pt idx="27013">
                  <c:v>0.31578947368421051</c:v>
                </c:pt>
                <c:pt idx="27014">
                  <c:v>0.31578947368421051</c:v>
                </c:pt>
                <c:pt idx="27015">
                  <c:v>0.26666666666666666</c:v>
                </c:pt>
                <c:pt idx="27016">
                  <c:v>0.625</c:v>
                </c:pt>
                <c:pt idx="27017">
                  <c:v>1.0769230769230769</c:v>
                </c:pt>
                <c:pt idx="27018">
                  <c:v>0.30769230769230771</c:v>
                </c:pt>
                <c:pt idx="27019">
                  <c:v>0</c:v>
                </c:pt>
                <c:pt idx="27020">
                  <c:v>0.72727272727272729</c:v>
                </c:pt>
                <c:pt idx="27021">
                  <c:v>0</c:v>
                </c:pt>
                <c:pt idx="27022">
                  <c:v>0.35714285714285715</c:v>
                </c:pt>
                <c:pt idx="27023">
                  <c:v>0.26666666666666666</c:v>
                </c:pt>
                <c:pt idx="27024">
                  <c:v>0.26666666666666666</c:v>
                </c:pt>
                <c:pt idx="27025">
                  <c:v>0.5714285714285714</c:v>
                </c:pt>
                <c:pt idx="27026">
                  <c:v>0.29411764705882354</c:v>
                </c:pt>
                <c:pt idx="27027">
                  <c:v>0.27777777777777779</c:v>
                </c:pt>
                <c:pt idx="27028">
                  <c:v>0.31578947368421051</c:v>
                </c:pt>
                <c:pt idx="27029">
                  <c:v>0.53333333333333333</c:v>
                </c:pt>
                <c:pt idx="27030">
                  <c:v>1.6</c:v>
                </c:pt>
                <c:pt idx="27031">
                  <c:v>0.21052631578947367</c:v>
                </c:pt>
                <c:pt idx="27032">
                  <c:v>0.26666666666666666</c:v>
                </c:pt>
                <c:pt idx="27033">
                  <c:v>0.26666666666666666</c:v>
                </c:pt>
                <c:pt idx="27034">
                  <c:v>0.92307692307692313</c:v>
                </c:pt>
                <c:pt idx="27035">
                  <c:v>0.2608695652173913</c:v>
                </c:pt>
                <c:pt idx="27036">
                  <c:v>0.5</c:v>
                </c:pt>
                <c:pt idx="27037">
                  <c:v>0.625</c:v>
                </c:pt>
                <c:pt idx="27038">
                  <c:v>0.75</c:v>
                </c:pt>
                <c:pt idx="27039">
                  <c:v>0.92307692307692313</c:v>
                </c:pt>
                <c:pt idx="27040">
                  <c:v>0.3888888888888889</c:v>
                </c:pt>
                <c:pt idx="27041">
                  <c:v>0.33333333333333331</c:v>
                </c:pt>
                <c:pt idx="27042">
                  <c:v>0.2608695652173913</c:v>
                </c:pt>
                <c:pt idx="27043">
                  <c:v>0.41666666666666669</c:v>
                </c:pt>
                <c:pt idx="27044">
                  <c:v>0.4</c:v>
                </c:pt>
                <c:pt idx="27045">
                  <c:v>0.5</c:v>
                </c:pt>
                <c:pt idx="27046">
                  <c:v>0.30434782608695654</c:v>
                </c:pt>
                <c:pt idx="27047">
                  <c:v>0.53333333333333333</c:v>
                </c:pt>
                <c:pt idx="27048">
                  <c:v>0.5</c:v>
                </c:pt>
                <c:pt idx="27049">
                  <c:v>0.34782608695652173</c:v>
                </c:pt>
                <c:pt idx="27050">
                  <c:v>0.2857142857142857</c:v>
                </c:pt>
                <c:pt idx="27051">
                  <c:v>0.35714285714285715</c:v>
                </c:pt>
                <c:pt idx="27052">
                  <c:v>0.4</c:v>
                </c:pt>
                <c:pt idx="27053">
                  <c:v>0.5714285714285714</c:v>
                </c:pt>
                <c:pt idx="27054">
                  <c:v>0.31818181818181818</c:v>
                </c:pt>
                <c:pt idx="27055">
                  <c:v>0.42105263157894735</c:v>
                </c:pt>
                <c:pt idx="27056">
                  <c:v>0.66666666666666663</c:v>
                </c:pt>
                <c:pt idx="27057">
                  <c:v>0.70588235294117652</c:v>
                </c:pt>
                <c:pt idx="27058">
                  <c:v>0.88888888888888884</c:v>
                </c:pt>
                <c:pt idx="27059">
                  <c:v>0.29629629629629628</c:v>
                </c:pt>
                <c:pt idx="27060">
                  <c:v>0.88888888888888884</c:v>
                </c:pt>
                <c:pt idx="27061">
                  <c:v>1.4666666666666666</c:v>
                </c:pt>
                <c:pt idx="27062">
                  <c:v>0.375</c:v>
                </c:pt>
                <c:pt idx="27063">
                  <c:v>1.0526315789473684</c:v>
                </c:pt>
                <c:pt idx="27064">
                  <c:v>0.76190476190476186</c:v>
                </c:pt>
                <c:pt idx="27065">
                  <c:v>0.90909090909090906</c:v>
                </c:pt>
                <c:pt idx="27066">
                  <c:v>0.6</c:v>
                </c:pt>
                <c:pt idx="27067">
                  <c:v>0.6</c:v>
                </c:pt>
                <c:pt idx="27068">
                  <c:v>0.45454545454545453</c:v>
                </c:pt>
                <c:pt idx="27069">
                  <c:v>0.76923076923076927</c:v>
                </c:pt>
                <c:pt idx="27070">
                  <c:v>0.8571428571428571</c:v>
                </c:pt>
                <c:pt idx="27071">
                  <c:v>0.66666666666666663</c:v>
                </c:pt>
                <c:pt idx="27072">
                  <c:v>1.1200000000000001</c:v>
                </c:pt>
                <c:pt idx="27073">
                  <c:v>1.6470588235294117</c:v>
                </c:pt>
                <c:pt idx="27074">
                  <c:v>1.7777777777777777</c:v>
                </c:pt>
                <c:pt idx="27075">
                  <c:v>1.1666666666666667</c:v>
                </c:pt>
                <c:pt idx="27076">
                  <c:v>0.90909090909090906</c:v>
                </c:pt>
                <c:pt idx="27077">
                  <c:v>2</c:v>
                </c:pt>
                <c:pt idx="27078">
                  <c:v>1.8947368421052631</c:v>
                </c:pt>
                <c:pt idx="27079">
                  <c:v>2</c:v>
                </c:pt>
                <c:pt idx="27080">
                  <c:v>1.8947368421052631</c:v>
                </c:pt>
                <c:pt idx="27081">
                  <c:v>2.1176470588235294</c:v>
                </c:pt>
                <c:pt idx="27082">
                  <c:v>1.3333333333333333</c:v>
                </c:pt>
                <c:pt idx="27083">
                  <c:v>1.6666666666666667</c:v>
                </c:pt>
                <c:pt idx="27084">
                  <c:v>1.6666666666666667</c:v>
                </c:pt>
                <c:pt idx="27085">
                  <c:v>1.032258064516129</c:v>
                </c:pt>
                <c:pt idx="27086">
                  <c:v>2.2222222222222223</c:v>
                </c:pt>
                <c:pt idx="27087">
                  <c:v>1.4285714285714286</c:v>
                </c:pt>
                <c:pt idx="27088">
                  <c:v>1.8333333333333333</c:v>
                </c:pt>
                <c:pt idx="27089">
                  <c:v>1.92</c:v>
                </c:pt>
                <c:pt idx="27090">
                  <c:v>1.3846153846153846</c:v>
                </c:pt>
                <c:pt idx="27091">
                  <c:v>1.5172413793103448</c:v>
                </c:pt>
                <c:pt idx="27092">
                  <c:v>1.6</c:v>
                </c:pt>
                <c:pt idx="27093">
                  <c:v>1.3333333333333333</c:v>
                </c:pt>
                <c:pt idx="27094">
                  <c:v>1.6538461538461537</c:v>
                </c:pt>
                <c:pt idx="27095">
                  <c:v>0</c:v>
                </c:pt>
                <c:pt idx="27096">
                  <c:v>1.9259259259259258</c:v>
                </c:pt>
                <c:pt idx="27097">
                  <c:v>2</c:v>
                </c:pt>
                <c:pt idx="27098">
                  <c:v>1.6</c:v>
                </c:pt>
                <c:pt idx="27099">
                  <c:v>0</c:v>
                </c:pt>
                <c:pt idx="27100">
                  <c:v>0</c:v>
                </c:pt>
                <c:pt idx="27101">
                  <c:v>0</c:v>
                </c:pt>
                <c:pt idx="27102">
                  <c:v>0.23076923076923078</c:v>
                </c:pt>
                <c:pt idx="27103">
                  <c:v>0.33333333333333331</c:v>
                </c:pt>
                <c:pt idx="27104">
                  <c:v>0.3888888888888889</c:v>
                </c:pt>
                <c:pt idx="27105">
                  <c:v>0.5</c:v>
                </c:pt>
                <c:pt idx="27106">
                  <c:v>0.76190476190476186</c:v>
                </c:pt>
                <c:pt idx="27107">
                  <c:v>0.30555555555555558</c:v>
                </c:pt>
                <c:pt idx="27108">
                  <c:v>1.4666666666666666</c:v>
                </c:pt>
                <c:pt idx="27109">
                  <c:v>0.95238095238095233</c:v>
                </c:pt>
                <c:pt idx="27110">
                  <c:v>0.45454545454545453</c:v>
                </c:pt>
                <c:pt idx="27111">
                  <c:v>0.55882352941176472</c:v>
                </c:pt>
                <c:pt idx="27112">
                  <c:v>1.8235294117647058</c:v>
                </c:pt>
                <c:pt idx="27113">
                  <c:v>1.8823529411764706</c:v>
                </c:pt>
                <c:pt idx="27114">
                  <c:v>2</c:v>
                </c:pt>
                <c:pt idx="27115">
                  <c:v>1.5909090909090908</c:v>
                </c:pt>
                <c:pt idx="27116">
                  <c:v>1.826086956521739</c:v>
                </c:pt>
                <c:pt idx="27117">
                  <c:v>1.84</c:v>
                </c:pt>
                <c:pt idx="27118">
                  <c:v>1.3</c:v>
                </c:pt>
                <c:pt idx="27119">
                  <c:v>1.6206896551724137</c:v>
                </c:pt>
                <c:pt idx="27120">
                  <c:v>1.9130434782608696</c:v>
                </c:pt>
                <c:pt idx="27121">
                  <c:v>1.44</c:v>
                </c:pt>
                <c:pt idx="27122">
                  <c:v>1.5925925925925926</c:v>
                </c:pt>
                <c:pt idx="27123">
                  <c:v>2</c:v>
                </c:pt>
                <c:pt idx="27124">
                  <c:v>0</c:v>
                </c:pt>
                <c:pt idx="27125">
                  <c:v>0</c:v>
                </c:pt>
                <c:pt idx="27126">
                  <c:v>0</c:v>
                </c:pt>
                <c:pt idx="27127">
                  <c:v>0</c:v>
                </c:pt>
                <c:pt idx="27128">
                  <c:v>0</c:v>
                </c:pt>
                <c:pt idx="27129">
                  <c:v>0</c:v>
                </c:pt>
                <c:pt idx="27130">
                  <c:v>0</c:v>
                </c:pt>
                <c:pt idx="27131">
                  <c:v>0</c:v>
                </c:pt>
                <c:pt idx="27132">
                  <c:v>0</c:v>
                </c:pt>
                <c:pt idx="27133">
                  <c:v>0</c:v>
                </c:pt>
                <c:pt idx="27134">
                  <c:v>0</c:v>
                </c:pt>
                <c:pt idx="27135">
                  <c:v>0</c:v>
                </c:pt>
                <c:pt idx="27136">
                  <c:v>0</c:v>
                </c:pt>
                <c:pt idx="27137">
                  <c:v>0.2857142857142857</c:v>
                </c:pt>
                <c:pt idx="27138">
                  <c:v>0.2857142857142857</c:v>
                </c:pt>
                <c:pt idx="27139">
                  <c:v>0.2</c:v>
                </c:pt>
                <c:pt idx="27140">
                  <c:v>0</c:v>
                </c:pt>
                <c:pt idx="27141">
                  <c:v>0</c:v>
                </c:pt>
                <c:pt idx="27142">
                  <c:v>0</c:v>
                </c:pt>
                <c:pt idx="27143">
                  <c:v>0</c:v>
                </c:pt>
                <c:pt idx="27144">
                  <c:v>0</c:v>
                </c:pt>
                <c:pt idx="27145">
                  <c:v>0</c:v>
                </c:pt>
                <c:pt idx="27146">
                  <c:v>0</c:v>
                </c:pt>
                <c:pt idx="27147">
                  <c:v>0</c:v>
                </c:pt>
                <c:pt idx="27148">
                  <c:v>0</c:v>
                </c:pt>
                <c:pt idx="27149">
                  <c:v>0</c:v>
                </c:pt>
                <c:pt idx="27150">
                  <c:v>0</c:v>
                </c:pt>
                <c:pt idx="27151">
                  <c:v>0</c:v>
                </c:pt>
                <c:pt idx="27152">
                  <c:v>0</c:v>
                </c:pt>
                <c:pt idx="27153">
                  <c:v>0.6</c:v>
                </c:pt>
                <c:pt idx="27154">
                  <c:v>0.31578947368421051</c:v>
                </c:pt>
                <c:pt idx="27155">
                  <c:v>0</c:v>
                </c:pt>
                <c:pt idx="27156">
                  <c:v>0.625</c:v>
                </c:pt>
                <c:pt idx="27157">
                  <c:v>0.46153846153846156</c:v>
                </c:pt>
                <c:pt idx="27158">
                  <c:v>0.6</c:v>
                </c:pt>
                <c:pt idx="27159">
                  <c:v>0.31578947368421051</c:v>
                </c:pt>
                <c:pt idx="27160">
                  <c:v>1.2307692307692308</c:v>
                </c:pt>
                <c:pt idx="27161">
                  <c:v>0</c:v>
                </c:pt>
                <c:pt idx="27162">
                  <c:v>1.5555555555555556</c:v>
                </c:pt>
                <c:pt idx="27163">
                  <c:v>0.23076923076923078</c:v>
                </c:pt>
                <c:pt idx="27164">
                  <c:v>0.2</c:v>
                </c:pt>
                <c:pt idx="27165">
                  <c:v>0.83333333333333337</c:v>
                </c:pt>
                <c:pt idx="27166">
                  <c:v>0</c:v>
                </c:pt>
                <c:pt idx="27167">
                  <c:v>0.22222222222222221</c:v>
                </c:pt>
                <c:pt idx="27168">
                  <c:v>0.5</c:v>
                </c:pt>
                <c:pt idx="27169">
                  <c:v>0.4</c:v>
                </c:pt>
                <c:pt idx="27170">
                  <c:v>0.41176470588235292</c:v>
                </c:pt>
                <c:pt idx="27171">
                  <c:v>0.27777777777777779</c:v>
                </c:pt>
                <c:pt idx="27172">
                  <c:v>1</c:v>
                </c:pt>
                <c:pt idx="27173">
                  <c:v>0.22727272727272727</c:v>
                </c:pt>
                <c:pt idx="27174">
                  <c:v>0.6</c:v>
                </c:pt>
                <c:pt idx="27175">
                  <c:v>0.625</c:v>
                </c:pt>
                <c:pt idx="27176">
                  <c:v>0.53333333333333333</c:v>
                </c:pt>
                <c:pt idx="27177">
                  <c:v>0.75</c:v>
                </c:pt>
                <c:pt idx="27178">
                  <c:v>0.47368421052631576</c:v>
                </c:pt>
                <c:pt idx="27179">
                  <c:v>0.42105263157894735</c:v>
                </c:pt>
                <c:pt idx="27180">
                  <c:v>1.2307692307692308</c:v>
                </c:pt>
                <c:pt idx="27181">
                  <c:v>0.27272727272727271</c:v>
                </c:pt>
                <c:pt idx="27182">
                  <c:v>0.27272727272727271</c:v>
                </c:pt>
                <c:pt idx="27183">
                  <c:v>0.22222222222222221</c:v>
                </c:pt>
                <c:pt idx="27184">
                  <c:v>0.66666666666666663</c:v>
                </c:pt>
                <c:pt idx="27185">
                  <c:v>0.23076923076923078</c:v>
                </c:pt>
                <c:pt idx="27186">
                  <c:v>0.2608695652173913</c:v>
                </c:pt>
                <c:pt idx="27187">
                  <c:v>0.2608695652173913</c:v>
                </c:pt>
                <c:pt idx="27188">
                  <c:v>0.625</c:v>
                </c:pt>
                <c:pt idx="27189">
                  <c:v>0.82352941176470584</c:v>
                </c:pt>
                <c:pt idx="27190">
                  <c:v>1.2857142857142858</c:v>
                </c:pt>
                <c:pt idx="27191">
                  <c:v>0.27272727272727271</c:v>
                </c:pt>
                <c:pt idx="27192">
                  <c:v>0.43478260869565216</c:v>
                </c:pt>
                <c:pt idx="27193">
                  <c:v>0.33333333333333331</c:v>
                </c:pt>
                <c:pt idx="27194">
                  <c:v>0.22222222222222221</c:v>
                </c:pt>
                <c:pt idx="27195">
                  <c:v>0.875</c:v>
                </c:pt>
                <c:pt idx="27196">
                  <c:v>0.66666666666666663</c:v>
                </c:pt>
                <c:pt idx="27197">
                  <c:v>0.56000000000000005</c:v>
                </c:pt>
                <c:pt idx="27198">
                  <c:v>0.32258064516129031</c:v>
                </c:pt>
                <c:pt idx="27199">
                  <c:v>0.37037037037037035</c:v>
                </c:pt>
                <c:pt idx="27200">
                  <c:v>0.5</c:v>
                </c:pt>
                <c:pt idx="27201">
                  <c:v>0.42424242424242425</c:v>
                </c:pt>
                <c:pt idx="27202">
                  <c:v>0.6</c:v>
                </c:pt>
                <c:pt idx="27203">
                  <c:v>0.81818181818181823</c:v>
                </c:pt>
                <c:pt idx="27204">
                  <c:v>0.42424242424242425</c:v>
                </c:pt>
                <c:pt idx="27205">
                  <c:v>0.48275862068965519</c:v>
                </c:pt>
                <c:pt idx="27206">
                  <c:v>1.4666666666666666</c:v>
                </c:pt>
                <c:pt idx="27207">
                  <c:v>0.95652173913043481</c:v>
                </c:pt>
                <c:pt idx="27208">
                  <c:v>1.3</c:v>
                </c:pt>
                <c:pt idx="27209">
                  <c:v>0.62068965517241381</c:v>
                </c:pt>
                <c:pt idx="27210">
                  <c:v>0.95652173913043481</c:v>
                </c:pt>
                <c:pt idx="27211">
                  <c:v>0.62068965517241381</c:v>
                </c:pt>
                <c:pt idx="27212">
                  <c:v>0.9285714285714286</c:v>
                </c:pt>
                <c:pt idx="27213">
                  <c:v>1.4285714285714286</c:v>
                </c:pt>
                <c:pt idx="27214">
                  <c:v>1.9411764705882353</c:v>
                </c:pt>
                <c:pt idx="27215">
                  <c:v>1.7647058823529411</c:v>
                </c:pt>
                <c:pt idx="27216">
                  <c:v>1.1304347826086956</c:v>
                </c:pt>
                <c:pt idx="27217">
                  <c:v>0.6470588235294118</c:v>
                </c:pt>
                <c:pt idx="27218">
                  <c:v>1.4285714285714286</c:v>
                </c:pt>
                <c:pt idx="27219">
                  <c:v>0.7142857142857143</c:v>
                </c:pt>
                <c:pt idx="27220">
                  <c:v>1.0714285714285714</c:v>
                </c:pt>
                <c:pt idx="27221">
                  <c:v>0.90625</c:v>
                </c:pt>
                <c:pt idx="27222">
                  <c:v>1.25</c:v>
                </c:pt>
                <c:pt idx="27223">
                  <c:v>1.8888888888888888</c:v>
                </c:pt>
                <c:pt idx="27224">
                  <c:v>1.1379310344827587</c:v>
                </c:pt>
                <c:pt idx="27225">
                  <c:v>2.1111111111111112</c:v>
                </c:pt>
                <c:pt idx="27226">
                  <c:v>1.3076923076923077</c:v>
                </c:pt>
                <c:pt idx="27227">
                  <c:v>2.2666666666666666</c:v>
                </c:pt>
                <c:pt idx="27228">
                  <c:v>1.6521739130434783</c:v>
                </c:pt>
                <c:pt idx="27229">
                  <c:v>2</c:v>
                </c:pt>
                <c:pt idx="27230">
                  <c:v>1</c:v>
                </c:pt>
                <c:pt idx="27231">
                  <c:v>2.2352941176470589</c:v>
                </c:pt>
                <c:pt idx="27232">
                  <c:v>1.4074074074074074</c:v>
                </c:pt>
                <c:pt idx="27233">
                  <c:v>1.75</c:v>
                </c:pt>
                <c:pt idx="27234">
                  <c:v>1.75</c:v>
                </c:pt>
                <c:pt idx="27235">
                  <c:v>1.2758620689655173</c:v>
                </c:pt>
                <c:pt idx="27236">
                  <c:v>0.89473684210526316</c:v>
                </c:pt>
                <c:pt idx="27237">
                  <c:v>1.75</c:v>
                </c:pt>
                <c:pt idx="27238">
                  <c:v>1.6296296296296295</c:v>
                </c:pt>
                <c:pt idx="27239">
                  <c:v>1.5</c:v>
                </c:pt>
                <c:pt idx="27240">
                  <c:v>1.3103448275862069</c:v>
                </c:pt>
                <c:pt idx="27241">
                  <c:v>1.3666666666666667</c:v>
                </c:pt>
                <c:pt idx="27242">
                  <c:v>0</c:v>
                </c:pt>
                <c:pt idx="27243">
                  <c:v>1.1515151515151516</c:v>
                </c:pt>
                <c:pt idx="27244">
                  <c:v>1.6551724137931034</c:v>
                </c:pt>
                <c:pt idx="27245">
                  <c:v>2.04</c:v>
                </c:pt>
                <c:pt idx="27246">
                  <c:v>1.9230769230769231</c:v>
                </c:pt>
                <c:pt idx="27247">
                  <c:v>1.3548387096774193</c:v>
                </c:pt>
                <c:pt idx="27248">
                  <c:v>1.1666666666666667</c:v>
                </c:pt>
                <c:pt idx="27249">
                  <c:v>1.5862068965517242</c:v>
                </c:pt>
                <c:pt idx="27250">
                  <c:v>1.7241379310344827</c:v>
                </c:pt>
                <c:pt idx="27251">
                  <c:v>0</c:v>
                </c:pt>
                <c:pt idx="27252">
                  <c:v>0</c:v>
                </c:pt>
                <c:pt idx="27253">
                  <c:v>0.22727272727272727</c:v>
                </c:pt>
                <c:pt idx="27254">
                  <c:v>0.23333333333333334</c:v>
                </c:pt>
                <c:pt idx="27255">
                  <c:v>0.29629629629629628</c:v>
                </c:pt>
                <c:pt idx="27256">
                  <c:v>0.76190476190476186</c:v>
                </c:pt>
                <c:pt idx="27257">
                  <c:v>0.375</c:v>
                </c:pt>
                <c:pt idx="27258">
                  <c:v>0.85</c:v>
                </c:pt>
                <c:pt idx="27259">
                  <c:v>0.7</c:v>
                </c:pt>
                <c:pt idx="27260">
                  <c:v>1.5238095238095237</c:v>
                </c:pt>
                <c:pt idx="27261">
                  <c:v>0.84</c:v>
                </c:pt>
                <c:pt idx="27262">
                  <c:v>1.2083333333333333</c:v>
                </c:pt>
                <c:pt idx="27263">
                  <c:v>2</c:v>
                </c:pt>
                <c:pt idx="27264">
                  <c:v>1.1785714285714286</c:v>
                </c:pt>
                <c:pt idx="27265">
                  <c:v>1.32</c:v>
                </c:pt>
                <c:pt idx="27266">
                  <c:v>1.375</c:v>
                </c:pt>
                <c:pt idx="27267">
                  <c:v>1.48</c:v>
                </c:pt>
                <c:pt idx="27268">
                  <c:v>1.8333333333333333</c:v>
                </c:pt>
                <c:pt idx="27269">
                  <c:v>1.48</c:v>
                </c:pt>
                <c:pt idx="27270">
                  <c:v>1.5769230769230769</c:v>
                </c:pt>
                <c:pt idx="27271">
                  <c:v>2.6428571428571428</c:v>
                </c:pt>
                <c:pt idx="27272">
                  <c:v>0.91891891891891897</c:v>
                </c:pt>
                <c:pt idx="27273">
                  <c:v>1.8333333333333333</c:v>
                </c:pt>
                <c:pt idx="27274">
                  <c:v>1.6538461538461537</c:v>
                </c:pt>
                <c:pt idx="27275">
                  <c:v>2.0499999999999998</c:v>
                </c:pt>
                <c:pt idx="27276">
                  <c:v>1.1875</c:v>
                </c:pt>
                <c:pt idx="27277">
                  <c:v>1.3666666666666667</c:v>
                </c:pt>
                <c:pt idx="27278">
                  <c:v>2.0625</c:v>
                </c:pt>
                <c:pt idx="27279">
                  <c:v>2.1739130434782608</c:v>
                </c:pt>
                <c:pt idx="27280">
                  <c:v>1.6071428571428572</c:v>
                </c:pt>
                <c:pt idx="27281">
                  <c:v>1.8387096774193548</c:v>
                </c:pt>
                <c:pt idx="27282">
                  <c:v>0</c:v>
                </c:pt>
                <c:pt idx="27283">
                  <c:v>0</c:v>
                </c:pt>
                <c:pt idx="27284">
                  <c:v>0</c:v>
                </c:pt>
                <c:pt idx="27285">
                  <c:v>0</c:v>
                </c:pt>
                <c:pt idx="27286">
                  <c:v>0</c:v>
                </c:pt>
                <c:pt idx="27287">
                  <c:v>0</c:v>
                </c:pt>
                <c:pt idx="27288">
                  <c:v>0</c:v>
                </c:pt>
                <c:pt idx="27289">
                  <c:v>0</c:v>
                </c:pt>
                <c:pt idx="27290">
                  <c:v>0</c:v>
                </c:pt>
                <c:pt idx="27291">
                  <c:v>0</c:v>
                </c:pt>
                <c:pt idx="27292">
                  <c:v>0</c:v>
                </c:pt>
                <c:pt idx="27293">
                  <c:v>0</c:v>
                </c:pt>
                <c:pt idx="27294">
                  <c:v>0</c:v>
                </c:pt>
                <c:pt idx="27295">
                  <c:v>0</c:v>
                </c:pt>
                <c:pt idx="27296">
                  <c:v>0</c:v>
                </c:pt>
                <c:pt idx="27297">
                  <c:v>0</c:v>
                </c:pt>
                <c:pt idx="27298">
                  <c:v>0</c:v>
                </c:pt>
                <c:pt idx="27299">
                  <c:v>0</c:v>
                </c:pt>
                <c:pt idx="27300">
                  <c:v>0</c:v>
                </c:pt>
                <c:pt idx="27301">
                  <c:v>0</c:v>
                </c:pt>
                <c:pt idx="27302">
                  <c:v>0</c:v>
                </c:pt>
                <c:pt idx="27303">
                  <c:v>0.2857142857142857</c:v>
                </c:pt>
                <c:pt idx="27304">
                  <c:v>0.42857142857142855</c:v>
                </c:pt>
                <c:pt idx="27305">
                  <c:v>0</c:v>
                </c:pt>
                <c:pt idx="27306">
                  <c:v>0</c:v>
                </c:pt>
                <c:pt idx="27307">
                  <c:v>0.33333333333333331</c:v>
                </c:pt>
                <c:pt idx="27308">
                  <c:v>0</c:v>
                </c:pt>
                <c:pt idx="27309">
                  <c:v>0</c:v>
                </c:pt>
                <c:pt idx="27310">
                  <c:v>0</c:v>
                </c:pt>
                <c:pt idx="27311">
                  <c:v>0</c:v>
                </c:pt>
                <c:pt idx="27312">
                  <c:v>0</c:v>
                </c:pt>
                <c:pt idx="27313">
                  <c:v>0.36363636363636365</c:v>
                </c:pt>
                <c:pt idx="27314">
                  <c:v>0</c:v>
                </c:pt>
                <c:pt idx="27315">
                  <c:v>0</c:v>
                </c:pt>
                <c:pt idx="27316">
                  <c:v>0.5</c:v>
                </c:pt>
                <c:pt idx="27317">
                  <c:v>0</c:v>
                </c:pt>
                <c:pt idx="27318">
                  <c:v>0.30769230769230771</c:v>
                </c:pt>
                <c:pt idx="27319">
                  <c:v>0.5714285714285714</c:v>
                </c:pt>
                <c:pt idx="27320">
                  <c:v>0</c:v>
                </c:pt>
                <c:pt idx="27321">
                  <c:v>0</c:v>
                </c:pt>
                <c:pt idx="27322">
                  <c:v>0.88888888888888884</c:v>
                </c:pt>
                <c:pt idx="27323">
                  <c:v>0.22222222222222221</c:v>
                </c:pt>
                <c:pt idx="27324">
                  <c:v>0.52631578947368418</c:v>
                </c:pt>
                <c:pt idx="27325">
                  <c:v>0.53333333333333333</c:v>
                </c:pt>
                <c:pt idx="27326">
                  <c:v>1.3846153846153846</c:v>
                </c:pt>
                <c:pt idx="27327">
                  <c:v>0.5714285714285714</c:v>
                </c:pt>
                <c:pt idx="27328">
                  <c:v>0.23529411764705882</c:v>
                </c:pt>
                <c:pt idx="27329">
                  <c:v>0.25</c:v>
                </c:pt>
                <c:pt idx="27330">
                  <c:v>0.2857142857142857</c:v>
                </c:pt>
                <c:pt idx="27331">
                  <c:v>0.3125</c:v>
                </c:pt>
                <c:pt idx="27332">
                  <c:v>0.35294117647058826</c:v>
                </c:pt>
                <c:pt idx="27333">
                  <c:v>0.46153846153846156</c:v>
                </c:pt>
                <c:pt idx="27334">
                  <c:v>0.33333333333333331</c:v>
                </c:pt>
                <c:pt idx="27335">
                  <c:v>0.375</c:v>
                </c:pt>
                <c:pt idx="27336">
                  <c:v>1.1666666666666667</c:v>
                </c:pt>
                <c:pt idx="27337">
                  <c:v>0.41176470588235292</c:v>
                </c:pt>
                <c:pt idx="27338">
                  <c:v>0.2857142857142857</c:v>
                </c:pt>
                <c:pt idx="27339">
                  <c:v>0.34782608695652173</c:v>
                </c:pt>
                <c:pt idx="27340">
                  <c:v>0.52631578947368418</c:v>
                </c:pt>
                <c:pt idx="27341">
                  <c:v>0.53333333333333333</c:v>
                </c:pt>
                <c:pt idx="27342">
                  <c:v>0.52631578947368418</c:v>
                </c:pt>
                <c:pt idx="27343">
                  <c:v>0.28000000000000003</c:v>
                </c:pt>
                <c:pt idx="27344">
                  <c:v>0.75</c:v>
                </c:pt>
                <c:pt idx="27345">
                  <c:v>0.25</c:v>
                </c:pt>
                <c:pt idx="27346">
                  <c:v>1</c:v>
                </c:pt>
                <c:pt idx="27347">
                  <c:v>0.36363636363636365</c:v>
                </c:pt>
                <c:pt idx="27348">
                  <c:v>0.37037037037037035</c:v>
                </c:pt>
                <c:pt idx="27349">
                  <c:v>0.5</c:v>
                </c:pt>
                <c:pt idx="27350">
                  <c:v>0.6</c:v>
                </c:pt>
                <c:pt idx="27351">
                  <c:v>0.30769230769230771</c:v>
                </c:pt>
                <c:pt idx="27352">
                  <c:v>0.23333333333333334</c:v>
                </c:pt>
                <c:pt idx="27353">
                  <c:v>0.23333333333333334</c:v>
                </c:pt>
                <c:pt idx="27354">
                  <c:v>0.22857142857142856</c:v>
                </c:pt>
                <c:pt idx="27355">
                  <c:v>0.52173913043478259</c:v>
                </c:pt>
                <c:pt idx="27356">
                  <c:v>1</c:v>
                </c:pt>
                <c:pt idx="27357">
                  <c:v>0.5</c:v>
                </c:pt>
                <c:pt idx="27358">
                  <c:v>0.8571428571428571</c:v>
                </c:pt>
                <c:pt idx="27359">
                  <c:v>0.52173913043478259</c:v>
                </c:pt>
                <c:pt idx="27360">
                  <c:v>0.8</c:v>
                </c:pt>
                <c:pt idx="27361">
                  <c:v>0.8</c:v>
                </c:pt>
                <c:pt idx="27362">
                  <c:v>0.5714285714285714</c:v>
                </c:pt>
                <c:pt idx="27363">
                  <c:v>1.4545454545454546</c:v>
                </c:pt>
                <c:pt idx="27364">
                  <c:v>1.4210526315789473</c:v>
                </c:pt>
                <c:pt idx="27365">
                  <c:v>1.4</c:v>
                </c:pt>
                <c:pt idx="27366">
                  <c:v>0.83870967741935487</c:v>
                </c:pt>
                <c:pt idx="27367">
                  <c:v>1.4</c:v>
                </c:pt>
                <c:pt idx="27368">
                  <c:v>1.8823529411764706</c:v>
                </c:pt>
                <c:pt idx="27369">
                  <c:v>1.263157894736842</c:v>
                </c:pt>
                <c:pt idx="27370">
                  <c:v>1.1111111111111112</c:v>
                </c:pt>
                <c:pt idx="27371">
                  <c:v>2.1176470588235294</c:v>
                </c:pt>
                <c:pt idx="27372">
                  <c:v>1.28</c:v>
                </c:pt>
                <c:pt idx="27373">
                  <c:v>1.8636363636363635</c:v>
                </c:pt>
                <c:pt idx="27374">
                  <c:v>1.6363636363636365</c:v>
                </c:pt>
                <c:pt idx="27375">
                  <c:v>2.25</c:v>
                </c:pt>
                <c:pt idx="27376">
                  <c:v>1.3846153846153846</c:v>
                </c:pt>
                <c:pt idx="27377">
                  <c:v>1</c:v>
                </c:pt>
                <c:pt idx="27378">
                  <c:v>1.8333333333333333</c:v>
                </c:pt>
                <c:pt idx="27379">
                  <c:v>1.25</c:v>
                </c:pt>
                <c:pt idx="27380">
                  <c:v>0.86486486486486491</c:v>
                </c:pt>
                <c:pt idx="27381">
                  <c:v>1.5555555555555556</c:v>
                </c:pt>
                <c:pt idx="27382">
                  <c:v>1.4814814814814814</c:v>
                </c:pt>
                <c:pt idx="27383">
                  <c:v>1.375</c:v>
                </c:pt>
                <c:pt idx="27384">
                  <c:v>1.8333333333333333</c:v>
                </c:pt>
                <c:pt idx="27385">
                  <c:v>1.1428571428571428</c:v>
                </c:pt>
                <c:pt idx="27386">
                  <c:v>1.5714285714285714</c:v>
                </c:pt>
                <c:pt idx="27387">
                  <c:v>2</c:v>
                </c:pt>
                <c:pt idx="27388">
                  <c:v>1.5172413793103448</c:v>
                </c:pt>
                <c:pt idx="27389">
                  <c:v>0</c:v>
                </c:pt>
                <c:pt idx="27390">
                  <c:v>0</c:v>
                </c:pt>
                <c:pt idx="27391">
                  <c:v>0</c:v>
                </c:pt>
                <c:pt idx="27392">
                  <c:v>0.23076923076923078</c:v>
                </c:pt>
                <c:pt idx="27393">
                  <c:v>0</c:v>
                </c:pt>
                <c:pt idx="27394">
                  <c:v>0</c:v>
                </c:pt>
                <c:pt idx="27395">
                  <c:v>0</c:v>
                </c:pt>
                <c:pt idx="27396">
                  <c:v>0.30769230769230771</c:v>
                </c:pt>
                <c:pt idx="27397">
                  <c:v>0.29411764705882354</c:v>
                </c:pt>
                <c:pt idx="27398">
                  <c:v>0.46875</c:v>
                </c:pt>
                <c:pt idx="27399">
                  <c:v>0.73333333333333328</c:v>
                </c:pt>
                <c:pt idx="27400">
                  <c:v>1.9375</c:v>
                </c:pt>
                <c:pt idx="27401">
                  <c:v>2.0588235294117645</c:v>
                </c:pt>
                <c:pt idx="27402">
                  <c:v>0.60526315789473684</c:v>
                </c:pt>
                <c:pt idx="27403">
                  <c:v>0.60526315789473684</c:v>
                </c:pt>
                <c:pt idx="27404">
                  <c:v>1.037037037037037</c:v>
                </c:pt>
                <c:pt idx="27405">
                  <c:v>1.4583333333333333</c:v>
                </c:pt>
                <c:pt idx="27406">
                  <c:v>1.9130434782608696</c:v>
                </c:pt>
                <c:pt idx="27407">
                  <c:v>1.0333333333333334</c:v>
                </c:pt>
                <c:pt idx="27408">
                  <c:v>0</c:v>
                </c:pt>
                <c:pt idx="27409">
                  <c:v>0</c:v>
                </c:pt>
                <c:pt idx="27410">
                  <c:v>0</c:v>
                </c:pt>
                <c:pt idx="27411">
                  <c:v>0</c:v>
                </c:pt>
                <c:pt idx="27412">
                  <c:v>0</c:v>
                </c:pt>
                <c:pt idx="27413">
                  <c:v>0</c:v>
                </c:pt>
                <c:pt idx="27414">
                  <c:v>0</c:v>
                </c:pt>
                <c:pt idx="27415">
                  <c:v>0</c:v>
                </c:pt>
                <c:pt idx="27416">
                  <c:v>0</c:v>
                </c:pt>
                <c:pt idx="27417">
                  <c:v>0</c:v>
                </c:pt>
                <c:pt idx="27418">
                  <c:v>0</c:v>
                </c:pt>
                <c:pt idx="27419">
                  <c:v>0</c:v>
                </c:pt>
                <c:pt idx="27420">
                  <c:v>0</c:v>
                </c:pt>
                <c:pt idx="27421">
                  <c:v>0</c:v>
                </c:pt>
                <c:pt idx="27422">
                  <c:v>0</c:v>
                </c:pt>
                <c:pt idx="27423">
                  <c:v>0</c:v>
                </c:pt>
                <c:pt idx="27424">
                  <c:v>0</c:v>
                </c:pt>
                <c:pt idx="27425">
                  <c:v>0.23529411764705882</c:v>
                </c:pt>
                <c:pt idx="27426">
                  <c:v>0</c:v>
                </c:pt>
                <c:pt idx="27427">
                  <c:v>0</c:v>
                </c:pt>
                <c:pt idx="27428">
                  <c:v>0</c:v>
                </c:pt>
                <c:pt idx="27429">
                  <c:v>0.35294117647058826</c:v>
                </c:pt>
                <c:pt idx="27430">
                  <c:v>0.42857142857142855</c:v>
                </c:pt>
                <c:pt idx="27431">
                  <c:v>0</c:v>
                </c:pt>
                <c:pt idx="27432">
                  <c:v>0.6</c:v>
                </c:pt>
                <c:pt idx="27433">
                  <c:v>0</c:v>
                </c:pt>
                <c:pt idx="27434">
                  <c:v>0.66666666666666663</c:v>
                </c:pt>
                <c:pt idx="27435">
                  <c:v>0.66666666666666663</c:v>
                </c:pt>
                <c:pt idx="27436">
                  <c:v>0</c:v>
                </c:pt>
                <c:pt idx="27437">
                  <c:v>0</c:v>
                </c:pt>
                <c:pt idx="27438">
                  <c:v>0</c:v>
                </c:pt>
                <c:pt idx="27439">
                  <c:v>0</c:v>
                </c:pt>
                <c:pt idx="27440">
                  <c:v>0</c:v>
                </c:pt>
                <c:pt idx="27441">
                  <c:v>1.1666666666666667</c:v>
                </c:pt>
                <c:pt idx="27442">
                  <c:v>0.75</c:v>
                </c:pt>
                <c:pt idx="27443">
                  <c:v>0</c:v>
                </c:pt>
                <c:pt idx="27444">
                  <c:v>0</c:v>
                </c:pt>
                <c:pt idx="27445">
                  <c:v>0.90909090909090906</c:v>
                </c:pt>
                <c:pt idx="27446">
                  <c:v>1.1666666666666667</c:v>
                </c:pt>
                <c:pt idx="27447">
                  <c:v>0.35294117647058826</c:v>
                </c:pt>
                <c:pt idx="27448">
                  <c:v>0.33333333333333331</c:v>
                </c:pt>
                <c:pt idx="27449">
                  <c:v>0.33333333333333331</c:v>
                </c:pt>
                <c:pt idx="27450">
                  <c:v>0.42857142857142855</c:v>
                </c:pt>
                <c:pt idx="27451">
                  <c:v>0.90909090909090906</c:v>
                </c:pt>
                <c:pt idx="27452">
                  <c:v>1.5384615384615385</c:v>
                </c:pt>
                <c:pt idx="27453">
                  <c:v>0.23076923076923078</c:v>
                </c:pt>
                <c:pt idx="27454">
                  <c:v>0.38461538461538464</c:v>
                </c:pt>
                <c:pt idx="27455">
                  <c:v>0.23529411764705882</c:v>
                </c:pt>
                <c:pt idx="27456">
                  <c:v>0.42857142857142855</c:v>
                </c:pt>
                <c:pt idx="27457">
                  <c:v>0.2</c:v>
                </c:pt>
                <c:pt idx="27458">
                  <c:v>0.41666666666666669</c:v>
                </c:pt>
                <c:pt idx="27459">
                  <c:v>0.2857142857142857</c:v>
                </c:pt>
                <c:pt idx="27460">
                  <c:v>0.53846153846153844</c:v>
                </c:pt>
                <c:pt idx="27461">
                  <c:v>0.29411764705882354</c:v>
                </c:pt>
                <c:pt idx="27462">
                  <c:v>0.66666666666666663</c:v>
                </c:pt>
                <c:pt idx="27463">
                  <c:v>0.24</c:v>
                </c:pt>
                <c:pt idx="27464">
                  <c:v>1.1666666666666667</c:v>
                </c:pt>
                <c:pt idx="27465">
                  <c:v>0.2</c:v>
                </c:pt>
                <c:pt idx="27466">
                  <c:v>0.6428571428571429</c:v>
                </c:pt>
                <c:pt idx="27467">
                  <c:v>0.93333333333333335</c:v>
                </c:pt>
                <c:pt idx="27468">
                  <c:v>0.2</c:v>
                </c:pt>
                <c:pt idx="27469">
                  <c:v>1.3846153846153846</c:v>
                </c:pt>
                <c:pt idx="27470">
                  <c:v>0.20689655172413793</c:v>
                </c:pt>
                <c:pt idx="27471">
                  <c:v>1.3846153846153846</c:v>
                </c:pt>
                <c:pt idx="27472">
                  <c:v>0.52631578947368418</c:v>
                </c:pt>
                <c:pt idx="27473">
                  <c:v>1</c:v>
                </c:pt>
                <c:pt idx="27474">
                  <c:v>0.38461538461538464</c:v>
                </c:pt>
                <c:pt idx="27475">
                  <c:v>0.66666666666666663</c:v>
                </c:pt>
                <c:pt idx="27476">
                  <c:v>0.8571428571428571</c:v>
                </c:pt>
                <c:pt idx="27477">
                  <c:v>0.875</c:v>
                </c:pt>
                <c:pt idx="27478">
                  <c:v>0.7</c:v>
                </c:pt>
                <c:pt idx="27479">
                  <c:v>0.45161290322580644</c:v>
                </c:pt>
                <c:pt idx="27480">
                  <c:v>0.54545454545454541</c:v>
                </c:pt>
                <c:pt idx="27481">
                  <c:v>1.3846153846153846</c:v>
                </c:pt>
                <c:pt idx="27482">
                  <c:v>1.7333333333333334</c:v>
                </c:pt>
                <c:pt idx="27483">
                  <c:v>0.48648648648648651</c:v>
                </c:pt>
                <c:pt idx="27484">
                  <c:v>0.91666666666666663</c:v>
                </c:pt>
                <c:pt idx="27485">
                  <c:v>1.3333333333333333</c:v>
                </c:pt>
                <c:pt idx="27486">
                  <c:v>0.66666666666666663</c:v>
                </c:pt>
                <c:pt idx="27487">
                  <c:v>1.0714285714285714</c:v>
                </c:pt>
                <c:pt idx="27488">
                  <c:v>1.5</c:v>
                </c:pt>
                <c:pt idx="27489">
                  <c:v>1.3043478260869565</c:v>
                </c:pt>
                <c:pt idx="27490">
                  <c:v>1.36</c:v>
                </c:pt>
                <c:pt idx="27491">
                  <c:v>1.2413793103448276</c:v>
                </c:pt>
                <c:pt idx="27492">
                  <c:v>1.36</c:v>
                </c:pt>
                <c:pt idx="27493">
                  <c:v>1.3333333333333333</c:v>
                </c:pt>
                <c:pt idx="27494">
                  <c:v>1.4615384615384615</c:v>
                </c:pt>
                <c:pt idx="27495">
                  <c:v>1.5555555555555556</c:v>
                </c:pt>
                <c:pt idx="27496">
                  <c:v>2.2727272727272729</c:v>
                </c:pt>
                <c:pt idx="27497">
                  <c:v>0</c:v>
                </c:pt>
                <c:pt idx="27498">
                  <c:v>0</c:v>
                </c:pt>
                <c:pt idx="27499">
                  <c:v>0</c:v>
                </c:pt>
                <c:pt idx="27500">
                  <c:v>0</c:v>
                </c:pt>
                <c:pt idx="27501">
                  <c:v>0</c:v>
                </c:pt>
                <c:pt idx="27502">
                  <c:v>0</c:v>
                </c:pt>
                <c:pt idx="27503">
                  <c:v>0</c:v>
                </c:pt>
                <c:pt idx="27504">
                  <c:v>0.23529411764705882</c:v>
                </c:pt>
                <c:pt idx="27505">
                  <c:v>0.41666666666666669</c:v>
                </c:pt>
                <c:pt idx="27506">
                  <c:v>0.7142857142857143</c:v>
                </c:pt>
                <c:pt idx="27507">
                  <c:v>0</c:v>
                </c:pt>
                <c:pt idx="27508">
                  <c:v>0.38461538461538464</c:v>
                </c:pt>
                <c:pt idx="27509">
                  <c:v>0.36363636363636365</c:v>
                </c:pt>
                <c:pt idx="27510">
                  <c:v>0.8666666666666667</c:v>
                </c:pt>
                <c:pt idx="27511">
                  <c:v>0.66666666666666663</c:v>
                </c:pt>
                <c:pt idx="27512">
                  <c:v>0.3125</c:v>
                </c:pt>
                <c:pt idx="27513">
                  <c:v>0.21428571428571427</c:v>
                </c:pt>
                <c:pt idx="27514">
                  <c:v>0.42307692307692307</c:v>
                </c:pt>
                <c:pt idx="27515">
                  <c:v>0.5</c:v>
                </c:pt>
                <c:pt idx="27516">
                  <c:v>0.68421052631578949</c:v>
                </c:pt>
                <c:pt idx="27517">
                  <c:v>0.34285714285714286</c:v>
                </c:pt>
                <c:pt idx="27518">
                  <c:v>0.47222222222222221</c:v>
                </c:pt>
                <c:pt idx="27519">
                  <c:v>2.1176470588235294</c:v>
                </c:pt>
                <c:pt idx="27520">
                  <c:v>1.5806451612903225</c:v>
                </c:pt>
                <c:pt idx="27521">
                  <c:v>1.9</c:v>
                </c:pt>
                <c:pt idx="27522">
                  <c:v>0</c:v>
                </c:pt>
                <c:pt idx="27523">
                  <c:v>0</c:v>
                </c:pt>
                <c:pt idx="27524">
                  <c:v>0</c:v>
                </c:pt>
                <c:pt idx="27525">
                  <c:v>0</c:v>
                </c:pt>
                <c:pt idx="27526">
                  <c:v>0</c:v>
                </c:pt>
                <c:pt idx="27527">
                  <c:v>0</c:v>
                </c:pt>
                <c:pt idx="27528">
                  <c:v>0</c:v>
                </c:pt>
                <c:pt idx="27529">
                  <c:v>0</c:v>
                </c:pt>
                <c:pt idx="27530">
                  <c:v>0</c:v>
                </c:pt>
                <c:pt idx="27531">
                  <c:v>0.30769230769230771</c:v>
                </c:pt>
                <c:pt idx="27532">
                  <c:v>0.30769230769230771</c:v>
                </c:pt>
                <c:pt idx="27533">
                  <c:v>0</c:v>
                </c:pt>
                <c:pt idx="27534">
                  <c:v>0</c:v>
                </c:pt>
                <c:pt idx="27535">
                  <c:v>0</c:v>
                </c:pt>
                <c:pt idx="27536">
                  <c:v>0</c:v>
                </c:pt>
                <c:pt idx="27537">
                  <c:v>0</c:v>
                </c:pt>
                <c:pt idx="27538">
                  <c:v>0</c:v>
                </c:pt>
                <c:pt idx="27539">
                  <c:v>0</c:v>
                </c:pt>
                <c:pt idx="27540">
                  <c:v>0</c:v>
                </c:pt>
                <c:pt idx="27541">
                  <c:v>0.30769230769230771</c:v>
                </c:pt>
                <c:pt idx="27542">
                  <c:v>0</c:v>
                </c:pt>
                <c:pt idx="27543">
                  <c:v>0.5714285714285714</c:v>
                </c:pt>
                <c:pt idx="27544">
                  <c:v>0</c:v>
                </c:pt>
                <c:pt idx="27545">
                  <c:v>0.88888888888888884</c:v>
                </c:pt>
                <c:pt idx="27546">
                  <c:v>0.23529411764705882</c:v>
                </c:pt>
                <c:pt idx="27547">
                  <c:v>0.2</c:v>
                </c:pt>
                <c:pt idx="27548">
                  <c:v>0</c:v>
                </c:pt>
                <c:pt idx="27549">
                  <c:v>0</c:v>
                </c:pt>
                <c:pt idx="27550">
                  <c:v>0.72727272727272729</c:v>
                </c:pt>
                <c:pt idx="27551">
                  <c:v>0.2</c:v>
                </c:pt>
                <c:pt idx="27552">
                  <c:v>0.2</c:v>
                </c:pt>
                <c:pt idx="27553">
                  <c:v>0.33333333333333331</c:v>
                </c:pt>
                <c:pt idx="27554">
                  <c:v>0.45454545454545453</c:v>
                </c:pt>
                <c:pt idx="27555">
                  <c:v>0.5</c:v>
                </c:pt>
                <c:pt idx="27556">
                  <c:v>0.23529411764705882</c:v>
                </c:pt>
                <c:pt idx="27557">
                  <c:v>0.23529411764705882</c:v>
                </c:pt>
                <c:pt idx="27558">
                  <c:v>0.35294117647058826</c:v>
                </c:pt>
                <c:pt idx="27559">
                  <c:v>0.73684210526315785</c:v>
                </c:pt>
                <c:pt idx="27560">
                  <c:v>0.5714285714285714</c:v>
                </c:pt>
                <c:pt idx="27561">
                  <c:v>1.0909090909090908</c:v>
                </c:pt>
                <c:pt idx="27562">
                  <c:v>0.2</c:v>
                </c:pt>
                <c:pt idx="27563">
                  <c:v>0.25</c:v>
                </c:pt>
                <c:pt idx="27564">
                  <c:v>0.2857142857142857</c:v>
                </c:pt>
                <c:pt idx="27565">
                  <c:v>0.26315789473684209</c:v>
                </c:pt>
                <c:pt idx="27566">
                  <c:v>0.58333333333333337</c:v>
                </c:pt>
                <c:pt idx="27567">
                  <c:v>0.35294117647058826</c:v>
                </c:pt>
                <c:pt idx="27568">
                  <c:v>0.5714285714285714</c:v>
                </c:pt>
                <c:pt idx="27569">
                  <c:v>0.4</c:v>
                </c:pt>
                <c:pt idx="27570">
                  <c:v>0.2</c:v>
                </c:pt>
                <c:pt idx="27571">
                  <c:v>0.41176470588235292</c:v>
                </c:pt>
                <c:pt idx="27572">
                  <c:v>0.44444444444444442</c:v>
                </c:pt>
                <c:pt idx="27573">
                  <c:v>0.44444444444444442</c:v>
                </c:pt>
                <c:pt idx="27574">
                  <c:v>0.66666666666666663</c:v>
                </c:pt>
                <c:pt idx="27575">
                  <c:v>0.28000000000000003</c:v>
                </c:pt>
                <c:pt idx="27576">
                  <c:v>0.63157894736842102</c:v>
                </c:pt>
                <c:pt idx="27577">
                  <c:v>0.32</c:v>
                </c:pt>
                <c:pt idx="27578">
                  <c:v>0.2413793103448276</c:v>
                </c:pt>
                <c:pt idx="27579">
                  <c:v>0.44444444444444442</c:v>
                </c:pt>
                <c:pt idx="27580">
                  <c:v>0.63157894736842102</c:v>
                </c:pt>
                <c:pt idx="27581">
                  <c:v>0.27586206896551724</c:v>
                </c:pt>
                <c:pt idx="27582">
                  <c:v>1</c:v>
                </c:pt>
                <c:pt idx="27583">
                  <c:v>0.29411764705882354</c:v>
                </c:pt>
                <c:pt idx="27584">
                  <c:v>0.46153846153846156</c:v>
                </c:pt>
                <c:pt idx="27585">
                  <c:v>0.4</c:v>
                </c:pt>
                <c:pt idx="27586">
                  <c:v>0.83333333333333337</c:v>
                </c:pt>
                <c:pt idx="27587">
                  <c:v>1.5</c:v>
                </c:pt>
                <c:pt idx="27588">
                  <c:v>0.625</c:v>
                </c:pt>
                <c:pt idx="27589">
                  <c:v>1.4736842105263157</c:v>
                </c:pt>
                <c:pt idx="27590">
                  <c:v>0.70588235294117652</c:v>
                </c:pt>
                <c:pt idx="27591">
                  <c:v>1.037037037037037</c:v>
                </c:pt>
                <c:pt idx="27592">
                  <c:v>1.1111111111111112</c:v>
                </c:pt>
                <c:pt idx="27593">
                  <c:v>1.2173913043478262</c:v>
                </c:pt>
                <c:pt idx="27594">
                  <c:v>0.70588235294117652</c:v>
                </c:pt>
                <c:pt idx="27595">
                  <c:v>1.6</c:v>
                </c:pt>
                <c:pt idx="27596">
                  <c:v>1.2727272727272727</c:v>
                </c:pt>
                <c:pt idx="27597">
                  <c:v>1.2592592592592593</c:v>
                </c:pt>
                <c:pt idx="27598">
                  <c:v>0.93333333333333335</c:v>
                </c:pt>
                <c:pt idx="27599">
                  <c:v>1.1428571428571428</c:v>
                </c:pt>
                <c:pt idx="27600">
                  <c:v>1.032258064516129</c:v>
                </c:pt>
                <c:pt idx="27601">
                  <c:v>1.9130434782608696</c:v>
                </c:pt>
                <c:pt idx="27602">
                  <c:v>1.5384615384615385</c:v>
                </c:pt>
                <c:pt idx="27603">
                  <c:v>1.1818181818181819</c:v>
                </c:pt>
                <c:pt idx="27604">
                  <c:v>1.6296296296296295</c:v>
                </c:pt>
                <c:pt idx="27605">
                  <c:v>1.7857142857142858</c:v>
                </c:pt>
                <c:pt idx="27606">
                  <c:v>2</c:v>
                </c:pt>
                <c:pt idx="27607">
                  <c:v>2.0952380952380953</c:v>
                </c:pt>
                <c:pt idx="27608">
                  <c:v>1.2571428571428571</c:v>
                </c:pt>
                <c:pt idx="27609">
                  <c:v>2</c:v>
                </c:pt>
                <c:pt idx="27610">
                  <c:v>1.625</c:v>
                </c:pt>
                <c:pt idx="27611">
                  <c:v>0</c:v>
                </c:pt>
                <c:pt idx="27612">
                  <c:v>0.33333333333333331</c:v>
                </c:pt>
                <c:pt idx="27613">
                  <c:v>0</c:v>
                </c:pt>
                <c:pt idx="27614">
                  <c:v>0</c:v>
                </c:pt>
                <c:pt idx="27615">
                  <c:v>0</c:v>
                </c:pt>
                <c:pt idx="27616">
                  <c:v>0</c:v>
                </c:pt>
                <c:pt idx="27617">
                  <c:v>0</c:v>
                </c:pt>
                <c:pt idx="27618">
                  <c:v>0.58333333333333337</c:v>
                </c:pt>
                <c:pt idx="27619">
                  <c:v>0</c:v>
                </c:pt>
                <c:pt idx="27620">
                  <c:v>0.4375</c:v>
                </c:pt>
                <c:pt idx="27621">
                  <c:v>0.36666666666666664</c:v>
                </c:pt>
                <c:pt idx="27622">
                  <c:v>1.2727272727272727</c:v>
                </c:pt>
                <c:pt idx="27623">
                  <c:v>0.9</c:v>
                </c:pt>
                <c:pt idx="27624">
                  <c:v>1.0384615384615385</c:v>
                </c:pt>
                <c:pt idx="27625">
                  <c:v>1.1481481481481481</c:v>
                </c:pt>
                <c:pt idx="27626">
                  <c:v>1.52</c:v>
                </c:pt>
                <c:pt idx="27627">
                  <c:v>1.4333333333333333</c:v>
                </c:pt>
                <c:pt idx="27628">
                  <c:v>1.8888888888888888</c:v>
                </c:pt>
                <c:pt idx="27629">
                  <c:v>0</c:v>
                </c:pt>
                <c:pt idx="27630">
                  <c:v>0</c:v>
                </c:pt>
                <c:pt idx="27631">
                  <c:v>0</c:v>
                </c:pt>
                <c:pt idx="27632">
                  <c:v>0</c:v>
                </c:pt>
                <c:pt idx="27633">
                  <c:v>0</c:v>
                </c:pt>
                <c:pt idx="27634">
                  <c:v>0</c:v>
                </c:pt>
                <c:pt idx="27635">
                  <c:v>0</c:v>
                </c:pt>
                <c:pt idx="27636">
                  <c:v>0</c:v>
                </c:pt>
                <c:pt idx="27637">
                  <c:v>0</c:v>
                </c:pt>
                <c:pt idx="27638">
                  <c:v>0</c:v>
                </c:pt>
                <c:pt idx="27639">
                  <c:v>0.33333333333333331</c:v>
                </c:pt>
                <c:pt idx="27640">
                  <c:v>0</c:v>
                </c:pt>
                <c:pt idx="27641">
                  <c:v>0</c:v>
                </c:pt>
                <c:pt idx="27642">
                  <c:v>0</c:v>
                </c:pt>
                <c:pt idx="27643">
                  <c:v>0</c:v>
                </c:pt>
                <c:pt idx="27644">
                  <c:v>0</c:v>
                </c:pt>
                <c:pt idx="27645">
                  <c:v>0</c:v>
                </c:pt>
                <c:pt idx="27646">
                  <c:v>0</c:v>
                </c:pt>
                <c:pt idx="27647">
                  <c:v>0</c:v>
                </c:pt>
                <c:pt idx="27648">
                  <c:v>0</c:v>
                </c:pt>
                <c:pt idx="27649">
                  <c:v>0</c:v>
                </c:pt>
                <c:pt idx="27650">
                  <c:v>0</c:v>
                </c:pt>
                <c:pt idx="27651">
                  <c:v>0</c:v>
                </c:pt>
                <c:pt idx="27652">
                  <c:v>0.2</c:v>
                </c:pt>
                <c:pt idx="27653">
                  <c:v>0.2</c:v>
                </c:pt>
                <c:pt idx="27654">
                  <c:v>0</c:v>
                </c:pt>
                <c:pt idx="27655">
                  <c:v>0</c:v>
                </c:pt>
                <c:pt idx="27656">
                  <c:v>0</c:v>
                </c:pt>
                <c:pt idx="27657">
                  <c:v>0</c:v>
                </c:pt>
                <c:pt idx="27658">
                  <c:v>0</c:v>
                </c:pt>
                <c:pt idx="27659">
                  <c:v>0</c:v>
                </c:pt>
                <c:pt idx="27660">
                  <c:v>0</c:v>
                </c:pt>
                <c:pt idx="27661">
                  <c:v>0</c:v>
                </c:pt>
                <c:pt idx="27662">
                  <c:v>0</c:v>
                </c:pt>
                <c:pt idx="27663">
                  <c:v>0</c:v>
                </c:pt>
                <c:pt idx="27664">
                  <c:v>0.5</c:v>
                </c:pt>
                <c:pt idx="27665">
                  <c:v>0.54545454545454541</c:v>
                </c:pt>
                <c:pt idx="27666">
                  <c:v>0</c:v>
                </c:pt>
                <c:pt idx="27667">
                  <c:v>0</c:v>
                </c:pt>
                <c:pt idx="27668">
                  <c:v>0</c:v>
                </c:pt>
                <c:pt idx="27669">
                  <c:v>0</c:v>
                </c:pt>
                <c:pt idx="27670">
                  <c:v>0</c:v>
                </c:pt>
                <c:pt idx="27671">
                  <c:v>0.36363636363636365</c:v>
                </c:pt>
                <c:pt idx="27672">
                  <c:v>0.2</c:v>
                </c:pt>
                <c:pt idx="27673">
                  <c:v>0.46153846153846156</c:v>
                </c:pt>
                <c:pt idx="27674">
                  <c:v>0.46153846153846156</c:v>
                </c:pt>
                <c:pt idx="27675">
                  <c:v>0.7142857142857143</c:v>
                </c:pt>
                <c:pt idx="27676">
                  <c:v>0.93333333333333335</c:v>
                </c:pt>
                <c:pt idx="27677">
                  <c:v>0.21428571428571427</c:v>
                </c:pt>
                <c:pt idx="27678">
                  <c:v>0.25</c:v>
                </c:pt>
                <c:pt idx="27679">
                  <c:v>0.375</c:v>
                </c:pt>
                <c:pt idx="27680">
                  <c:v>0.63636363636363635</c:v>
                </c:pt>
                <c:pt idx="27681">
                  <c:v>0.3125</c:v>
                </c:pt>
                <c:pt idx="27682">
                  <c:v>0.2857142857142857</c:v>
                </c:pt>
                <c:pt idx="27683">
                  <c:v>0.25</c:v>
                </c:pt>
                <c:pt idx="27684">
                  <c:v>0.35</c:v>
                </c:pt>
                <c:pt idx="27685">
                  <c:v>0.2</c:v>
                </c:pt>
                <c:pt idx="27686">
                  <c:v>0.7142857142857143</c:v>
                </c:pt>
                <c:pt idx="27687">
                  <c:v>0.8571428571428571</c:v>
                </c:pt>
                <c:pt idx="27688">
                  <c:v>0.7142857142857143</c:v>
                </c:pt>
                <c:pt idx="27689">
                  <c:v>0.25</c:v>
                </c:pt>
                <c:pt idx="27690">
                  <c:v>0.2857142857142857</c:v>
                </c:pt>
                <c:pt idx="27691">
                  <c:v>0.38095238095238093</c:v>
                </c:pt>
                <c:pt idx="27692">
                  <c:v>0.66666666666666663</c:v>
                </c:pt>
                <c:pt idx="27693">
                  <c:v>0.8571428571428571</c:v>
                </c:pt>
                <c:pt idx="27694">
                  <c:v>0.32</c:v>
                </c:pt>
                <c:pt idx="27695">
                  <c:v>0.21428571428571427</c:v>
                </c:pt>
                <c:pt idx="27696">
                  <c:v>0.61538461538461542</c:v>
                </c:pt>
                <c:pt idx="27697">
                  <c:v>0.84210526315789469</c:v>
                </c:pt>
                <c:pt idx="27698">
                  <c:v>0.21428571428571427</c:v>
                </c:pt>
                <c:pt idx="27699">
                  <c:v>1.125</c:v>
                </c:pt>
                <c:pt idx="27700">
                  <c:v>0.4</c:v>
                </c:pt>
                <c:pt idx="27701">
                  <c:v>0.73684210526315785</c:v>
                </c:pt>
                <c:pt idx="27702">
                  <c:v>1.25</c:v>
                </c:pt>
                <c:pt idx="27703">
                  <c:v>1.125</c:v>
                </c:pt>
                <c:pt idx="27704">
                  <c:v>0.82352941176470584</c:v>
                </c:pt>
                <c:pt idx="27705">
                  <c:v>0.53846153846153844</c:v>
                </c:pt>
                <c:pt idx="27706">
                  <c:v>0.45161290322580644</c:v>
                </c:pt>
                <c:pt idx="27707">
                  <c:v>0.66666666666666663</c:v>
                </c:pt>
                <c:pt idx="27708">
                  <c:v>0.96</c:v>
                </c:pt>
                <c:pt idx="27709">
                  <c:v>0.58064516129032262</c:v>
                </c:pt>
                <c:pt idx="27710">
                  <c:v>1.4444444444444444</c:v>
                </c:pt>
                <c:pt idx="27711">
                  <c:v>1.1818181818181819</c:v>
                </c:pt>
                <c:pt idx="27712">
                  <c:v>1.3913043478260869</c:v>
                </c:pt>
                <c:pt idx="27713">
                  <c:v>0.6875</c:v>
                </c:pt>
                <c:pt idx="27714">
                  <c:v>1.5789473684210527</c:v>
                </c:pt>
                <c:pt idx="27715">
                  <c:v>1.7</c:v>
                </c:pt>
                <c:pt idx="27716">
                  <c:v>1.7</c:v>
                </c:pt>
                <c:pt idx="27717">
                  <c:v>1.8095238095238095</c:v>
                </c:pt>
                <c:pt idx="27718">
                  <c:v>0.76470588235294112</c:v>
                </c:pt>
                <c:pt idx="27719">
                  <c:v>1.7</c:v>
                </c:pt>
                <c:pt idx="27720">
                  <c:v>1.4166666666666667</c:v>
                </c:pt>
                <c:pt idx="27721">
                  <c:v>0.88235294117647056</c:v>
                </c:pt>
                <c:pt idx="27722">
                  <c:v>1.8095238095238095</c:v>
                </c:pt>
                <c:pt idx="27723">
                  <c:v>1.9090909090909092</c:v>
                </c:pt>
                <c:pt idx="27724">
                  <c:v>1.72</c:v>
                </c:pt>
                <c:pt idx="27725">
                  <c:v>1.3103448275862069</c:v>
                </c:pt>
                <c:pt idx="27726">
                  <c:v>0.97142857142857142</c:v>
                </c:pt>
                <c:pt idx="27727">
                  <c:v>1.6153846153846154</c:v>
                </c:pt>
                <c:pt idx="27728">
                  <c:v>1.7777777777777777</c:v>
                </c:pt>
                <c:pt idx="27729">
                  <c:v>2.2173913043478262</c:v>
                </c:pt>
                <c:pt idx="27730">
                  <c:v>1.027027027027027</c:v>
                </c:pt>
                <c:pt idx="27731">
                  <c:v>1.4</c:v>
                </c:pt>
                <c:pt idx="27732">
                  <c:v>1.0555555555555556</c:v>
                </c:pt>
                <c:pt idx="27733">
                  <c:v>1.5517241379310345</c:v>
                </c:pt>
                <c:pt idx="27734">
                  <c:v>1.4838709677419355</c:v>
                </c:pt>
                <c:pt idx="27735">
                  <c:v>1.7037037037037037</c:v>
                </c:pt>
                <c:pt idx="27736">
                  <c:v>1.7037037037037037</c:v>
                </c:pt>
                <c:pt idx="27737">
                  <c:v>1.3103448275862069</c:v>
                </c:pt>
                <c:pt idx="27738">
                  <c:v>1.5517241379310345</c:v>
                </c:pt>
                <c:pt idx="27739">
                  <c:v>1.4838709677419355</c:v>
                </c:pt>
                <c:pt idx="27740">
                  <c:v>1.84</c:v>
                </c:pt>
                <c:pt idx="27741">
                  <c:v>1.84</c:v>
                </c:pt>
                <c:pt idx="27742">
                  <c:v>0</c:v>
                </c:pt>
                <c:pt idx="27743">
                  <c:v>0</c:v>
                </c:pt>
                <c:pt idx="27744">
                  <c:v>0</c:v>
                </c:pt>
                <c:pt idx="27745">
                  <c:v>0</c:v>
                </c:pt>
                <c:pt idx="27746">
                  <c:v>0</c:v>
                </c:pt>
                <c:pt idx="27747">
                  <c:v>0.41666666666666669</c:v>
                </c:pt>
                <c:pt idx="27748">
                  <c:v>0</c:v>
                </c:pt>
                <c:pt idx="27749">
                  <c:v>0</c:v>
                </c:pt>
                <c:pt idx="27750">
                  <c:v>0</c:v>
                </c:pt>
                <c:pt idx="27751">
                  <c:v>0</c:v>
                </c:pt>
                <c:pt idx="27752">
                  <c:v>0.9285714285714286</c:v>
                </c:pt>
                <c:pt idx="27753">
                  <c:v>0</c:v>
                </c:pt>
                <c:pt idx="27754">
                  <c:v>0.42857142857142855</c:v>
                </c:pt>
                <c:pt idx="27755">
                  <c:v>0.3</c:v>
                </c:pt>
                <c:pt idx="27756">
                  <c:v>0.21052631578947367</c:v>
                </c:pt>
                <c:pt idx="27757">
                  <c:v>0.26315789473684209</c:v>
                </c:pt>
                <c:pt idx="27758">
                  <c:v>0.33333333333333331</c:v>
                </c:pt>
                <c:pt idx="27759">
                  <c:v>0.56000000000000005</c:v>
                </c:pt>
                <c:pt idx="27760">
                  <c:v>1.4705882352941178</c:v>
                </c:pt>
                <c:pt idx="27761">
                  <c:v>0.48571428571428571</c:v>
                </c:pt>
                <c:pt idx="27762">
                  <c:v>0.70967741935483875</c:v>
                </c:pt>
                <c:pt idx="27763">
                  <c:v>1.6666666666666667</c:v>
                </c:pt>
                <c:pt idx="27764">
                  <c:v>1.3809523809523809</c:v>
                </c:pt>
                <c:pt idx="27765">
                  <c:v>1.9</c:v>
                </c:pt>
                <c:pt idx="27766">
                  <c:v>1.9047619047619047</c:v>
                </c:pt>
                <c:pt idx="27767">
                  <c:v>1.3214285714285714</c:v>
                </c:pt>
                <c:pt idx="27768">
                  <c:v>1.6071428571428572</c:v>
                </c:pt>
                <c:pt idx="27769">
                  <c:v>1.8636363636363635</c:v>
                </c:pt>
                <c:pt idx="27770">
                  <c:v>2.25</c:v>
                </c:pt>
                <c:pt idx="27771">
                  <c:v>1.9523809523809523</c:v>
                </c:pt>
                <c:pt idx="27772">
                  <c:v>1.6071428571428572</c:v>
                </c:pt>
                <c:pt idx="27773">
                  <c:v>1.875</c:v>
                </c:pt>
                <c:pt idx="27774">
                  <c:v>1.8571428571428572</c:v>
                </c:pt>
                <c:pt idx="27775">
                  <c:v>1.3235294117647058</c:v>
                </c:pt>
                <c:pt idx="27776">
                  <c:v>0</c:v>
                </c:pt>
                <c:pt idx="27777">
                  <c:v>0</c:v>
                </c:pt>
                <c:pt idx="27778">
                  <c:v>0</c:v>
                </c:pt>
                <c:pt idx="27779">
                  <c:v>0</c:v>
                </c:pt>
                <c:pt idx="27780">
                  <c:v>0</c:v>
                </c:pt>
                <c:pt idx="27781">
                  <c:v>0</c:v>
                </c:pt>
                <c:pt idx="27782">
                  <c:v>0</c:v>
                </c:pt>
                <c:pt idx="27783">
                  <c:v>0</c:v>
                </c:pt>
                <c:pt idx="27784">
                  <c:v>0</c:v>
                </c:pt>
                <c:pt idx="27785">
                  <c:v>0</c:v>
                </c:pt>
                <c:pt idx="27786">
                  <c:v>0</c:v>
                </c:pt>
                <c:pt idx="27787">
                  <c:v>0</c:v>
                </c:pt>
                <c:pt idx="27788">
                  <c:v>0</c:v>
                </c:pt>
                <c:pt idx="27789">
                  <c:v>0</c:v>
                </c:pt>
                <c:pt idx="27790">
                  <c:v>0</c:v>
                </c:pt>
                <c:pt idx="27791">
                  <c:v>0</c:v>
                </c:pt>
                <c:pt idx="27792">
                  <c:v>0</c:v>
                </c:pt>
                <c:pt idx="27793">
                  <c:v>0</c:v>
                </c:pt>
                <c:pt idx="27794">
                  <c:v>0</c:v>
                </c:pt>
                <c:pt idx="27795">
                  <c:v>0</c:v>
                </c:pt>
                <c:pt idx="27796">
                  <c:v>0</c:v>
                </c:pt>
                <c:pt idx="27797">
                  <c:v>0</c:v>
                </c:pt>
                <c:pt idx="27798">
                  <c:v>0</c:v>
                </c:pt>
                <c:pt idx="27799">
                  <c:v>0</c:v>
                </c:pt>
                <c:pt idx="27800">
                  <c:v>0</c:v>
                </c:pt>
                <c:pt idx="27801">
                  <c:v>0</c:v>
                </c:pt>
                <c:pt idx="27802">
                  <c:v>0.25</c:v>
                </c:pt>
                <c:pt idx="27803">
                  <c:v>0</c:v>
                </c:pt>
                <c:pt idx="27804">
                  <c:v>0</c:v>
                </c:pt>
                <c:pt idx="27805">
                  <c:v>0</c:v>
                </c:pt>
                <c:pt idx="27806">
                  <c:v>0.4</c:v>
                </c:pt>
                <c:pt idx="27807">
                  <c:v>0.4</c:v>
                </c:pt>
                <c:pt idx="27808">
                  <c:v>0</c:v>
                </c:pt>
                <c:pt idx="27809">
                  <c:v>0.2857142857142857</c:v>
                </c:pt>
                <c:pt idx="27810">
                  <c:v>0</c:v>
                </c:pt>
                <c:pt idx="27811">
                  <c:v>0</c:v>
                </c:pt>
                <c:pt idx="27812">
                  <c:v>0.47058823529411764</c:v>
                </c:pt>
                <c:pt idx="27813">
                  <c:v>0.58823529411764708</c:v>
                </c:pt>
                <c:pt idx="27814">
                  <c:v>0.33333333333333331</c:v>
                </c:pt>
                <c:pt idx="27815">
                  <c:v>0.26666666666666666</c:v>
                </c:pt>
                <c:pt idx="27816">
                  <c:v>0.72727272727272729</c:v>
                </c:pt>
                <c:pt idx="27817">
                  <c:v>0.47058823529411764</c:v>
                </c:pt>
                <c:pt idx="27818">
                  <c:v>0.21052631578947367</c:v>
                </c:pt>
                <c:pt idx="27819">
                  <c:v>0.35714285714285715</c:v>
                </c:pt>
                <c:pt idx="27820">
                  <c:v>0.2</c:v>
                </c:pt>
                <c:pt idx="27821">
                  <c:v>0.26666666666666666</c:v>
                </c:pt>
                <c:pt idx="27822">
                  <c:v>0.5625</c:v>
                </c:pt>
                <c:pt idx="27823">
                  <c:v>0.5</c:v>
                </c:pt>
                <c:pt idx="27824">
                  <c:v>0.76923076923076927</c:v>
                </c:pt>
                <c:pt idx="27825">
                  <c:v>0.31578947368421051</c:v>
                </c:pt>
                <c:pt idx="27826">
                  <c:v>0.4</c:v>
                </c:pt>
                <c:pt idx="27827">
                  <c:v>0.26315789473684209</c:v>
                </c:pt>
                <c:pt idx="27828">
                  <c:v>0.4375</c:v>
                </c:pt>
                <c:pt idx="27829">
                  <c:v>0.3</c:v>
                </c:pt>
                <c:pt idx="27830">
                  <c:v>0.47058823529411764</c:v>
                </c:pt>
                <c:pt idx="27831">
                  <c:v>0.21428571428571427</c:v>
                </c:pt>
                <c:pt idx="27832">
                  <c:v>0.8571428571428571</c:v>
                </c:pt>
                <c:pt idx="27833">
                  <c:v>0.36842105263157893</c:v>
                </c:pt>
                <c:pt idx="27834">
                  <c:v>0.35</c:v>
                </c:pt>
                <c:pt idx="27835">
                  <c:v>0.25</c:v>
                </c:pt>
                <c:pt idx="27836">
                  <c:v>0.2</c:v>
                </c:pt>
                <c:pt idx="27837">
                  <c:v>0.47058823529411764</c:v>
                </c:pt>
                <c:pt idx="27838">
                  <c:v>0.47058823529411764</c:v>
                </c:pt>
                <c:pt idx="27839">
                  <c:v>0.8571428571428571</c:v>
                </c:pt>
                <c:pt idx="27840">
                  <c:v>0.36842105263157893</c:v>
                </c:pt>
                <c:pt idx="27841">
                  <c:v>0.47058823529411764</c:v>
                </c:pt>
                <c:pt idx="27842">
                  <c:v>0.47058823529411764</c:v>
                </c:pt>
                <c:pt idx="27843">
                  <c:v>0.32</c:v>
                </c:pt>
                <c:pt idx="27844">
                  <c:v>0.4</c:v>
                </c:pt>
                <c:pt idx="27845">
                  <c:v>0.66666666666666663</c:v>
                </c:pt>
                <c:pt idx="27846">
                  <c:v>0</c:v>
                </c:pt>
                <c:pt idx="27847">
                  <c:v>0.48</c:v>
                </c:pt>
                <c:pt idx="27848">
                  <c:v>1.5294117647058822</c:v>
                </c:pt>
                <c:pt idx="27849">
                  <c:v>0.58064516129032262</c:v>
                </c:pt>
                <c:pt idx="27850">
                  <c:v>0.95833333333333337</c:v>
                </c:pt>
                <c:pt idx="27851">
                  <c:v>0.96</c:v>
                </c:pt>
                <c:pt idx="27852">
                  <c:v>1.5</c:v>
                </c:pt>
                <c:pt idx="27853">
                  <c:v>1.5</c:v>
                </c:pt>
                <c:pt idx="27854">
                  <c:v>0.64516129032258063</c:v>
                </c:pt>
                <c:pt idx="27855">
                  <c:v>0.41025641025641024</c:v>
                </c:pt>
                <c:pt idx="27856">
                  <c:v>1.3636363636363635</c:v>
                </c:pt>
                <c:pt idx="27857">
                  <c:v>0</c:v>
                </c:pt>
                <c:pt idx="27858">
                  <c:v>1</c:v>
                </c:pt>
                <c:pt idx="27859">
                  <c:v>1.1851851851851851</c:v>
                </c:pt>
                <c:pt idx="27860">
                  <c:v>1.5</c:v>
                </c:pt>
                <c:pt idx="27861">
                  <c:v>1.1666666666666667</c:v>
                </c:pt>
                <c:pt idx="27862">
                  <c:v>1.8</c:v>
                </c:pt>
                <c:pt idx="27863">
                  <c:v>0.96551724137931039</c:v>
                </c:pt>
                <c:pt idx="27864">
                  <c:v>1.8947368421052631</c:v>
                </c:pt>
                <c:pt idx="27865">
                  <c:v>1.5217391304347827</c:v>
                </c:pt>
                <c:pt idx="27866">
                  <c:v>1</c:v>
                </c:pt>
                <c:pt idx="27867">
                  <c:v>0.84848484848484851</c:v>
                </c:pt>
                <c:pt idx="27868">
                  <c:v>1.0666666666666667</c:v>
                </c:pt>
                <c:pt idx="27869">
                  <c:v>1.2857142857142858</c:v>
                </c:pt>
                <c:pt idx="27870">
                  <c:v>0</c:v>
                </c:pt>
                <c:pt idx="27871">
                  <c:v>0.94117647058823528</c:v>
                </c:pt>
                <c:pt idx="27872">
                  <c:v>2.0952380952380953</c:v>
                </c:pt>
                <c:pt idx="27873">
                  <c:v>1.3793103448275863</c:v>
                </c:pt>
                <c:pt idx="27874">
                  <c:v>1.6</c:v>
                </c:pt>
                <c:pt idx="27875">
                  <c:v>1.6</c:v>
                </c:pt>
                <c:pt idx="27876">
                  <c:v>2</c:v>
                </c:pt>
                <c:pt idx="27877">
                  <c:v>1.3793103448275863</c:v>
                </c:pt>
                <c:pt idx="27878">
                  <c:v>2</c:v>
                </c:pt>
                <c:pt idx="27879">
                  <c:v>1.6923076923076923</c:v>
                </c:pt>
                <c:pt idx="27880">
                  <c:v>1.2857142857142858</c:v>
                </c:pt>
                <c:pt idx="27881">
                  <c:v>1.4666666666666666</c:v>
                </c:pt>
                <c:pt idx="27882">
                  <c:v>1.962962962962963</c:v>
                </c:pt>
                <c:pt idx="27883">
                  <c:v>0</c:v>
                </c:pt>
                <c:pt idx="27884">
                  <c:v>1.8571428571428572</c:v>
                </c:pt>
                <c:pt idx="27885">
                  <c:v>2.2222222222222223</c:v>
                </c:pt>
                <c:pt idx="27886">
                  <c:v>0</c:v>
                </c:pt>
                <c:pt idx="27887">
                  <c:v>0</c:v>
                </c:pt>
                <c:pt idx="27888">
                  <c:v>0</c:v>
                </c:pt>
                <c:pt idx="27889">
                  <c:v>0</c:v>
                </c:pt>
                <c:pt idx="27890">
                  <c:v>0</c:v>
                </c:pt>
                <c:pt idx="27891">
                  <c:v>0</c:v>
                </c:pt>
                <c:pt idx="27892">
                  <c:v>0</c:v>
                </c:pt>
                <c:pt idx="27893">
                  <c:v>0</c:v>
                </c:pt>
                <c:pt idx="27894">
                  <c:v>0.6</c:v>
                </c:pt>
                <c:pt idx="27895">
                  <c:v>0</c:v>
                </c:pt>
                <c:pt idx="27896">
                  <c:v>1.588235294117647</c:v>
                </c:pt>
                <c:pt idx="27897">
                  <c:v>1.6</c:v>
                </c:pt>
                <c:pt idx="27898">
                  <c:v>1.6875</c:v>
                </c:pt>
                <c:pt idx="27899">
                  <c:v>1.6875</c:v>
                </c:pt>
                <c:pt idx="27900">
                  <c:v>0</c:v>
                </c:pt>
                <c:pt idx="27901">
                  <c:v>0.78787878787878785</c:v>
                </c:pt>
                <c:pt idx="27902">
                  <c:v>1.8235294117647058</c:v>
                </c:pt>
                <c:pt idx="27903">
                  <c:v>1.4090909090909092</c:v>
                </c:pt>
                <c:pt idx="27904">
                  <c:v>0</c:v>
                </c:pt>
                <c:pt idx="27905">
                  <c:v>1.8421052631578947</c:v>
                </c:pt>
                <c:pt idx="27906">
                  <c:v>2</c:v>
                </c:pt>
                <c:pt idx="27907">
                  <c:v>2.1904761904761907</c:v>
                </c:pt>
                <c:pt idx="27908">
                  <c:v>0.96969696969696972</c:v>
                </c:pt>
                <c:pt idx="27909">
                  <c:v>1</c:v>
                </c:pt>
                <c:pt idx="27910">
                  <c:v>2.0909090909090908</c:v>
                </c:pt>
                <c:pt idx="27911">
                  <c:v>1.6956521739130435</c:v>
                </c:pt>
                <c:pt idx="27912">
                  <c:v>0</c:v>
                </c:pt>
                <c:pt idx="27913">
                  <c:v>0</c:v>
                </c:pt>
                <c:pt idx="27914">
                  <c:v>0</c:v>
                </c:pt>
                <c:pt idx="27915">
                  <c:v>0</c:v>
                </c:pt>
                <c:pt idx="27916">
                  <c:v>0</c:v>
                </c:pt>
                <c:pt idx="27917">
                  <c:v>0</c:v>
                </c:pt>
                <c:pt idx="27918">
                  <c:v>0</c:v>
                </c:pt>
                <c:pt idx="27919">
                  <c:v>0</c:v>
                </c:pt>
                <c:pt idx="27920">
                  <c:v>0</c:v>
                </c:pt>
                <c:pt idx="27921">
                  <c:v>0</c:v>
                </c:pt>
                <c:pt idx="27922">
                  <c:v>0</c:v>
                </c:pt>
                <c:pt idx="27923">
                  <c:v>0</c:v>
                </c:pt>
                <c:pt idx="27924">
                  <c:v>0</c:v>
                </c:pt>
                <c:pt idx="27925">
                  <c:v>0</c:v>
                </c:pt>
                <c:pt idx="27926">
                  <c:v>0</c:v>
                </c:pt>
                <c:pt idx="27927">
                  <c:v>0</c:v>
                </c:pt>
                <c:pt idx="27928">
                  <c:v>0</c:v>
                </c:pt>
                <c:pt idx="27929">
                  <c:v>0</c:v>
                </c:pt>
                <c:pt idx="27930">
                  <c:v>0</c:v>
                </c:pt>
                <c:pt idx="27931">
                  <c:v>0</c:v>
                </c:pt>
                <c:pt idx="27932">
                  <c:v>0.375</c:v>
                </c:pt>
                <c:pt idx="27933">
                  <c:v>0</c:v>
                </c:pt>
                <c:pt idx="27934">
                  <c:v>0</c:v>
                </c:pt>
                <c:pt idx="27935">
                  <c:v>0</c:v>
                </c:pt>
                <c:pt idx="27936">
                  <c:v>0</c:v>
                </c:pt>
                <c:pt idx="27937">
                  <c:v>0</c:v>
                </c:pt>
                <c:pt idx="27938">
                  <c:v>0</c:v>
                </c:pt>
                <c:pt idx="27939">
                  <c:v>0</c:v>
                </c:pt>
                <c:pt idx="27940">
                  <c:v>0.2</c:v>
                </c:pt>
                <c:pt idx="27941">
                  <c:v>0</c:v>
                </c:pt>
                <c:pt idx="27942">
                  <c:v>0</c:v>
                </c:pt>
                <c:pt idx="27943">
                  <c:v>0.5</c:v>
                </c:pt>
                <c:pt idx="27944">
                  <c:v>0</c:v>
                </c:pt>
                <c:pt idx="27945">
                  <c:v>0</c:v>
                </c:pt>
                <c:pt idx="27946">
                  <c:v>0</c:v>
                </c:pt>
                <c:pt idx="27947">
                  <c:v>0.375</c:v>
                </c:pt>
                <c:pt idx="27948">
                  <c:v>0</c:v>
                </c:pt>
                <c:pt idx="27949">
                  <c:v>0.76923076923076927</c:v>
                </c:pt>
                <c:pt idx="27950">
                  <c:v>0</c:v>
                </c:pt>
                <c:pt idx="27951">
                  <c:v>0.4</c:v>
                </c:pt>
                <c:pt idx="27952">
                  <c:v>0.76923076923076927</c:v>
                </c:pt>
                <c:pt idx="27953">
                  <c:v>0</c:v>
                </c:pt>
                <c:pt idx="27954">
                  <c:v>0</c:v>
                </c:pt>
                <c:pt idx="27955">
                  <c:v>0</c:v>
                </c:pt>
                <c:pt idx="27956">
                  <c:v>0.25</c:v>
                </c:pt>
                <c:pt idx="27957">
                  <c:v>0.76923076923076927</c:v>
                </c:pt>
                <c:pt idx="27958">
                  <c:v>0</c:v>
                </c:pt>
                <c:pt idx="27959">
                  <c:v>0.30769230769230771</c:v>
                </c:pt>
                <c:pt idx="27960">
                  <c:v>1.2</c:v>
                </c:pt>
                <c:pt idx="27961">
                  <c:v>0.23076923076923078</c:v>
                </c:pt>
                <c:pt idx="27962">
                  <c:v>0.33333333333333331</c:v>
                </c:pt>
                <c:pt idx="27963">
                  <c:v>0.46666666666666667</c:v>
                </c:pt>
                <c:pt idx="27964">
                  <c:v>0.26666666666666666</c:v>
                </c:pt>
                <c:pt idx="27965">
                  <c:v>0.5</c:v>
                </c:pt>
                <c:pt idx="27966">
                  <c:v>0.76923076923076927</c:v>
                </c:pt>
                <c:pt idx="27967">
                  <c:v>0.66666666666666663</c:v>
                </c:pt>
                <c:pt idx="27968">
                  <c:v>0</c:v>
                </c:pt>
                <c:pt idx="27969">
                  <c:v>0</c:v>
                </c:pt>
                <c:pt idx="27970">
                  <c:v>0.3</c:v>
                </c:pt>
                <c:pt idx="27971">
                  <c:v>0.625</c:v>
                </c:pt>
                <c:pt idx="27972">
                  <c:v>0</c:v>
                </c:pt>
                <c:pt idx="27973">
                  <c:v>0.3</c:v>
                </c:pt>
                <c:pt idx="27974">
                  <c:v>0.375</c:v>
                </c:pt>
                <c:pt idx="27975">
                  <c:v>0</c:v>
                </c:pt>
                <c:pt idx="27976">
                  <c:v>0.21428571428571427</c:v>
                </c:pt>
                <c:pt idx="27977">
                  <c:v>0.33333333333333331</c:v>
                </c:pt>
                <c:pt idx="27978">
                  <c:v>0.375</c:v>
                </c:pt>
                <c:pt idx="27979">
                  <c:v>0.375</c:v>
                </c:pt>
                <c:pt idx="27980">
                  <c:v>0.7857142857142857</c:v>
                </c:pt>
                <c:pt idx="27981">
                  <c:v>1</c:v>
                </c:pt>
                <c:pt idx="27982">
                  <c:v>0.27777777777777779</c:v>
                </c:pt>
                <c:pt idx="27983">
                  <c:v>0.2608695652173913</c:v>
                </c:pt>
                <c:pt idx="27984">
                  <c:v>2</c:v>
                </c:pt>
                <c:pt idx="27985">
                  <c:v>0.21739130434782608</c:v>
                </c:pt>
                <c:pt idx="27986">
                  <c:v>0.58823529411764708</c:v>
                </c:pt>
                <c:pt idx="27987">
                  <c:v>0.77777777777777779</c:v>
                </c:pt>
                <c:pt idx="27988">
                  <c:v>0.21428571428571427</c:v>
                </c:pt>
                <c:pt idx="27989">
                  <c:v>0.6</c:v>
                </c:pt>
                <c:pt idx="27990">
                  <c:v>0.8</c:v>
                </c:pt>
                <c:pt idx="27991">
                  <c:v>0.47619047619047616</c:v>
                </c:pt>
                <c:pt idx="27992">
                  <c:v>1.2307692307692308</c:v>
                </c:pt>
                <c:pt idx="27993">
                  <c:v>1.0526315789473684</c:v>
                </c:pt>
                <c:pt idx="27994">
                  <c:v>0.35714285714285715</c:v>
                </c:pt>
                <c:pt idx="27995">
                  <c:v>0.94736842105263153</c:v>
                </c:pt>
                <c:pt idx="27996">
                  <c:v>0.77272727272727271</c:v>
                </c:pt>
                <c:pt idx="27997">
                  <c:v>1.2941176470588236</c:v>
                </c:pt>
                <c:pt idx="27998">
                  <c:v>1.5</c:v>
                </c:pt>
                <c:pt idx="27999">
                  <c:v>0.42424242424242425</c:v>
                </c:pt>
                <c:pt idx="28000">
                  <c:v>0.81818181818181823</c:v>
                </c:pt>
                <c:pt idx="28001">
                  <c:v>1.125</c:v>
                </c:pt>
                <c:pt idx="28002">
                  <c:v>0.5</c:v>
                </c:pt>
                <c:pt idx="28003">
                  <c:v>0.81481481481481477</c:v>
                </c:pt>
                <c:pt idx="28004">
                  <c:v>1.6666666666666667</c:v>
                </c:pt>
                <c:pt idx="28005">
                  <c:v>0.9285714285714286</c:v>
                </c:pt>
                <c:pt idx="28006">
                  <c:v>1.0833333333333333</c:v>
                </c:pt>
                <c:pt idx="28007">
                  <c:v>1.4782608695652173</c:v>
                </c:pt>
                <c:pt idx="28008">
                  <c:v>2</c:v>
                </c:pt>
                <c:pt idx="28009">
                  <c:v>0.8125</c:v>
                </c:pt>
                <c:pt idx="28010">
                  <c:v>1</c:v>
                </c:pt>
                <c:pt idx="28011">
                  <c:v>1.6190476190476191</c:v>
                </c:pt>
                <c:pt idx="28012">
                  <c:v>2</c:v>
                </c:pt>
                <c:pt idx="28013">
                  <c:v>1.9</c:v>
                </c:pt>
                <c:pt idx="28014">
                  <c:v>2.1111111111111112</c:v>
                </c:pt>
                <c:pt idx="28015">
                  <c:v>0.97142857142857142</c:v>
                </c:pt>
                <c:pt idx="28016">
                  <c:v>1.3571428571428572</c:v>
                </c:pt>
                <c:pt idx="28017">
                  <c:v>2</c:v>
                </c:pt>
                <c:pt idx="28018">
                  <c:v>1.68</c:v>
                </c:pt>
                <c:pt idx="28019">
                  <c:v>1.4482758620689655</c:v>
                </c:pt>
                <c:pt idx="28020">
                  <c:v>1.5333333333333334</c:v>
                </c:pt>
                <c:pt idx="28021">
                  <c:v>1.5333333333333334</c:v>
                </c:pt>
                <c:pt idx="28022">
                  <c:v>0</c:v>
                </c:pt>
                <c:pt idx="28023">
                  <c:v>0</c:v>
                </c:pt>
                <c:pt idx="28024">
                  <c:v>0</c:v>
                </c:pt>
                <c:pt idx="28025">
                  <c:v>0</c:v>
                </c:pt>
                <c:pt idx="28026">
                  <c:v>0</c:v>
                </c:pt>
                <c:pt idx="28027">
                  <c:v>0</c:v>
                </c:pt>
                <c:pt idx="28028">
                  <c:v>0</c:v>
                </c:pt>
                <c:pt idx="28029">
                  <c:v>0</c:v>
                </c:pt>
                <c:pt idx="28030">
                  <c:v>0</c:v>
                </c:pt>
                <c:pt idx="28031">
                  <c:v>0.31578947368421051</c:v>
                </c:pt>
                <c:pt idx="28032">
                  <c:v>0.4</c:v>
                </c:pt>
                <c:pt idx="28033">
                  <c:v>0.84615384615384615</c:v>
                </c:pt>
                <c:pt idx="28034">
                  <c:v>2.3333333333333335</c:v>
                </c:pt>
                <c:pt idx="28035">
                  <c:v>0.29411764705882354</c:v>
                </c:pt>
                <c:pt idx="28036">
                  <c:v>2.1666666666666665</c:v>
                </c:pt>
                <c:pt idx="28037">
                  <c:v>1.1111111111111112</c:v>
                </c:pt>
                <c:pt idx="28038">
                  <c:v>0</c:v>
                </c:pt>
                <c:pt idx="28039">
                  <c:v>0</c:v>
                </c:pt>
                <c:pt idx="28040">
                  <c:v>1.5</c:v>
                </c:pt>
                <c:pt idx="28041">
                  <c:v>1.7058823529411764</c:v>
                </c:pt>
                <c:pt idx="28042">
                  <c:v>1.1304347826086956</c:v>
                </c:pt>
                <c:pt idx="28043">
                  <c:v>1.8333333333333333</c:v>
                </c:pt>
                <c:pt idx="28044">
                  <c:v>0.7567567567567568</c:v>
                </c:pt>
                <c:pt idx="28045">
                  <c:v>2</c:v>
                </c:pt>
                <c:pt idx="28046">
                  <c:v>0</c:v>
                </c:pt>
                <c:pt idx="28047">
                  <c:v>1.9259259259259258</c:v>
                </c:pt>
                <c:pt idx="28048">
                  <c:v>0</c:v>
                </c:pt>
                <c:pt idx="28049">
                  <c:v>0</c:v>
                </c:pt>
                <c:pt idx="28050">
                  <c:v>0</c:v>
                </c:pt>
                <c:pt idx="28051">
                  <c:v>0</c:v>
                </c:pt>
                <c:pt idx="28052">
                  <c:v>0</c:v>
                </c:pt>
                <c:pt idx="28053">
                  <c:v>0</c:v>
                </c:pt>
                <c:pt idx="28054">
                  <c:v>0</c:v>
                </c:pt>
                <c:pt idx="28055">
                  <c:v>0</c:v>
                </c:pt>
                <c:pt idx="28056">
                  <c:v>0</c:v>
                </c:pt>
                <c:pt idx="28057">
                  <c:v>0</c:v>
                </c:pt>
                <c:pt idx="28058">
                  <c:v>0</c:v>
                </c:pt>
                <c:pt idx="28059">
                  <c:v>0</c:v>
                </c:pt>
                <c:pt idx="28060">
                  <c:v>0</c:v>
                </c:pt>
                <c:pt idx="28061">
                  <c:v>0</c:v>
                </c:pt>
                <c:pt idx="28062">
                  <c:v>0</c:v>
                </c:pt>
                <c:pt idx="28063">
                  <c:v>0</c:v>
                </c:pt>
                <c:pt idx="28064">
                  <c:v>0</c:v>
                </c:pt>
                <c:pt idx="28065">
                  <c:v>0</c:v>
                </c:pt>
                <c:pt idx="28066">
                  <c:v>0</c:v>
                </c:pt>
                <c:pt idx="28067">
                  <c:v>0</c:v>
                </c:pt>
                <c:pt idx="28068">
                  <c:v>0</c:v>
                </c:pt>
                <c:pt idx="28069">
                  <c:v>0</c:v>
                </c:pt>
                <c:pt idx="28070">
                  <c:v>0</c:v>
                </c:pt>
                <c:pt idx="28071">
                  <c:v>0</c:v>
                </c:pt>
                <c:pt idx="28072">
                  <c:v>0.44444444444444442</c:v>
                </c:pt>
                <c:pt idx="28073">
                  <c:v>0</c:v>
                </c:pt>
                <c:pt idx="28074">
                  <c:v>0.4</c:v>
                </c:pt>
                <c:pt idx="28075">
                  <c:v>0.66666666666666663</c:v>
                </c:pt>
                <c:pt idx="28076">
                  <c:v>0</c:v>
                </c:pt>
                <c:pt idx="28077">
                  <c:v>0.72727272727272729</c:v>
                </c:pt>
                <c:pt idx="28078">
                  <c:v>0.4</c:v>
                </c:pt>
                <c:pt idx="28079">
                  <c:v>0</c:v>
                </c:pt>
                <c:pt idx="28080">
                  <c:v>0</c:v>
                </c:pt>
                <c:pt idx="28081">
                  <c:v>0.30769230769230771</c:v>
                </c:pt>
                <c:pt idx="28082">
                  <c:v>0</c:v>
                </c:pt>
                <c:pt idx="28083">
                  <c:v>0</c:v>
                </c:pt>
                <c:pt idx="28084">
                  <c:v>0</c:v>
                </c:pt>
                <c:pt idx="28085">
                  <c:v>0.72727272727272729</c:v>
                </c:pt>
                <c:pt idx="28086">
                  <c:v>0.35714285714285715</c:v>
                </c:pt>
                <c:pt idx="28087">
                  <c:v>0.4</c:v>
                </c:pt>
                <c:pt idx="28088">
                  <c:v>0</c:v>
                </c:pt>
                <c:pt idx="28089">
                  <c:v>0</c:v>
                </c:pt>
                <c:pt idx="28090">
                  <c:v>1.2857142857142858</c:v>
                </c:pt>
                <c:pt idx="28091">
                  <c:v>0</c:v>
                </c:pt>
                <c:pt idx="28092">
                  <c:v>0</c:v>
                </c:pt>
                <c:pt idx="28093">
                  <c:v>0</c:v>
                </c:pt>
                <c:pt idx="28094">
                  <c:v>0.23529411764705882</c:v>
                </c:pt>
                <c:pt idx="28095">
                  <c:v>0.27777777777777779</c:v>
                </c:pt>
                <c:pt idx="28096">
                  <c:v>0</c:v>
                </c:pt>
                <c:pt idx="28097">
                  <c:v>0.23076923076923078</c:v>
                </c:pt>
                <c:pt idx="28098">
                  <c:v>0.27777777777777779</c:v>
                </c:pt>
                <c:pt idx="28099">
                  <c:v>0.21052631578947367</c:v>
                </c:pt>
                <c:pt idx="28100">
                  <c:v>0.92307692307692313</c:v>
                </c:pt>
                <c:pt idx="28101">
                  <c:v>0.2608695652173913</c:v>
                </c:pt>
                <c:pt idx="28102">
                  <c:v>0.46666666666666667</c:v>
                </c:pt>
                <c:pt idx="28103">
                  <c:v>0.5</c:v>
                </c:pt>
                <c:pt idx="28104">
                  <c:v>0</c:v>
                </c:pt>
                <c:pt idx="28105">
                  <c:v>0.30434782608695654</c:v>
                </c:pt>
                <c:pt idx="28106">
                  <c:v>0.2608695652173913</c:v>
                </c:pt>
                <c:pt idx="28107">
                  <c:v>0.21052631578947367</c:v>
                </c:pt>
                <c:pt idx="28108">
                  <c:v>0.4</c:v>
                </c:pt>
                <c:pt idx="28109">
                  <c:v>0.6875</c:v>
                </c:pt>
                <c:pt idx="28110">
                  <c:v>0.5</c:v>
                </c:pt>
                <c:pt idx="28111">
                  <c:v>0.5</c:v>
                </c:pt>
                <c:pt idx="28112">
                  <c:v>0.5</c:v>
                </c:pt>
                <c:pt idx="28113">
                  <c:v>0.625</c:v>
                </c:pt>
                <c:pt idx="28114">
                  <c:v>0.5714285714285714</c:v>
                </c:pt>
                <c:pt idx="28115">
                  <c:v>1</c:v>
                </c:pt>
                <c:pt idx="28116">
                  <c:v>0.42105263157894735</c:v>
                </c:pt>
                <c:pt idx="28117">
                  <c:v>0.2857142857142857</c:v>
                </c:pt>
                <c:pt idx="28118">
                  <c:v>0.22222222222222221</c:v>
                </c:pt>
                <c:pt idx="28119">
                  <c:v>0.6875</c:v>
                </c:pt>
                <c:pt idx="28120">
                  <c:v>0.82352941176470584</c:v>
                </c:pt>
                <c:pt idx="28121">
                  <c:v>0.94117647058823528</c:v>
                </c:pt>
                <c:pt idx="28122">
                  <c:v>0</c:v>
                </c:pt>
                <c:pt idx="28123">
                  <c:v>0.34782608695652173</c:v>
                </c:pt>
                <c:pt idx="28124">
                  <c:v>0.34782608695652173</c:v>
                </c:pt>
                <c:pt idx="28125">
                  <c:v>0</c:v>
                </c:pt>
                <c:pt idx="28126">
                  <c:v>0.5714285714285714</c:v>
                </c:pt>
                <c:pt idx="28127">
                  <c:v>0.82352941176470584</c:v>
                </c:pt>
                <c:pt idx="28128">
                  <c:v>0.31818181818181818</c:v>
                </c:pt>
                <c:pt idx="28129">
                  <c:v>0.33333333333333331</c:v>
                </c:pt>
                <c:pt idx="28130">
                  <c:v>0.70588235294117652</c:v>
                </c:pt>
                <c:pt idx="28131">
                  <c:v>0.93333333333333335</c:v>
                </c:pt>
                <c:pt idx="28132">
                  <c:v>0.39285714285714285</c:v>
                </c:pt>
                <c:pt idx="28133">
                  <c:v>0.2857142857142857</c:v>
                </c:pt>
                <c:pt idx="28134">
                  <c:v>0.88888888888888884</c:v>
                </c:pt>
                <c:pt idx="28135">
                  <c:v>0.88888888888888884</c:v>
                </c:pt>
                <c:pt idx="28136">
                  <c:v>0.73684210526315785</c:v>
                </c:pt>
                <c:pt idx="28137">
                  <c:v>0.8571428571428571</c:v>
                </c:pt>
                <c:pt idx="28138">
                  <c:v>0.48</c:v>
                </c:pt>
                <c:pt idx="28139">
                  <c:v>0.7142857142857143</c:v>
                </c:pt>
                <c:pt idx="28140">
                  <c:v>1.4666666666666666</c:v>
                </c:pt>
                <c:pt idx="28141">
                  <c:v>0</c:v>
                </c:pt>
                <c:pt idx="28142">
                  <c:v>0</c:v>
                </c:pt>
                <c:pt idx="28143">
                  <c:v>0.86956521739130432</c:v>
                </c:pt>
                <c:pt idx="28144">
                  <c:v>0.55172413793103448</c:v>
                </c:pt>
                <c:pt idx="28145">
                  <c:v>0.76190476190476186</c:v>
                </c:pt>
                <c:pt idx="28146">
                  <c:v>0.7407407407407407</c:v>
                </c:pt>
                <c:pt idx="28147">
                  <c:v>0</c:v>
                </c:pt>
                <c:pt idx="28148">
                  <c:v>0.8571428571428571</c:v>
                </c:pt>
                <c:pt idx="28149">
                  <c:v>1</c:v>
                </c:pt>
                <c:pt idx="28150">
                  <c:v>0.88888888888888884</c:v>
                </c:pt>
                <c:pt idx="28151">
                  <c:v>1.3333333333333333</c:v>
                </c:pt>
                <c:pt idx="28152">
                  <c:v>1.8235294117647058</c:v>
                </c:pt>
                <c:pt idx="28153">
                  <c:v>1.8888888888888888</c:v>
                </c:pt>
                <c:pt idx="28154">
                  <c:v>0.66666666666666663</c:v>
                </c:pt>
                <c:pt idx="28155">
                  <c:v>0.77419354838709675</c:v>
                </c:pt>
                <c:pt idx="28156">
                  <c:v>1.1666666666666667</c:v>
                </c:pt>
                <c:pt idx="28157">
                  <c:v>1.2307692307692308</c:v>
                </c:pt>
                <c:pt idx="28158">
                  <c:v>1.6</c:v>
                </c:pt>
                <c:pt idx="28159">
                  <c:v>2</c:v>
                </c:pt>
                <c:pt idx="28160">
                  <c:v>0.875</c:v>
                </c:pt>
                <c:pt idx="28161">
                  <c:v>1.3333333333333333</c:v>
                </c:pt>
                <c:pt idx="28162">
                  <c:v>1.3333333333333333</c:v>
                </c:pt>
                <c:pt idx="28163">
                  <c:v>1.3333333333333333</c:v>
                </c:pt>
                <c:pt idx="28164">
                  <c:v>1.5</c:v>
                </c:pt>
                <c:pt idx="28165">
                  <c:v>1.6666666666666667</c:v>
                </c:pt>
                <c:pt idx="28166">
                  <c:v>2.2222222222222223</c:v>
                </c:pt>
                <c:pt idx="28167">
                  <c:v>1.4285714285714286</c:v>
                </c:pt>
                <c:pt idx="28168">
                  <c:v>1.6153846153846154</c:v>
                </c:pt>
                <c:pt idx="28169">
                  <c:v>2.1428571428571428</c:v>
                </c:pt>
                <c:pt idx="28170">
                  <c:v>1.3846153846153846</c:v>
                </c:pt>
                <c:pt idx="28171">
                  <c:v>1.5172413793103448</c:v>
                </c:pt>
                <c:pt idx="28172">
                  <c:v>1.4242424242424243</c:v>
                </c:pt>
                <c:pt idx="28173">
                  <c:v>1.6</c:v>
                </c:pt>
                <c:pt idx="28174">
                  <c:v>0</c:v>
                </c:pt>
                <c:pt idx="28175">
                  <c:v>0</c:v>
                </c:pt>
                <c:pt idx="28176">
                  <c:v>0</c:v>
                </c:pt>
                <c:pt idx="28177">
                  <c:v>0</c:v>
                </c:pt>
                <c:pt idx="28178">
                  <c:v>0.3</c:v>
                </c:pt>
                <c:pt idx="28179">
                  <c:v>0</c:v>
                </c:pt>
                <c:pt idx="28180">
                  <c:v>0</c:v>
                </c:pt>
                <c:pt idx="28181">
                  <c:v>0</c:v>
                </c:pt>
                <c:pt idx="28182">
                  <c:v>0.42105263157894735</c:v>
                </c:pt>
                <c:pt idx="28183">
                  <c:v>0</c:v>
                </c:pt>
                <c:pt idx="28184">
                  <c:v>0</c:v>
                </c:pt>
                <c:pt idx="28185">
                  <c:v>0.44444444444444442</c:v>
                </c:pt>
                <c:pt idx="28186">
                  <c:v>0</c:v>
                </c:pt>
                <c:pt idx="28187">
                  <c:v>1</c:v>
                </c:pt>
                <c:pt idx="28188">
                  <c:v>0</c:v>
                </c:pt>
                <c:pt idx="28189">
                  <c:v>0.90909090909090906</c:v>
                </c:pt>
                <c:pt idx="28190">
                  <c:v>0</c:v>
                </c:pt>
                <c:pt idx="28191">
                  <c:v>0.86363636363636365</c:v>
                </c:pt>
                <c:pt idx="28192">
                  <c:v>0.88888888888888884</c:v>
                </c:pt>
                <c:pt idx="28193">
                  <c:v>1.0454545454545454</c:v>
                </c:pt>
                <c:pt idx="28194">
                  <c:v>0.92307692307692313</c:v>
                </c:pt>
                <c:pt idx="28195">
                  <c:v>1.5454545454545454</c:v>
                </c:pt>
                <c:pt idx="28196">
                  <c:v>0.88461538461538458</c:v>
                </c:pt>
                <c:pt idx="28197">
                  <c:v>0.8</c:v>
                </c:pt>
                <c:pt idx="28198">
                  <c:v>2.1</c:v>
                </c:pt>
                <c:pt idx="28199">
                  <c:v>1.1666666666666667</c:v>
                </c:pt>
                <c:pt idx="28200">
                  <c:v>2.25</c:v>
                </c:pt>
                <c:pt idx="28201">
                  <c:v>1.3</c:v>
                </c:pt>
                <c:pt idx="28202">
                  <c:v>0</c:v>
                </c:pt>
                <c:pt idx="28203">
                  <c:v>0</c:v>
                </c:pt>
                <c:pt idx="28204">
                  <c:v>0</c:v>
                </c:pt>
                <c:pt idx="28205">
                  <c:v>0</c:v>
                </c:pt>
                <c:pt idx="28206">
                  <c:v>0</c:v>
                </c:pt>
                <c:pt idx="28207">
                  <c:v>0</c:v>
                </c:pt>
                <c:pt idx="28208">
                  <c:v>0</c:v>
                </c:pt>
                <c:pt idx="28209">
                  <c:v>0</c:v>
                </c:pt>
                <c:pt idx="28210">
                  <c:v>0</c:v>
                </c:pt>
                <c:pt idx="28211">
                  <c:v>0</c:v>
                </c:pt>
                <c:pt idx="28212">
                  <c:v>0</c:v>
                </c:pt>
                <c:pt idx="28213">
                  <c:v>0</c:v>
                </c:pt>
                <c:pt idx="28214">
                  <c:v>0</c:v>
                </c:pt>
                <c:pt idx="28215">
                  <c:v>0</c:v>
                </c:pt>
                <c:pt idx="28216">
                  <c:v>0</c:v>
                </c:pt>
                <c:pt idx="28217">
                  <c:v>0</c:v>
                </c:pt>
                <c:pt idx="28218">
                  <c:v>0</c:v>
                </c:pt>
                <c:pt idx="28219">
                  <c:v>0</c:v>
                </c:pt>
                <c:pt idx="28220">
                  <c:v>0</c:v>
                </c:pt>
                <c:pt idx="28221">
                  <c:v>0</c:v>
                </c:pt>
                <c:pt idx="28222">
                  <c:v>0.53333333333333333</c:v>
                </c:pt>
                <c:pt idx="28223">
                  <c:v>0.54545454545454541</c:v>
                </c:pt>
                <c:pt idx="28224">
                  <c:v>0</c:v>
                </c:pt>
                <c:pt idx="28225">
                  <c:v>0</c:v>
                </c:pt>
                <c:pt idx="28226">
                  <c:v>0</c:v>
                </c:pt>
                <c:pt idx="28227">
                  <c:v>0</c:v>
                </c:pt>
                <c:pt idx="28228">
                  <c:v>0.54545454545454541</c:v>
                </c:pt>
                <c:pt idx="28229">
                  <c:v>0</c:v>
                </c:pt>
                <c:pt idx="28230">
                  <c:v>0</c:v>
                </c:pt>
                <c:pt idx="28231">
                  <c:v>0.6</c:v>
                </c:pt>
                <c:pt idx="28232">
                  <c:v>0</c:v>
                </c:pt>
                <c:pt idx="28233">
                  <c:v>0.6</c:v>
                </c:pt>
                <c:pt idx="28234">
                  <c:v>0</c:v>
                </c:pt>
                <c:pt idx="28235">
                  <c:v>0.31578947368421051</c:v>
                </c:pt>
                <c:pt idx="28236">
                  <c:v>0.4</c:v>
                </c:pt>
                <c:pt idx="28237">
                  <c:v>0</c:v>
                </c:pt>
                <c:pt idx="28238">
                  <c:v>0</c:v>
                </c:pt>
                <c:pt idx="28239">
                  <c:v>0</c:v>
                </c:pt>
                <c:pt idx="28240">
                  <c:v>0</c:v>
                </c:pt>
                <c:pt idx="28241">
                  <c:v>0.66666666666666663</c:v>
                </c:pt>
                <c:pt idx="28242">
                  <c:v>0</c:v>
                </c:pt>
                <c:pt idx="28243">
                  <c:v>0</c:v>
                </c:pt>
                <c:pt idx="28244">
                  <c:v>0</c:v>
                </c:pt>
                <c:pt idx="28245">
                  <c:v>1.5555555555555556</c:v>
                </c:pt>
                <c:pt idx="28246">
                  <c:v>0</c:v>
                </c:pt>
                <c:pt idx="28247">
                  <c:v>0.30769230769230771</c:v>
                </c:pt>
                <c:pt idx="28248">
                  <c:v>0.23076923076923078</c:v>
                </c:pt>
                <c:pt idx="28249">
                  <c:v>0.22222222222222221</c:v>
                </c:pt>
                <c:pt idx="28250">
                  <c:v>0.2</c:v>
                </c:pt>
                <c:pt idx="28251">
                  <c:v>1.4285714285714286</c:v>
                </c:pt>
                <c:pt idx="28252">
                  <c:v>0.33333333333333331</c:v>
                </c:pt>
                <c:pt idx="28253">
                  <c:v>0.33333333333333331</c:v>
                </c:pt>
                <c:pt idx="28254">
                  <c:v>0.41176470588235292</c:v>
                </c:pt>
                <c:pt idx="28255">
                  <c:v>0.27777777777777779</c:v>
                </c:pt>
                <c:pt idx="28256">
                  <c:v>0</c:v>
                </c:pt>
                <c:pt idx="28257">
                  <c:v>0.4</c:v>
                </c:pt>
                <c:pt idx="28258">
                  <c:v>1</c:v>
                </c:pt>
                <c:pt idx="28259">
                  <c:v>0.22727272727272727</c:v>
                </c:pt>
                <c:pt idx="28260">
                  <c:v>0</c:v>
                </c:pt>
                <c:pt idx="28261">
                  <c:v>0.31578947368421051</c:v>
                </c:pt>
                <c:pt idx="28262">
                  <c:v>0.875</c:v>
                </c:pt>
                <c:pt idx="28263">
                  <c:v>0.27272727272727271</c:v>
                </c:pt>
                <c:pt idx="28264">
                  <c:v>0.36363636363636365</c:v>
                </c:pt>
                <c:pt idx="28265">
                  <c:v>0.5</c:v>
                </c:pt>
                <c:pt idx="28266">
                  <c:v>0.625</c:v>
                </c:pt>
                <c:pt idx="28267">
                  <c:v>0.23809523809523808</c:v>
                </c:pt>
                <c:pt idx="28268">
                  <c:v>1.2857142857142858</c:v>
                </c:pt>
                <c:pt idx="28269">
                  <c:v>0.33333333333333331</c:v>
                </c:pt>
                <c:pt idx="28270">
                  <c:v>0.2608695652173913</c:v>
                </c:pt>
                <c:pt idx="28271">
                  <c:v>0.625</c:v>
                </c:pt>
                <c:pt idx="28272">
                  <c:v>0.33333333333333331</c:v>
                </c:pt>
                <c:pt idx="28273">
                  <c:v>0.875</c:v>
                </c:pt>
                <c:pt idx="28274">
                  <c:v>0.5</c:v>
                </c:pt>
                <c:pt idx="28275">
                  <c:v>0.37037037037037035</c:v>
                </c:pt>
                <c:pt idx="28276">
                  <c:v>0.65</c:v>
                </c:pt>
                <c:pt idx="28277">
                  <c:v>0.76190476190476186</c:v>
                </c:pt>
                <c:pt idx="28278">
                  <c:v>1.4285714285714286</c:v>
                </c:pt>
                <c:pt idx="28279">
                  <c:v>1.2307692307692308</c:v>
                </c:pt>
                <c:pt idx="28280">
                  <c:v>0.37037037037037035</c:v>
                </c:pt>
                <c:pt idx="28281">
                  <c:v>0.81818181818181823</c:v>
                </c:pt>
                <c:pt idx="28282">
                  <c:v>0.95652173913043481</c:v>
                </c:pt>
                <c:pt idx="28283">
                  <c:v>1.1499999999999999</c:v>
                </c:pt>
                <c:pt idx="28284">
                  <c:v>1.625</c:v>
                </c:pt>
                <c:pt idx="28285">
                  <c:v>0.8571428571428571</c:v>
                </c:pt>
                <c:pt idx="28286">
                  <c:v>0.4375</c:v>
                </c:pt>
                <c:pt idx="28287">
                  <c:v>1.1578947368421053</c:v>
                </c:pt>
                <c:pt idx="28288">
                  <c:v>0.72</c:v>
                </c:pt>
                <c:pt idx="28289">
                  <c:v>0</c:v>
                </c:pt>
                <c:pt idx="28290">
                  <c:v>1</c:v>
                </c:pt>
                <c:pt idx="28291">
                  <c:v>1.2222222222222223</c:v>
                </c:pt>
                <c:pt idx="28292">
                  <c:v>1.368421052631579</c:v>
                </c:pt>
                <c:pt idx="28293">
                  <c:v>0</c:v>
                </c:pt>
                <c:pt idx="28294">
                  <c:v>1.5</c:v>
                </c:pt>
                <c:pt idx="28295">
                  <c:v>1.3</c:v>
                </c:pt>
                <c:pt idx="28296">
                  <c:v>1.6521739130434783</c:v>
                </c:pt>
                <c:pt idx="28297">
                  <c:v>1.45</c:v>
                </c:pt>
                <c:pt idx="28298">
                  <c:v>2</c:v>
                </c:pt>
                <c:pt idx="28299">
                  <c:v>0.96296296296296291</c:v>
                </c:pt>
                <c:pt idx="28300">
                  <c:v>0.80645161290322576</c:v>
                </c:pt>
                <c:pt idx="28301">
                  <c:v>0.6470588235294118</c:v>
                </c:pt>
                <c:pt idx="28302">
                  <c:v>0</c:v>
                </c:pt>
                <c:pt idx="28303">
                  <c:v>0.83870967741935487</c:v>
                </c:pt>
                <c:pt idx="28304">
                  <c:v>1.3</c:v>
                </c:pt>
                <c:pt idx="28305">
                  <c:v>1.25</c:v>
                </c:pt>
                <c:pt idx="28306">
                  <c:v>1.5454545454545454</c:v>
                </c:pt>
                <c:pt idx="28307">
                  <c:v>2.1111111111111112</c:v>
                </c:pt>
                <c:pt idx="28308">
                  <c:v>1.6521739130434783</c:v>
                </c:pt>
                <c:pt idx="28309">
                  <c:v>2.1578947368421053</c:v>
                </c:pt>
                <c:pt idx="28310">
                  <c:v>1.7391304347826086</c:v>
                </c:pt>
                <c:pt idx="28311">
                  <c:v>2</c:v>
                </c:pt>
                <c:pt idx="28312">
                  <c:v>1.7</c:v>
                </c:pt>
                <c:pt idx="28313">
                  <c:v>0.83333333333333337</c:v>
                </c:pt>
                <c:pt idx="28314">
                  <c:v>1.4074074074074074</c:v>
                </c:pt>
                <c:pt idx="28315">
                  <c:v>1.0344827586206897</c:v>
                </c:pt>
                <c:pt idx="28316">
                  <c:v>1.84</c:v>
                </c:pt>
                <c:pt idx="28317">
                  <c:v>1.2758620689655173</c:v>
                </c:pt>
                <c:pt idx="28318">
                  <c:v>0.91891891891891897</c:v>
                </c:pt>
                <c:pt idx="28319">
                  <c:v>1.3225806451612903</c:v>
                </c:pt>
                <c:pt idx="28320">
                  <c:v>1.5</c:v>
                </c:pt>
                <c:pt idx="28321">
                  <c:v>1.5862068965517242</c:v>
                </c:pt>
                <c:pt idx="28322">
                  <c:v>2</c:v>
                </c:pt>
                <c:pt idx="28323">
                  <c:v>1.393939393939394</c:v>
                </c:pt>
                <c:pt idx="28324">
                  <c:v>1.9285714285714286</c:v>
                </c:pt>
                <c:pt idx="28325">
                  <c:v>0</c:v>
                </c:pt>
                <c:pt idx="28326">
                  <c:v>0</c:v>
                </c:pt>
                <c:pt idx="28327">
                  <c:v>0.35714285714285715</c:v>
                </c:pt>
                <c:pt idx="28328">
                  <c:v>0</c:v>
                </c:pt>
                <c:pt idx="28329">
                  <c:v>0.42857142857142855</c:v>
                </c:pt>
                <c:pt idx="28330">
                  <c:v>0.27777777777777779</c:v>
                </c:pt>
                <c:pt idx="28331">
                  <c:v>0</c:v>
                </c:pt>
                <c:pt idx="28332">
                  <c:v>0.25</c:v>
                </c:pt>
                <c:pt idx="28333">
                  <c:v>0</c:v>
                </c:pt>
                <c:pt idx="28334">
                  <c:v>0</c:v>
                </c:pt>
                <c:pt idx="28335">
                  <c:v>0.8</c:v>
                </c:pt>
                <c:pt idx="28336">
                  <c:v>1.5384615384615385</c:v>
                </c:pt>
                <c:pt idx="28337">
                  <c:v>0</c:v>
                </c:pt>
                <c:pt idx="28338">
                  <c:v>0.8571428571428571</c:v>
                </c:pt>
                <c:pt idx="28339">
                  <c:v>0</c:v>
                </c:pt>
                <c:pt idx="28340">
                  <c:v>0</c:v>
                </c:pt>
                <c:pt idx="28341">
                  <c:v>0</c:v>
                </c:pt>
                <c:pt idx="28342">
                  <c:v>1.45</c:v>
                </c:pt>
                <c:pt idx="28343">
                  <c:v>2</c:v>
                </c:pt>
                <c:pt idx="28344">
                  <c:v>0.77777777777777779</c:v>
                </c:pt>
                <c:pt idx="28345">
                  <c:v>0.64102564102564108</c:v>
                </c:pt>
                <c:pt idx="28346">
                  <c:v>1.375</c:v>
                </c:pt>
                <c:pt idx="28347">
                  <c:v>2.2777777777777777</c:v>
                </c:pt>
                <c:pt idx="28348">
                  <c:v>1.8333333333333333</c:v>
                </c:pt>
                <c:pt idx="28349">
                  <c:v>1.48</c:v>
                </c:pt>
                <c:pt idx="28350">
                  <c:v>1.5769230769230769</c:v>
                </c:pt>
                <c:pt idx="28351">
                  <c:v>1.8333333333333333</c:v>
                </c:pt>
                <c:pt idx="28352">
                  <c:v>1.92</c:v>
                </c:pt>
                <c:pt idx="28353">
                  <c:v>0.94444444444444442</c:v>
                </c:pt>
                <c:pt idx="28354">
                  <c:v>1.8636363636363635</c:v>
                </c:pt>
                <c:pt idx="28355">
                  <c:v>0</c:v>
                </c:pt>
                <c:pt idx="28356">
                  <c:v>1.5185185185185186</c:v>
                </c:pt>
                <c:pt idx="28357">
                  <c:v>0</c:v>
                </c:pt>
                <c:pt idx="28358">
                  <c:v>0</c:v>
                </c:pt>
                <c:pt idx="28359">
                  <c:v>0</c:v>
                </c:pt>
                <c:pt idx="28360">
                  <c:v>0</c:v>
                </c:pt>
                <c:pt idx="28361">
                  <c:v>0</c:v>
                </c:pt>
                <c:pt idx="28362">
                  <c:v>0</c:v>
                </c:pt>
                <c:pt idx="28363">
                  <c:v>0</c:v>
                </c:pt>
                <c:pt idx="28364">
                  <c:v>0</c:v>
                </c:pt>
                <c:pt idx="28365">
                  <c:v>0</c:v>
                </c:pt>
                <c:pt idx="28366">
                  <c:v>0</c:v>
                </c:pt>
                <c:pt idx="28367">
                  <c:v>0</c:v>
                </c:pt>
                <c:pt idx="28368">
                  <c:v>0</c:v>
                </c:pt>
                <c:pt idx="28369">
                  <c:v>0</c:v>
                </c:pt>
                <c:pt idx="28370">
                  <c:v>0</c:v>
                </c:pt>
                <c:pt idx="28371">
                  <c:v>0</c:v>
                </c:pt>
                <c:pt idx="28372">
                  <c:v>0.2857142857142857</c:v>
                </c:pt>
                <c:pt idx="28373">
                  <c:v>0</c:v>
                </c:pt>
                <c:pt idx="28374">
                  <c:v>0</c:v>
                </c:pt>
                <c:pt idx="28375">
                  <c:v>0</c:v>
                </c:pt>
                <c:pt idx="28376">
                  <c:v>0</c:v>
                </c:pt>
                <c:pt idx="28377">
                  <c:v>0</c:v>
                </c:pt>
                <c:pt idx="28378">
                  <c:v>0</c:v>
                </c:pt>
                <c:pt idx="28379">
                  <c:v>0</c:v>
                </c:pt>
                <c:pt idx="28380">
                  <c:v>0</c:v>
                </c:pt>
                <c:pt idx="28381">
                  <c:v>0</c:v>
                </c:pt>
                <c:pt idx="28382">
                  <c:v>0</c:v>
                </c:pt>
                <c:pt idx="28383">
                  <c:v>0</c:v>
                </c:pt>
                <c:pt idx="28384">
                  <c:v>0</c:v>
                </c:pt>
                <c:pt idx="28385">
                  <c:v>0</c:v>
                </c:pt>
                <c:pt idx="28386">
                  <c:v>0.44444444444444442</c:v>
                </c:pt>
                <c:pt idx="28387">
                  <c:v>0</c:v>
                </c:pt>
                <c:pt idx="28388">
                  <c:v>0.2857142857142857</c:v>
                </c:pt>
                <c:pt idx="28389">
                  <c:v>0.53333333333333333</c:v>
                </c:pt>
                <c:pt idx="28390">
                  <c:v>0</c:v>
                </c:pt>
                <c:pt idx="28391">
                  <c:v>0.72727272727272729</c:v>
                </c:pt>
                <c:pt idx="28392">
                  <c:v>0</c:v>
                </c:pt>
                <c:pt idx="28393">
                  <c:v>1.1666666666666667</c:v>
                </c:pt>
                <c:pt idx="28394">
                  <c:v>0</c:v>
                </c:pt>
                <c:pt idx="28395">
                  <c:v>0</c:v>
                </c:pt>
                <c:pt idx="28396">
                  <c:v>0</c:v>
                </c:pt>
                <c:pt idx="28397">
                  <c:v>0.36363636363636365</c:v>
                </c:pt>
                <c:pt idx="28398">
                  <c:v>0</c:v>
                </c:pt>
                <c:pt idx="28399">
                  <c:v>0</c:v>
                </c:pt>
                <c:pt idx="28400">
                  <c:v>0</c:v>
                </c:pt>
                <c:pt idx="28401">
                  <c:v>0</c:v>
                </c:pt>
                <c:pt idx="28402">
                  <c:v>0</c:v>
                </c:pt>
                <c:pt idx="28403">
                  <c:v>0</c:v>
                </c:pt>
                <c:pt idx="28404">
                  <c:v>0.22222222222222221</c:v>
                </c:pt>
                <c:pt idx="28405">
                  <c:v>0.75</c:v>
                </c:pt>
                <c:pt idx="28406">
                  <c:v>0.23529411764705882</c:v>
                </c:pt>
                <c:pt idx="28407">
                  <c:v>0.22222222222222221</c:v>
                </c:pt>
                <c:pt idx="28408">
                  <c:v>0.42105263157894735</c:v>
                </c:pt>
                <c:pt idx="28409">
                  <c:v>0.29411764705882354</c:v>
                </c:pt>
                <c:pt idx="28410">
                  <c:v>0.23529411764705882</c:v>
                </c:pt>
                <c:pt idx="28411">
                  <c:v>0</c:v>
                </c:pt>
                <c:pt idx="28412">
                  <c:v>0.41666666666666669</c:v>
                </c:pt>
                <c:pt idx="28413">
                  <c:v>0.42105263157894735</c:v>
                </c:pt>
                <c:pt idx="28414">
                  <c:v>0.7</c:v>
                </c:pt>
                <c:pt idx="28415">
                  <c:v>1.5714285714285714</c:v>
                </c:pt>
                <c:pt idx="28416">
                  <c:v>0.35294117647058826</c:v>
                </c:pt>
                <c:pt idx="28417">
                  <c:v>0.2</c:v>
                </c:pt>
                <c:pt idx="28418">
                  <c:v>0.92307692307692313</c:v>
                </c:pt>
                <c:pt idx="28419">
                  <c:v>0.53846153846153844</c:v>
                </c:pt>
                <c:pt idx="28420">
                  <c:v>0.35294117647058826</c:v>
                </c:pt>
                <c:pt idx="28421">
                  <c:v>0.22222222222222221</c:v>
                </c:pt>
                <c:pt idx="28422">
                  <c:v>0.42105263157894735</c:v>
                </c:pt>
                <c:pt idx="28423">
                  <c:v>0.3888888888888889</c:v>
                </c:pt>
                <c:pt idx="28424">
                  <c:v>0.53333333333333333</c:v>
                </c:pt>
                <c:pt idx="28425">
                  <c:v>0.30769230769230771</c:v>
                </c:pt>
                <c:pt idx="28426">
                  <c:v>1.2307692307692308</c:v>
                </c:pt>
                <c:pt idx="28427">
                  <c:v>0.55555555555555558</c:v>
                </c:pt>
                <c:pt idx="28428">
                  <c:v>0.42105263157894735</c:v>
                </c:pt>
                <c:pt idx="28429">
                  <c:v>0.52631578947368418</c:v>
                </c:pt>
                <c:pt idx="28430">
                  <c:v>0.75</c:v>
                </c:pt>
                <c:pt idx="28431">
                  <c:v>0</c:v>
                </c:pt>
                <c:pt idx="28432">
                  <c:v>0.45454545454545453</c:v>
                </c:pt>
                <c:pt idx="28433">
                  <c:v>0.2</c:v>
                </c:pt>
                <c:pt idx="28434">
                  <c:v>0.44444444444444442</c:v>
                </c:pt>
                <c:pt idx="28435">
                  <c:v>0.34782608695652173</c:v>
                </c:pt>
                <c:pt idx="28436">
                  <c:v>0.30769230769230771</c:v>
                </c:pt>
                <c:pt idx="28437">
                  <c:v>0.75</c:v>
                </c:pt>
                <c:pt idx="28438">
                  <c:v>0.6</c:v>
                </c:pt>
                <c:pt idx="28439">
                  <c:v>0.38095238095238093</c:v>
                </c:pt>
                <c:pt idx="28440">
                  <c:v>0.375</c:v>
                </c:pt>
                <c:pt idx="28441">
                  <c:v>0.94117647058823528</c:v>
                </c:pt>
                <c:pt idx="28442">
                  <c:v>0.66666666666666663</c:v>
                </c:pt>
                <c:pt idx="28443">
                  <c:v>0</c:v>
                </c:pt>
                <c:pt idx="28444">
                  <c:v>1.2222222222222223</c:v>
                </c:pt>
                <c:pt idx="28445">
                  <c:v>0.5714285714285714</c:v>
                </c:pt>
                <c:pt idx="28446">
                  <c:v>0.64</c:v>
                </c:pt>
                <c:pt idx="28447">
                  <c:v>0</c:v>
                </c:pt>
                <c:pt idx="28448">
                  <c:v>1.8823529411764706</c:v>
                </c:pt>
                <c:pt idx="28449">
                  <c:v>1.0476190476190477</c:v>
                </c:pt>
                <c:pt idx="28450">
                  <c:v>1</c:v>
                </c:pt>
                <c:pt idx="28451">
                  <c:v>1.4285714285714286</c:v>
                </c:pt>
                <c:pt idx="28452">
                  <c:v>0</c:v>
                </c:pt>
                <c:pt idx="28453">
                  <c:v>0</c:v>
                </c:pt>
                <c:pt idx="28454">
                  <c:v>1.4</c:v>
                </c:pt>
                <c:pt idx="28455">
                  <c:v>0.68965517241379315</c:v>
                </c:pt>
                <c:pt idx="28456">
                  <c:v>0</c:v>
                </c:pt>
                <c:pt idx="28457">
                  <c:v>1.631578947368421</c:v>
                </c:pt>
                <c:pt idx="28458">
                  <c:v>1.4</c:v>
                </c:pt>
                <c:pt idx="28459">
                  <c:v>1.8823529411764706</c:v>
                </c:pt>
                <c:pt idx="28460">
                  <c:v>1.631578947368421</c:v>
                </c:pt>
                <c:pt idx="28461">
                  <c:v>0.875</c:v>
                </c:pt>
                <c:pt idx="28462">
                  <c:v>1.1071428571428572</c:v>
                </c:pt>
                <c:pt idx="28463">
                  <c:v>1.5238095238095237</c:v>
                </c:pt>
                <c:pt idx="28464">
                  <c:v>0.77142857142857146</c:v>
                </c:pt>
                <c:pt idx="28465">
                  <c:v>1.3846153846153846</c:v>
                </c:pt>
                <c:pt idx="28466">
                  <c:v>1.6363636363636365</c:v>
                </c:pt>
                <c:pt idx="28467">
                  <c:v>0</c:v>
                </c:pt>
                <c:pt idx="28468">
                  <c:v>1.3333333333333333</c:v>
                </c:pt>
                <c:pt idx="28469">
                  <c:v>1.3846153846153846</c:v>
                </c:pt>
                <c:pt idx="28470">
                  <c:v>0</c:v>
                </c:pt>
                <c:pt idx="28471">
                  <c:v>0.86486486486486491</c:v>
                </c:pt>
                <c:pt idx="28472">
                  <c:v>1.2962962962962963</c:v>
                </c:pt>
                <c:pt idx="28473">
                  <c:v>1</c:v>
                </c:pt>
                <c:pt idx="28474">
                  <c:v>1.7391304347826086</c:v>
                </c:pt>
                <c:pt idx="28475">
                  <c:v>1.4814814814814814</c:v>
                </c:pt>
                <c:pt idx="28476">
                  <c:v>1.4814814814814814</c:v>
                </c:pt>
                <c:pt idx="28477">
                  <c:v>0</c:v>
                </c:pt>
                <c:pt idx="28478">
                  <c:v>0</c:v>
                </c:pt>
                <c:pt idx="28479">
                  <c:v>1.375</c:v>
                </c:pt>
                <c:pt idx="28480">
                  <c:v>1.3870967741935485</c:v>
                </c:pt>
                <c:pt idx="28481">
                  <c:v>1.5714285714285714</c:v>
                </c:pt>
                <c:pt idx="28482">
                  <c:v>1.8</c:v>
                </c:pt>
                <c:pt idx="28483">
                  <c:v>0</c:v>
                </c:pt>
                <c:pt idx="28484">
                  <c:v>0</c:v>
                </c:pt>
                <c:pt idx="28485">
                  <c:v>0</c:v>
                </c:pt>
                <c:pt idx="28486">
                  <c:v>0.33333333333333331</c:v>
                </c:pt>
                <c:pt idx="28487">
                  <c:v>0</c:v>
                </c:pt>
                <c:pt idx="28488">
                  <c:v>0</c:v>
                </c:pt>
                <c:pt idx="28489">
                  <c:v>0</c:v>
                </c:pt>
                <c:pt idx="28490">
                  <c:v>0.73684210526315785</c:v>
                </c:pt>
                <c:pt idx="28491">
                  <c:v>0.58823529411764708</c:v>
                </c:pt>
                <c:pt idx="28492">
                  <c:v>0.8</c:v>
                </c:pt>
                <c:pt idx="28493">
                  <c:v>0.32</c:v>
                </c:pt>
                <c:pt idx="28494">
                  <c:v>0</c:v>
                </c:pt>
                <c:pt idx="28495">
                  <c:v>0.5</c:v>
                </c:pt>
                <c:pt idx="28496">
                  <c:v>0</c:v>
                </c:pt>
                <c:pt idx="28497">
                  <c:v>0</c:v>
                </c:pt>
                <c:pt idx="28498">
                  <c:v>0</c:v>
                </c:pt>
                <c:pt idx="28499">
                  <c:v>0</c:v>
                </c:pt>
                <c:pt idx="28500">
                  <c:v>0</c:v>
                </c:pt>
                <c:pt idx="28501">
                  <c:v>0</c:v>
                </c:pt>
                <c:pt idx="28502">
                  <c:v>0.51351351351351349</c:v>
                </c:pt>
                <c:pt idx="28503">
                  <c:v>1.5</c:v>
                </c:pt>
                <c:pt idx="28504">
                  <c:v>0</c:v>
                </c:pt>
                <c:pt idx="28505">
                  <c:v>0</c:v>
                </c:pt>
                <c:pt idx="28506">
                  <c:v>1.1724137931034482</c:v>
                </c:pt>
                <c:pt idx="28507">
                  <c:v>1.44</c:v>
                </c:pt>
                <c:pt idx="28508">
                  <c:v>2.0476190476190474</c:v>
                </c:pt>
                <c:pt idx="28509">
                  <c:v>0</c:v>
                </c:pt>
                <c:pt idx="28510">
                  <c:v>0</c:v>
                </c:pt>
                <c:pt idx="28511">
                  <c:v>0</c:v>
                </c:pt>
                <c:pt idx="28512">
                  <c:v>0</c:v>
                </c:pt>
                <c:pt idx="28513">
                  <c:v>0</c:v>
                </c:pt>
                <c:pt idx="28514">
                  <c:v>0</c:v>
                </c:pt>
                <c:pt idx="28515">
                  <c:v>0</c:v>
                </c:pt>
                <c:pt idx="28516">
                  <c:v>0</c:v>
                </c:pt>
                <c:pt idx="28517">
                  <c:v>0</c:v>
                </c:pt>
                <c:pt idx="28518">
                  <c:v>0</c:v>
                </c:pt>
                <c:pt idx="28519">
                  <c:v>0</c:v>
                </c:pt>
                <c:pt idx="28520">
                  <c:v>0</c:v>
                </c:pt>
                <c:pt idx="28521">
                  <c:v>0</c:v>
                </c:pt>
                <c:pt idx="28522">
                  <c:v>0</c:v>
                </c:pt>
                <c:pt idx="28523">
                  <c:v>0</c:v>
                </c:pt>
                <c:pt idx="28524">
                  <c:v>0</c:v>
                </c:pt>
                <c:pt idx="28525">
                  <c:v>0</c:v>
                </c:pt>
                <c:pt idx="28526">
                  <c:v>0</c:v>
                </c:pt>
                <c:pt idx="28527">
                  <c:v>0</c:v>
                </c:pt>
                <c:pt idx="28528">
                  <c:v>0</c:v>
                </c:pt>
                <c:pt idx="28529">
                  <c:v>0</c:v>
                </c:pt>
                <c:pt idx="28530">
                  <c:v>0</c:v>
                </c:pt>
                <c:pt idx="28531">
                  <c:v>0</c:v>
                </c:pt>
                <c:pt idx="28532">
                  <c:v>0</c:v>
                </c:pt>
                <c:pt idx="28533">
                  <c:v>0.42857142857142855</c:v>
                </c:pt>
                <c:pt idx="28534">
                  <c:v>0</c:v>
                </c:pt>
                <c:pt idx="28535">
                  <c:v>0</c:v>
                </c:pt>
                <c:pt idx="28536">
                  <c:v>0</c:v>
                </c:pt>
                <c:pt idx="28537">
                  <c:v>0</c:v>
                </c:pt>
                <c:pt idx="28538">
                  <c:v>0</c:v>
                </c:pt>
                <c:pt idx="28539">
                  <c:v>0</c:v>
                </c:pt>
                <c:pt idx="28540">
                  <c:v>0</c:v>
                </c:pt>
                <c:pt idx="28541">
                  <c:v>0.6</c:v>
                </c:pt>
                <c:pt idx="28542">
                  <c:v>0</c:v>
                </c:pt>
                <c:pt idx="28543">
                  <c:v>0.66666666666666663</c:v>
                </c:pt>
                <c:pt idx="28544">
                  <c:v>0</c:v>
                </c:pt>
                <c:pt idx="28545">
                  <c:v>0</c:v>
                </c:pt>
                <c:pt idx="28546">
                  <c:v>0</c:v>
                </c:pt>
                <c:pt idx="28547">
                  <c:v>0.6</c:v>
                </c:pt>
                <c:pt idx="28548">
                  <c:v>0.5</c:v>
                </c:pt>
                <c:pt idx="28549">
                  <c:v>0</c:v>
                </c:pt>
                <c:pt idx="28550">
                  <c:v>0</c:v>
                </c:pt>
                <c:pt idx="28551">
                  <c:v>0</c:v>
                </c:pt>
                <c:pt idx="28552">
                  <c:v>0</c:v>
                </c:pt>
                <c:pt idx="28553">
                  <c:v>0.52631578947368418</c:v>
                </c:pt>
                <c:pt idx="28554">
                  <c:v>0.90909090909090906</c:v>
                </c:pt>
                <c:pt idx="28555">
                  <c:v>0.5</c:v>
                </c:pt>
                <c:pt idx="28556">
                  <c:v>0</c:v>
                </c:pt>
                <c:pt idx="28557">
                  <c:v>0</c:v>
                </c:pt>
                <c:pt idx="28558">
                  <c:v>0</c:v>
                </c:pt>
                <c:pt idx="28559">
                  <c:v>0.42857142857142855</c:v>
                </c:pt>
                <c:pt idx="28560">
                  <c:v>0</c:v>
                </c:pt>
                <c:pt idx="28561">
                  <c:v>0</c:v>
                </c:pt>
                <c:pt idx="28562">
                  <c:v>1.1111111111111112</c:v>
                </c:pt>
                <c:pt idx="28563">
                  <c:v>0</c:v>
                </c:pt>
                <c:pt idx="28564">
                  <c:v>0.41176470588235292</c:v>
                </c:pt>
                <c:pt idx="28565">
                  <c:v>0.53846153846153844</c:v>
                </c:pt>
                <c:pt idx="28566">
                  <c:v>0</c:v>
                </c:pt>
                <c:pt idx="28567">
                  <c:v>0.2</c:v>
                </c:pt>
                <c:pt idx="28568">
                  <c:v>0</c:v>
                </c:pt>
                <c:pt idx="28569">
                  <c:v>0.55555555555555558</c:v>
                </c:pt>
                <c:pt idx="28570">
                  <c:v>0.33333333333333331</c:v>
                </c:pt>
                <c:pt idx="28571">
                  <c:v>0.44444444444444442</c:v>
                </c:pt>
                <c:pt idx="28572">
                  <c:v>0.8</c:v>
                </c:pt>
                <c:pt idx="28573">
                  <c:v>1.0588235294117647</c:v>
                </c:pt>
                <c:pt idx="28574">
                  <c:v>1.1666666666666667</c:v>
                </c:pt>
                <c:pt idx="28575">
                  <c:v>0.23809523809523808</c:v>
                </c:pt>
                <c:pt idx="28576">
                  <c:v>0</c:v>
                </c:pt>
                <c:pt idx="28577">
                  <c:v>0.36363636363636365</c:v>
                </c:pt>
                <c:pt idx="28578">
                  <c:v>0</c:v>
                </c:pt>
                <c:pt idx="28579">
                  <c:v>0.8</c:v>
                </c:pt>
                <c:pt idx="28580">
                  <c:v>0.35294117647058826</c:v>
                </c:pt>
                <c:pt idx="28581">
                  <c:v>0.44444444444444442</c:v>
                </c:pt>
                <c:pt idx="28582">
                  <c:v>0.44444444444444442</c:v>
                </c:pt>
                <c:pt idx="28583">
                  <c:v>0.66666666666666663</c:v>
                </c:pt>
                <c:pt idx="28584">
                  <c:v>0.5</c:v>
                </c:pt>
                <c:pt idx="28585">
                  <c:v>0</c:v>
                </c:pt>
                <c:pt idx="28586">
                  <c:v>0.3125</c:v>
                </c:pt>
                <c:pt idx="28587">
                  <c:v>0.23076923076923078</c:v>
                </c:pt>
                <c:pt idx="28588">
                  <c:v>0.27272727272727271</c:v>
                </c:pt>
                <c:pt idx="28589">
                  <c:v>0.33333333333333331</c:v>
                </c:pt>
                <c:pt idx="28590">
                  <c:v>0</c:v>
                </c:pt>
                <c:pt idx="28591">
                  <c:v>0.8666666666666667</c:v>
                </c:pt>
                <c:pt idx="28592">
                  <c:v>0.20689655172413793</c:v>
                </c:pt>
                <c:pt idx="28593">
                  <c:v>0.68421052631578949</c:v>
                </c:pt>
                <c:pt idx="28594">
                  <c:v>0.52631578947368418</c:v>
                </c:pt>
                <c:pt idx="28595">
                  <c:v>0.52631578947368418</c:v>
                </c:pt>
                <c:pt idx="28596">
                  <c:v>1</c:v>
                </c:pt>
                <c:pt idx="28597">
                  <c:v>0.44444444444444442</c:v>
                </c:pt>
                <c:pt idx="28598">
                  <c:v>0.7</c:v>
                </c:pt>
                <c:pt idx="28599">
                  <c:v>0.875</c:v>
                </c:pt>
                <c:pt idx="28600">
                  <c:v>0.3</c:v>
                </c:pt>
                <c:pt idx="28601">
                  <c:v>0.7</c:v>
                </c:pt>
                <c:pt idx="28602">
                  <c:v>1.5714285714285714</c:v>
                </c:pt>
                <c:pt idx="28603">
                  <c:v>0</c:v>
                </c:pt>
                <c:pt idx="28604">
                  <c:v>0</c:v>
                </c:pt>
                <c:pt idx="28605">
                  <c:v>0</c:v>
                </c:pt>
                <c:pt idx="28606">
                  <c:v>0.51851851851851849</c:v>
                </c:pt>
                <c:pt idx="28607">
                  <c:v>0</c:v>
                </c:pt>
                <c:pt idx="28608">
                  <c:v>1.2941176470588236</c:v>
                </c:pt>
                <c:pt idx="28609">
                  <c:v>0.62068965517241381</c:v>
                </c:pt>
                <c:pt idx="28610">
                  <c:v>0.77777777777777779</c:v>
                </c:pt>
                <c:pt idx="28611">
                  <c:v>1.25</c:v>
                </c:pt>
                <c:pt idx="28612">
                  <c:v>1.6190476190476191</c:v>
                </c:pt>
                <c:pt idx="28613">
                  <c:v>1.6190476190476191</c:v>
                </c:pt>
                <c:pt idx="28614">
                  <c:v>1.3043478260869565</c:v>
                </c:pt>
                <c:pt idx="28615">
                  <c:v>0.83333333333333337</c:v>
                </c:pt>
                <c:pt idx="28616">
                  <c:v>1.4615384615384615</c:v>
                </c:pt>
                <c:pt idx="28617">
                  <c:v>1.4615384615384615</c:v>
                </c:pt>
                <c:pt idx="28618">
                  <c:v>1.5555555555555556</c:v>
                </c:pt>
                <c:pt idx="28619">
                  <c:v>0</c:v>
                </c:pt>
                <c:pt idx="28620">
                  <c:v>1.6428571428571428</c:v>
                </c:pt>
                <c:pt idx="28621">
                  <c:v>0</c:v>
                </c:pt>
                <c:pt idx="28622">
                  <c:v>1.9375</c:v>
                </c:pt>
                <c:pt idx="28623">
                  <c:v>0</c:v>
                </c:pt>
                <c:pt idx="28624">
                  <c:v>0</c:v>
                </c:pt>
                <c:pt idx="28625">
                  <c:v>0</c:v>
                </c:pt>
                <c:pt idx="28626">
                  <c:v>0</c:v>
                </c:pt>
                <c:pt idx="28627">
                  <c:v>0</c:v>
                </c:pt>
                <c:pt idx="28628">
                  <c:v>0.38461538461538464</c:v>
                </c:pt>
                <c:pt idx="28629">
                  <c:v>0</c:v>
                </c:pt>
                <c:pt idx="28630">
                  <c:v>0</c:v>
                </c:pt>
                <c:pt idx="28631">
                  <c:v>0</c:v>
                </c:pt>
                <c:pt idx="28632">
                  <c:v>0</c:v>
                </c:pt>
                <c:pt idx="28633">
                  <c:v>2</c:v>
                </c:pt>
                <c:pt idx="28634">
                  <c:v>0</c:v>
                </c:pt>
                <c:pt idx="28635">
                  <c:v>0</c:v>
                </c:pt>
                <c:pt idx="28636">
                  <c:v>1.5263157894736843</c:v>
                </c:pt>
                <c:pt idx="28637">
                  <c:v>1.0740740740740742</c:v>
                </c:pt>
                <c:pt idx="28638">
                  <c:v>1.2222222222222223</c:v>
                </c:pt>
                <c:pt idx="28639">
                  <c:v>0</c:v>
                </c:pt>
                <c:pt idx="28640">
                  <c:v>2.1304347826086958</c:v>
                </c:pt>
                <c:pt idx="28641">
                  <c:v>1.7142857142857142</c:v>
                </c:pt>
                <c:pt idx="28642">
                  <c:v>1.3333333333333333</c:v>
                </c:pt>
                <c:pt idx="28643">
                  <c:v>0</c:v>
                </c:pt>
                <c:pt idx="28644">
                  <c:v>0</c:v>
                </c:pt>
                <c:pt idx="28645">
                  <c:v>0</c:v>
                </c:pt>
                <c:pt idx="28646">
                  <c:v>0</c:v>
                </c:pt>
                <c:pt idx="28647">
                  <c:v>0</c:v>
                </c:pt>
                <c:pt idx="28648">
                  <c:v>0</c:v>
                </c:pt>
                <c:pt idx="28649">
                  <c:v>0</c:v>
                </c:pt>
                <c:pt idx="28650">
                  <c:v>0</c:v>
                </c:pt>
                <c:pt idx="28651">
                  <c:v>0</c:v>
                </c:pt>
                <c:pt idx="28652">
                  <c:v>0</c:v>
                </c:pt>
                <c:pt idx="28653">
                  <c:v>0</c:v>
                </c:pt>
                <c:pt idx="28654">
                  <c:v>0</c:v>
                </c:pt>
                <c:pt idx="28655">
                  <c:v>0</c:v>
                </c:pt>
                <c:pt idx="28656">
                  <c:v>0</c:v>
                </c:pt>
                <c:pt idx="28657">
                  <c:v>0</c:v>
                </c:pt>
                <c:pt idx="28658">
                  <c:v>0</c:v>
                </c:pt>
                <c:pt idx="28659">
                  <c:v>0</c:v>
                </c:pt>
                <c:pt idx="28660">
                  <c:v>0</c:v>
                </c:pt>
                <c:pt idx="28661">
                  <c:v>0</c:v>
                </c:pt>
                <c:pt idx="28662">
                  <c:v>0</c:v>
                </c:pt>
                <c:pt idx="28663">
                  <c:v>0</c:v>
                </c:pt>
                <c:pt idx="28664">
                  <c:v>0</c:v>
                </c:pt>
                <c:pt idx="28665">
                  <c:v>0</c:v>
                </c:pt>
                <c:pt idx="28666">
                  <c:v>0</c:v>
                </c:pt>
                <c:pt idx="28667">
                  <c:v>0</c:v>
                </c:pt>
                <c:pt idx="28668">
                  <c:v>0</c:v>
                </c:pt>
                <c:pt idx="28669">
                  <c:v>0</c:v>
                </c:pt>
                <c:pt idx="28670">
                  <c:v>0</c:v>
                </c:pt>
                <c:pt idx="28671">
                  <c:v>0.36363636363636365</c:v>
                </c:pt>
                <c:pt idx="28672">
                  <c:v>0</c:v>
                </c:pt>
                <c:pt idx="28673">
                  <c:v>0</c:v>
                </c:pt>
                <c:pt idx="28674">
                  <c:v>0</c:v>
                </c:pt>
                <c:pt idx="28675">
                  <c:v>0.23529411764705882</c:v>
                </c:pt>
                <c:pt idx="28676">
                  <c:v>0</c:v>
                </c:pt>
                <c:pt idx="28677">
                  <c:v>0.30769230769230771</c:v>
                </c:pt>
                <c:pt idx="28678">
                  <c:v>0</c:v>
                </c:pt>
                <c:pt idx="28679">
                  <c:v>0</c:v>
                </c:pt>
                <c:pt idx="28680">
                  <c:v>0</c:v>
                </c:pt>
                <c:pt idx="28681">
                  <c:v>0</c:v>
                </c:pt>
                <c:pt idx="28682">
                  <c:v>0.23529411764705882</c:v>
                </c:pt>
                <c:pt idx="28683">
                  <c:v>0.23529411764705882</c:v>
                </c:pt>
                <c:pt idx="28684">
                  <c:v>0</c:v>
                </c:pt>
                <c:pt idx="28685">
                  <c:v>0.72727272727272729</c:v>
                </c:pt>
                <c:pt idx="28686">
                  <c:v>0</c:v>
                </c:pt>
                <c:pt idx="28687">
                  <c:v>0</c:v>
                </c:pt>
                <c:pt idx="28688">
                  <c:v>0</c:v>
                </c:pt>
                <c:pt idx="28689">
                  <c:v>0</c:v>
                </c:pt>
                <c:pt idx="28690">
                  <c:v>0.26666666666666666</c:v>
                </c:pt>
                <c:pt idx="28691">
                  <c:v>0</c:v>
                </c:pt>
                <c:pt idx="28692">
                  <c:v>1.0909090909090908</c:v>
                </c:pt>
                <c:pt idx="28693">
                  <c:v>0</c:v>
                </c:pt>
                <c:pt idx="28694">
                  <c:v>0.375</c:v>
                </c:pt>
                <c:pt idx="28695">
                  <c:v>0.3125</c:v>
                </c:pt>
                <c:pt idx="28696">
                  <c:v>0.47058823529411764</c:v>
                </c:pt>
                <c:pt idx="28697">
                  <c:v>0.26315789473684209</c:v>
                </c:pt>
                <c:pt idx="28698">
                  <c:v>0.75</c:v>
                </c:pt>
                <c:pt idx="28699">
                  <c:v>0.41176470588235292</c:v>
                </c:pt>
                <c:pt idx="28700">
                  <c:v>0.2857142857142857</c:v>
                </c:pt>
                <c:pt idx="28701">
                  <c:v>0.4</c:v>
                </c:pt>
                <c:pt idx="28702">
                  <c:v>0</c:v>
                </c:pt>
                <c:pt idx="28703">
                  <c:v>1.3333333333333333</c:v>
                </c:pt>
                <c:pt idx="28704">
                  <c:v>0.7857142857142857</c:v>
                </c:pt>
                <c:pt idx="28705">
                  <c:v>0</c:v>
                </c:pt>
                <c:pt idx="28706">
                  <c:v>0.625</c:v>
                </c:pt>
                <c:pt idx="28707">
                  <c:v>0.32</c:v>
                </c:pt>
                <c:pt idx="28708">
                  <c:v>0.2</c:v>
                </c:pt>
                <c:pt idx="28709">
                  <c:v>0.36363636363636365</c:v>
                </c:pt>
                <c:pt idx="28710">
                  <c:v>0.63157894736842102</c:v>
                </c:pt>
                <c:pt idx="28711">
                  <c:v>0.21052631578947367</c:v>
                </c:pt>
                <c:pt idx="28712">
                  <c:v>0.30769230769230771</c:v>
                </c:pt>
                <c:pt idx="28713">
                  <c:v>0.60869565217391308</c:v>
                </c:pt>
                <c:pt idx="28714">
                  <c:v>1</c:v>
                </c:pt>
                <c:pt idx="28715">
                  <c:v>0.27586206896551724</c:v>
                </c:pt>
                <c:pt idx="28716">
                  <c:v>0.21212121212121213</c:v>
                </c:pt>
                <c:pt idx="28717">
                  <c:v>1.0526315789473684</c:v>
                </c:pt>
                <c:pt idx="28718">
                  <c:v>0.7142857142857143</c:v>
                </c:pt>
                <c:pt idx="28719">
                  <c:v>0.8</c:v>
                </c:pt>
                <c:pt idx="28720">
                  <c:v>0.9</c:v>
                </c:pt>
                <c:pt idx="28721">
                  <c:v>0.29411764705882354</c:v>
                </c:pt>
                <c:pt idx="28722">
                  <c:v>0.95</c:v>
                </c:pt>
                <c:pt idx="28723">
                  <c:v>1.0909090909090908</c:v>
                </c:pt>
                <c:pt idx="28724">
                  <c:v>1.1764705882352942</c:v>
                </c:pt>
                <c:pt idx="28725">
                  <c:v>0.46153846153846156</c:v>
                </c:pt>
                <c:pt idx="28726">
                  <c:v>0</c:v>
                </c:pt>
                <c:pt idx="28727">
                  <c:v>0.44444444444444442</c:v>
                </c:pt>
                <c:pt idx="28728">
                  <c:v>1.0476190476190477</c:v>
                </c:pt>
                <c:pt idx="28729">
                  <c:v>1.1764705882352942</c:v>
                </c:pt>
                <c:pt idx="28730">
                  <c:v>0.88888888888888884</c:v>
                </c:pt>
                <c:pt idx="28731">
                  <c:v>0.59259259259259256</c:v>
                </c:pt>
                <c:pt idx="28732">
                  <c:v>1</c:v>
                </c:pt>
                <c:pt idx="28733">
                  <c:v>0.5161290322580645</c:v>
                </c:pt>
                <c:pt idx="28734">
                  <c:v>1.3333333333333333</c:v>
                </c:pt>
                <c:pt idx="28735">
                  <c:v>1.6</c:v>
                </c:pt>
                <c:pt idx="28736">
                  <c:v>1.1111111111111112</c:v>
                </c:pt>
                <c:pt idx="28737">
                  <c:v>0.625</c:v>
                </c:pt>
                <c:pt idx="28738">
                  <c:v>0.4</c:v>
                </c:pt>
                <c:pt idx="28739">
                  <c:v>1.2173913043478262</c:v>
                </c:pt>
                <c:pt idx="28740">
                  <c:v>1.3043478260869565</c:v>
                </c:pt>
                <c:pt idx="28741">
                  <c:v>0.72727272727272729</c:v>
                </c:pt>
                <c:pt idx="28742">
                  <c:v>0.48780487804878048</c:v>
                </c:pt>
                <c:pt idx="28743">
                  <c:v>2.3846153846153846</c:v>
                </c:pt>
                <c:pt idx="28744">
                  <c:v>0.72727272727272729</c:v>
                </c:pt>
                <c:pt idx="28745">
                  <c:v>0.82352941176470584</c:v>
                </c:pt>
                <c:pt idx="28746">
                  <c:v>1.7142857142857142</c:v>
                </c:pt>
                <c:pt idx="28747">
                  <c:v>0.82352941176470584</c:v>
                </c:pt>
                <c:pt idx="28748">
                  <c:v>1.44</c:v>
                </c:pt>
                <c:pt idx="28749">
                  <c:v>1.2413793103448276</c:v>
                </c:pt>
                <c:pt idx="28750">
                  <c:v>1.8181818181818181</c:v>
                </c:pt>
                <c:pt idx="28751">
                  <c:v>1.5384615384615385</c:v>
                </c:pt>
                <c:pt idx="28752">
                  <c:v>1.3333333333333333</c:v>
                </c:pt>
                <c:pt idx="28753">
                  <c:v>1.9130434782608696</c:v>
                </c:pt>
                <c:pt idx="28754">
                  <c:v>1.9130434782608696</c:v>
                </c:pt>
                <c:pt idx="28755">
                  <c:v>1.6296296296296295</c:v>
                </c:pt>
                <c:pt idx="28756">
                  <c:v>1.7857142857142858</c:v>
                </c:pt>
                <c:pt idx="28757">
                  <c:v>1.0526315789473684</c:v>
                </c:pt>
                <c:pt idx="28758">
                  <c:v>1.7142857142857142</c:v>
                </c:pt>
                <c:pt idx="28759">
                  <c:v>1.0810810810810811</c:v>
                </c:pt>
                <c:pt idx="28760">
                  <c:v>1.8928571428571428</c:v>
                </c:pt>
                <c:pt idx="28761">
                  <c:v>1.8461538461538463</c:v>
                </c:pt>
                <c:pt idx="28762">
                  <c:v>2</c:v>
                </c:pt>
                <c:pt idx="28763">
                  <c:v>2</c:v>
                </c:pt>
                <c:pt idx="28764">
                  <c:v>0</c:v>
                </c:pt>
                <c:pt idx="28765">
                  <c:v>0</c:v>
                </c:pt>
                <c:pt idx="28766">
                  <c:v>0</c:v>
                </c:pt>
                <c:pt idx="28767">
                  <c:v>0</c:v>
                </c:pt>
                <c:pt idx="28768">
                  <c:v>0</c:v>
                </c:pt>
                <c:pt idx="28769">
                  <c:v>0</c:v>
                </c:pt>
                <c:pt idx="28770">
                  <c:v>0</c:v>
                </c:pt>
                <c:pt idx="28771">
                  <c:v>0</c:v>
                </c:pt>
                <c:pt idx="28772">
                  <c:v>0</c:v>
                </c:pt>
                <c:pt idx="28773">
                  <c:v>0</c:v>
                </c:pt>
                <c:pt idx="28774">
                  <c:v>0.53846153846153844</c:v>
                </c:pt>
                <c:pt idx="28775">
                  <c:v>0</c:v>
                </c:pt>
                <c:pt idx="28776">
                  <c:v>0</c:v>
                </c:pt>
                <c:pt idx="28777">
                  <c:v>0.35294117647058826</c:v>
                </c:pt>
                <c:pt idx="28778">
                  <c:v>0.2857142857142857</c:v>
                </c:pt>
                <c:pt idx="28779">
                  <c:v>1.1111111111111112</c:v>
                </c:pt>
                <c:pt idx="28780">
                  <c:v>0.61538461538461542</c:v>
                </c:pt>
                <c:pt idx="28781">
                  <c:v>0</c:v>
                </c:pt>
                <c:pt idx="28782">
                  <c:v>1.75</c:v>
                </c:pt>
                <c:pt idx="28783">
                  <c:v>2.1363636363636362</c:v>
                </c:pt>
                <c:pt idx="28784">
                  <c:v>1.21875</c:v>
                </c:pt>
                <c:pt idx="28785">
                  <c:v>1.3428571428571427</c:v>
                </c:pt>
                <c:pt idx="28786">
                  <c:v>0</c:v>
                </c:pt>
                <c:pt idx="28787">
                  <c:v>0</c:v>
                </c:pt>
                <c:pt idx="28788">
                  <c:v>0</c:v>
                </c:pt>
                <c:pt idx="28789">
                  <c:v>0</c:v>
                </c:pt>
                <c:pt idx="28790">
                  <c:v>0</c:v>
                </c:pt>
                <c:pt idx="28791">
                  <c:v>0</c:v>
                </c:pt>
                <c:pt idx="28792">
                  <c:v>0</c:v>
                </c:pt>
                <c:pt idx="28793">
                  <c:v>0</c:v>
                </c:pt>
                <c:pt idx="28794">
                  <c:v>0</c:v>
                </c:pt>
                <c:pt idx="28795">
                  <c:v>0</c:v>
                </c:pt>
                <c:pt idx="28796">
                  <c:v>0</c:v>
                </c:pt>
                <c:pt idx="28797">
                  <c:v>0</c:v>
                </c:pt>
                <c:pt idx="28798">
                  <c:v>0</c:v>
                </c:pt>
                <c:pt idx="28799">
                  <c:v>0</c:v>
                </c:pt>
                <c:pt idx="28800">
                  <c:v>0</c:v>
                </c:pt>
                <c:pt idx="28801">
                  <c:v>0</c:v>
                </c:pt>
                <c:pt idx="28802">
                  <c:v>0</c:v>
                </c:pt>
                <c:pt idx="28803">
                  <c:v>0</c:v>
                </c:pt>
                <c:pt idx="28804">
                  <c:v>0</c:v>
                </c:pt>
                <c:pt idx="28805">
                  <c:v>0</c:v>
                </c:pt>
                <c:pt idx="28806">
                  <c:v>0</c:v>
                </c:pt>
                <c:pt idx="28807">
                  <c:v>0</c:v>
                </c:pt>
                <c:pt idx="28808">
                  <c:v>0</c:v>
                </c:pt>
                <c:pt idx="28809">
                  <c:v>0</c:v>
                </c:pt>
                <c:pt idx="28810">
                  <c:v>0</c:v>
                </c:pt>
                <c:pt idx="28811">
                  <c:v>0</c:v>
                </c:pt>
                <c:pt idx="28812">
                  <c:v>0</c:v>
                </c:pt>
                <c:pt idx="28813">
                  <c:v>0</c:v>
                </c:pt>
                <c:pt idx="28814">
                  <c:v>0</c:v>
                </c:pt>
                <c:pt idx="28815">
                  <c:v>0</c:v>
                </c:pt>
                <c:pt idx="28816">
                  <c:v>0</c:v>
                </c:pt>
                <c:pt idx="28817">
                  <c:v>0</c:v>
                </c:pt>
                <c:pt idx="28818">
                  <c:v>0</c:v>
                </c:pt>
                <c:pt idx="28819">
                  <c:v>0</c:v>
                </c:pt>
                <c:pt idx="28820">
                  <c:v>0.35294117647058826</c:v>
                </c:pt>
                <c:pt idx="28821">
                  <c:v>0</c:v>
                </c:pt>
                <c:pt idx="28822">
                  <c:v>0.46153846153846156</c:v>
                </c:pt>
                <c:pt idx="28823">
                  <c:v>0</c:v>
                </c:pt>
                <c:pt idx="28824">
                  <c:v>0</c:v>
                </c:pt>
                <c:pt idx="28825">
                  <c:v>0</c:v>
                </c:pt>
                <c:pt idx="28826">
                  <c:v>0</c:v>
                </c:pt>
                <c:pt idx="28827">
                  <c:v>0.27272727272727271</c:v>
                </c:pt>
                <c:pt idx="28828">
                  <c:v>0.54545454545454541</c:v>
                </c:pt>
                <c:pt idx="28829">
                  <c:v>0</c:v>
                </c:pt>
                <c:pt idx="28830">
                  <c:v>0.76923076923076927</c:v>
                </c:pt>
                <c:pt idx="28831">
                  <c:v>0.6</c:v>
                </c:pt>
                <c:pt idx="28832">
                  <c:v>0.66666666666666663</c:v>
                </c:pt>
                <c:pt idx="28833">
                  <c:v>0.35294117647058826</c:v>
                </c:pt>
                <c:pt idx="28834">
                  <c:v>0</c:v>
                </c:pt>
                <c:pt idx="28835">
                  <c:v>0</c:v>
                </c:pt>
                <c:pt idx="28836">
                  <c:v>0</c:v>
                </c:pt>
                <c:pt idx="28837">
                  <c:v>1.125</c:v>
                </c:pt>
                <c:pt idx="28838">
                  <c:v>0</c:v>
                </c:pt>
                <c:pt idx="28839">
                  <c:v>0</c:v>
                </c:pt>
                <c:pt idx="28840">
                  <c:v>0.26666666666666666</c:v>
                </c:pt>
                <c:pt idx="28841">
                  <c:v>0</c:v>
                </c:pt>
                <c:pt idx="28842">
                  <c:v>0.35</c:v>
                </c:pt>
                <c:pt idx="28843">
                  <c:v>0.58823529411764708</c:v>
                </c:pt>
                <c:pt idx="28844">
                  <c:v>0.93333333333333335</c:v>
                </c:pt>
                <c:pt idx="28845">
                  <c:v>0.53333333333333333</c:v>
                </c:pt>
                <c:pt idx="28846">
                  <c:v>0.52941176470588236</c:v>
                </c:pt>
                <c:pt idx="28847">
                  <c:v>0.55555555555555558</c:v>
                </c:pt>
                <c:pt idx="28848">
                  <c:v>0.32</c:v>
                </c:pt>
                <c:pt idx="28849">
                  <c:v>0.55555555555555558</c:v>
                </c:pt>
                <c:pt idx="28850">
                  <c:v>0.33333333333333331</c:v>
                </c:pt>
                <c:pt idx="28851">
                  <c:v>0.27586206896551724</c:v>
                </c:pt>
                <c:pt idx="28852">
                  <c:v>0.55555555555555558</c:v>
                </c:pt>
                <c:pt idx="28853">
                  <c:v>0.84210526315789469</c:v>
                </c:pt>
                <c:pt idx="28854">
                  <c:v>1.125</c:v>
                </c:pt>
                <c:pt idx="28855">
                  <c:v>0.4</c:v>
                </c:pt>
                <c:pt idx="28856">
                  <c:v>0</c:v>
                </c:pt>
                <c:pt idx="28857">
                  <c:v>0</c:v>
                </c:pt>
                <c:pt idx="28858">
                  <c:v>0</c:v>
                </c:pt>
                <c:pt idx="28859">
                  <c:v>1.2</c:v>
                </c:pt>
                <c:pt idx="28860">
                  <c:v>0</c:v>
                </c:pt>
                <c:pt idx="28861">
                  <c:v>0.47619047619047616</c:v>
                </c:pt>
                <c:pt idx="28862">
                  <c:v>0.76470588235294112</c:v>
                </c:pt>
                <c:pt idx="28863">
                  <c:v>1.3333333333333333</c:v>
                </c:pt>
                <c:pt idx="28864">
                  <c:v>0.53846153846153844</c:v>
                </c:pt>
                <c:pt idx="28865">
                  <c:v>1.3125</c:v>
                </c:pt>
                <c:pt idx="28866">
                  <c:v>0.45454545454545453</c:v>
                </c:pt>
                <c:pt idx="28867">
                  <c:v>0.45714285714285713</c:v>
                </c:pt>
                <c:pt idx="28868">
                  <c:v>1.1428571428571428</c:v>
                </c:pt>
                <c:pt idx="28869">
                  <c:v>0.625</c:v>
                </c:pt>
                <c:pt idx="28870">
                  <c:v>0.96</c:v>
                </c:pt>
                <c:pt idx="28871">
                  <c:v>1.2727272727272727</c:v>
                </c:pt>
                <c:pt idx="28872">
                  <c:v>0.58064516129032262</c:v>
                </c:pt>
                <c:pt idx="28873">
                  <c:v>1.3636363636363635</c:v>
                </c:pt>
                <c:pt idx="28874">
                  <c:v>0.91666666666666663</c:v>
                </c:pt>
                <c:pt idx="28875">
                  <c:v>1.5294117647058822</c:v>
                </c:pt>
                <c:pt idx="28876">
                  <c:v>1.5294117647058822</c:v>
                </c:pt>
                <c:pt idx="28877">
                  <c:v>0.6875</c:v>
                </c:pt>
                <c:pt idx="28878">
                  <c:v>0.45</c:v>
                </c:pt>
                <c:pt idx="28879">
                  <c:v>1.04</c:v>
                </c:pt>
                <c:pt idx="28880">
                  <c:v>1.0833333333333333</c:v>
                </c:pt>
                <c:pt idx="28881">
                  <c:v>1.0833333333333333</c:v>
                </c:pt>
                <c:pt idx="28882">
                  <c:v>0.78787878787878785</c:v>
                </c:pt>
                <c:pt idx="28883">
                  <c:v>0.78787878787878785</c:v>
                </c:pt>
                <c:pt idx="28884">
                  <c:v>1.9</c:v>
                </c:pt>
                <c:pt idx="28885">
                  <c:v>1.3103448275862069</c:v>
                </c:pt>
                <c:pt idx="28886">
                  <c:v>0.88235294117647056</c:v>
                </c:pt>
                <c:pt idx="28887">
                  <c:v>1.1000000000000001</c:v>
                </c:pt>
                <c:pt idx="28888">
                  <c:v>1.3103448275862069</c:v>
                </c:pt>
                <c:pt idx="28889">
                  <c:v>0</c:v>
                </c:pt>
                <c:pt idx="28890">
                  <c:v>0.97142857142857142</c:v>
                </c:pt>
                <c:pt idx="28891">
                  <c:v>0.97142857142857142</c:v>
                </c:pt>
                <c:pt idx="28892">
                  <c:v>1.6153846153846154</c:v>
                </c:pt>
                <c:pt idx="28893">
                  <c:v>2.1</c:v>
                </c:pt>
                <c:pt idx="28894">
                  <c:v>1.4</c:v>
                </c:pt>
                <c:pt idx="28895">
                  <c:v>2</c:v>
                </c:pt>
                <c:pt idx="28896">
                  <c:v>1.7037037037037037</c:v>
                </c:pt>
                <c:pt idx="28897">
                  <c:v>1.7857142857142858</c:v>
                </c:pt>
                <c:pt idx="28898">
                  <c:v>1.3103448275862069</c:v>
                </c:pt>
                <c:pt idx="28899">
                  <c:v>1.84</c:v>
                </c:pt>
                <c:pt idx="28900">
                  <c:v>0</c:v>
                </c:pt>
                <c:pt idx="28901">
                  <c:v>0</c:v>
                </c:pt>
                <c:pt idx="28902">
                  <c:v>0</c:v>
                </c:pt>
                <c:pt idx="28903">
                  <c:v>0</c:v>
                </c:pt>
                <c:pt idx="28904">
                  <c:v>0.41666666666666669</c:v>
                </c:pt>
                <c:pt idx="28905">
                  <c:v>0.45454545454545453</c:v>
                </c:pt>
                <c:pt idx="28906">
                  <c:v>0.375</c:v>
                </c:pt>
                <c:pt idx="28907">
                  <c:v>0</c:v>
                </c:pt>
                <c:pt idx="28908">
                  <c:v>0</c:v>
                </c:pt>
                <c:pt idx="28909">
                  <c:v>1.2727272727272727</c:v>
                </c:pt>
                <c:pt idx="28910">
                  <c:v>0.6</c:v>
                </c:pt>
                <c:pt idx="28911">
                  <c:v>1.4285714285714286</c:v>
                </c:pt>
                <c:pt idx="28912">
                  <c:v>0.70967741935483875</c:v>
                </c:pt>
                <c:pt idx="28913">
                  <c:v>0.46153846153846156</c:v>
                </c:pt>
                <c:pt idx="28914">
                  <c:v>1.7058823529411764</c:v>
                </c:pt>
                <c:pt idx="28915">
                  <c:v>0.82352941176470584</c:v>
                </c:pt>
                <c:pt idx="28916">
                  <c:v>0.82352941176470584</c:v>
                </c:pt>
                <c:pt idx="28917">
                  <c:v>1.8333333333333333</c:v>
                </c:pt>
                <c:pt idx="28918">
                  <c:v>0.8125</c:v>
                </c:pt>
                <c:pt idx="28919">
                  <c:v>1.85</c:v>
                </c:pt>
                <c:pt idx="28920">
                  <c:v>1.1379310344827587</c:v>
                </c:pt>
                <c:pt idx="28921">
                  <c:v>1.5357142857142858</c:v>
                </c:pt>
                <c:pt idx="28922">
                  <c:v>0</c:v>
                </c:pt>
                <c:pt idx="28923">
                  <c:v>0</c:v>
                </c:pt>
                <c:pt idx="28924">
                  <c:v>1.875</c:v>
                </c:pt>
                <c:pt idx="28925">
                  <c:v>1.8571428571428572</c:v>
                </c:pt>
                <c:pt idx="28926">
                  <c:v>1.5517241379310345</c:v>
                </c:pt>
                <c:pt idx="28927">
                  <c:v>0</c:v>
                </c:pt>
                <c:pt idx="28928">
                  <c:v>0</c:v>
                </c:pt>
                <c:pt idx="28929">
                  <c:v>0</c:v>
                </c:pt>
                <c:pt idx="28930">
                  <c:v>0</c:v>
                </c:pt>
                <c:pt idx="28931">
                  <c:v>0</c:v>
                </c:pt>
                <c:pt idx="28932">
                  <c:v>0</c:v>
                </c:pt>
                <c:pt idx="28933">
                  <c:v>0</c:v>
                </c:pt>
                <c:pt idx="28934">
                  <c:v>0</c:v>
                </c:pt>
                <c:pt idx="28935">
                  <c:v>0</c:v>
                </c:pt>
                <c:pt idx="28936">
                  <c:v>0</c:v>
                </c:pt>
                <c:pt idx="28937">
                  <c:v>0</c:v>
                </c:pt>
                <c:pt idx="28938">
                  <c:v>0</c:v>
                </c:pt>
                <c:pt idx="28939">
                  <c:v>0</c:v>
                </c:pt>
                <c:pt idx="28940">
                  <c:v>0</c:v>
                </c:pt>
                <c:pt idx="28941">
                  <c:v>0</c:v>
                </c:pt>
                <c:pt idx="28942">
                  <c:v>0</c:v>
                </c:pt>
                <c:pt idx="28943">
                  <c:v>0</c:v>
                </c:pt>
                <c:pt idx="28944">
                  <c:v>0</c:v>
                </c:pt>
                <c:pt idx="28945">
                  <c:v>0</c:v>
                </c:pt>
                <c:pt idx="28946">
                  <c:v>0</c:v>
                </c:pt>
                <c:pt idx="28947">
                  <c:v>0</c:v>
                </c:pt>
                <c:pt idx="28948">
                  <c:v>0</c:v>
                </c:pt>
                <c:pt idx="28949">
                  <c:v>0.25</c:v>
                </c:pt>
                <c:pt idx="28950">
                  <c:v>0</c:v>
                </c:pt>
                <c:pt idx="28951">
                  <c:v>0</c:v>
                </c:pt>
                <c:pt idx="28952">
                  <c:v>0</c:v>
                </c:pt>
                <c:pt idx="28953">
                  <c:v>0.66666666666666663</c:v>
                </c:pt>
                <c:pt idx="28954">
                  <c:v>0</c:v>
                </c:pt>
                <c:pt idx="28955">
                  <c:v>0</c:v>
                </c:pt>
                <c:pt idx="28956">
                  <c:v>0.4</c:v>
                </c:pt>
                <c:pt idx="28957">
                  <c:v>0.5</c:v>
                </c:pt>
                <c:pt idx="28958">
                  <c:v>0</c:v>
                </c:pt>
                <c:pt idx="28959">
                  <c:v>0</c:v>
                </c:pt>
                <c:pt idx="28960">
                  <c:v>0</c:v>
                </c:pt>
                <c:pt idx="28961">
                  <c:v>0.66666666666666663</c:v>
                </c:pt>
                <c:pt idx="28962">
                  <c:v>0.5</c:v>
                </c:pt>
                <c:pt idx="28963">
                  <c:v>0.2</c:v>
                </c:pt>
                <c:pt idx="28964">
                  <c:v>0.8571428571428571</c:v>
                </c:pt>
                <c:pt idx="28965">
                  <c:v>1.2</c:v>
                </c:pt>
                <c:pt idx="28966">
                  <c:v>0.72727272727272729</c:v>
                </c:pt>
                <c:pt idx="28967">
                  <c:v>0</c:v>
                </c:pt>
                <c:pt idx="28968">
                  <c:v>0</c:v>
                </c:pt>
                <c:pt idx="28969">
                  <c:v>0.8571428571428571</c:v>
                </c:pt>
                <c:pt idx="28970">
                  <c:v>0</c:v>
                </c:pt>
                <c:pt idx="28971">
                  <c:v>0.4</c:v>
                </c:pt>
                <c:pt idx="28972">
                  <c:v>0.33333333333333331</c:v>
                </c:pt>
                <c:pt idx="28973">
                  <c:v>0.4375</c:v>
                </c:pt>
                <c:pt idx="28974">
                  <c:v>0.58823529411764708</c:v>
                </c:pt>
                <c:pt idx="28975">
                  <c:v>0.47368421052631576</c:v>
                </c:pt>
                <c:pt idx="28976">
                  <c:v>0</c:v>
                </c:pt>
                <c:pt idx="28977">
                  <c:v>0.46153846153846156</c:v>
                </c:pt>
                <c:pt idx="28978">
                  <c:v>0.2</c:v>
                </c:pt>
                <c:pt idx="28979">
                  <c:v>0.70588235294117652</c:v>
                </c:pt>
                <c:pt idx="28980">
                  <c:v>1.8461538461538463</c:v>
                </c:pt>
                <c:pt idx="28981">
                  <c:v>0.47058823529411764</c:v>
                </c:pt>
                <c:pt idx="28982">
                  <c:v>0.47058823529411764</c:v>
                </c:pt>
                <c:pt idx="28983">
                  <c:v>0</c:v>
                </c:pt>
                <c:pt idx="28984">
                  <c:v>0.8666666666666667</c:v>
                </c:pt>
                <c:pt idx="28985">
                  <c:v>1.25</c:v>
                </c:pt>
                <c:pt idx="28986">
                  <c:v>0.875</c:v>
                </c:pt>
                <c:pt idx="28987">
                  <c:v>0</c:v>
                </c:pt>
                <c:pt idx="28988">
                  <c:v>0</c:v>
                </c:pt>
                <c:pt idx="28989">
                  <c:v>0.82352941176470584</c:v>
                </c:pt>
                <c:pt idx="28990">
                  <c:v>0.63636363636363635</c:v>
                </c:pt>
                <c:pt idx="28991">
                  <c:v>0.84210526315789469</c:v>
                </c:pt>
                <c:pt idx="28992">
                  <c:v>0.33333333333333331</c:v>
                </c:pt>
                <c:pt idx="28993">
                  <c:v>0.66666666666666663</c:v>
                </c:pt>
                <c:pt idx="28994">
                  <c:v>0.875</c:v>
                </c:pt>
                <c:pt idx="28995">
                  <c:v>0.54545454545454541</c:v>
                </c:pt>
                <c:pt idx="28996">
                  <c:v>1.375</c:v>
                </c:pt>
                <c:pt idx="28997">
                  <c:v>1.1000000000000001</c:v>
                </c:pt>
                <c:pt idx="28998">
                  <c:v>1</c:v>
                </c:pt>
                <c:pt idx="28999">
                  <c:v>1.1428571428571428</c:v>
                </c:pt>
                <c:pt idx="29000">
                  <c:v>1.1000000000000001</c:v>
                </c:pt>
                <c:pt idx="29001">
                  <c:v>1.5625</c:v>
                </c:pt>
                <c:pt idx="29002">
                  <c:v>0.58064516129032262</c:v>
                </c:pt>
                <c:pt idx="29003">
                  <c:v>1.5294117647058822</c:v>
                </c:pt>
                <c:pt idx="29004">
                  <c:v>1.1499999999999999</c:v>
                </c:pt>
                <c:pt idx="29005">
                  <c:v>1.1428571428571428</c:v>
                </c:pt>
                <c:pt idx="29006">
                  <c:v>0</c:v>
                </c:pt>
                <c:pt idx="29007">
                  <c:v>1.3333333333333333</c:v>
                </c:pt>
                <c:pt idx="29008">
                  <c:v>1.4782608695652173</c:v>
                </c:pt>
                <c:pt idx="29009">
                  <c:v>0.75</c:v>
                </c:pt>
                <c:pt idx="29010">
                  <c:v>1.1200000000000001</c:v>
                </c:pt>
                <c:pt idx="29011">
                  <c:v>1</c:v>
                </c:pt>
                <c:pt idx="29012">
                  <c:v>0.84848484848484851</c:v>
                </c:pt>
                <c:pt idx="29013">
                  <c:v>1.5</c:v>
                </c:pt>
                <c:pt idx="29014">
                  <c:v>2</c:v>
                </c:pt>
                <c:pt idx="29015">
                  <c:v>1.9047619047619047</c:v>
                </c:pt>
                <c:pt idx="29016">
                  <c:v>2.1052631578947367</c:v>
                </c:pt>
                <c:pt idx="29017">
                  <c:v>1</c:v>
                </c:pt>
                <c:pt idx="29018">
                  <c:v>1.3793103448275863</c:v>
                </c:pt>
                <c:pt idx="29019">
                  <c:v>2</c:v>
                </c:pt>
                <c:pt idx="29020">
                  <c:v>2</c:v>
                </c:pt>
                <c:pt idx="29021">
                  <c:v>1.0810810810810811</c:v>
                </c:pt>
                <c:pt idx="29022">
                  <c:v>1.6923076923076923</c:v>
                </c:pt>
                <c:pt idx="29023">
                  <c:v>1.4666666666666666</c:v>
                </c:pt>
                <c:pt idx="29024">
                  <c:v>0</c:v>
                </c:pt>
                <c:pt idx="29025">
                  <c:v>1.3333333333333333</c:v>
                </c:pt>
                <c:pt idx="29026">
                  <c:v>1.4444444444444444</c:v>
                </c:pt>
                <c:pt idx="29027">
                  <c:v>0</c:v>
                </c:pt>
                <c:pt idx="29028">
                  <c:v>0</c:v>
                </c:pt>
                <c:pt idx="29029">
                  <c:v>0</c:v>
                </c:pt>
                <c:pt idx="29030">
                  <c:v>0</c:v>
                </c:pt>
                <c:pt idx="29031">
                  <c:v>0.625</c:v>
                </c:pt>
                <c:pt idx="29032">
                  <c:v>0</c:v>
                </c:pt>
                <c:pt idx="29033">
                  <c:v>0</c:v>
                </c:pt>
                <c:pt idx="29034">
                  <c:v>1.1428571428571428</c:v>
                </c:pt>
                <c:pt idx="29035">
                  <c:v>0</c:v>
                </c:pt>
                <c:pt idx="29036">
                  <c:v>0</c:v>
                </c:pt>
                <c:pt idx="29037">
                  <c:v>0</c:v>
                </c:pt>
                <c:pt idx="29038">
                  <c:v>0</c:v>
                </c:pt>
                <c:pt idx="29039">
                  <c:v>1.1666666666666667</c:v>
                </c:pt>
                <c:pt idx="29040">
                  <c:v>0.78947368421052633</c:v>
                </c:pt>
                <c:pt idx="29041">
                  <c:v>2</c:v>
                </c:pt>
                <c:pt idx="29042">
                  <c:v>2.0952380952380953</c:v>
                </c:pt>
                <c:pt idx="29043">
                  <c:v>2.08</c:v>
                </c:pt>
                <c:pt idx="29044">
                  <c:v>0</c:v>
                </c:pt>
                <c:pt idx="29045">
                  <c:v>0</c:v>
                </c:pt>
                <c:pt idx="29046">
                  <c:v>0</c:v>
                </c:pt>
                <c:pt idx="29047">
                  <c:v>0</c:v>
                </c:pt>
                <c:pt idx="29048">
                  <c:v>0</c:v>
                </c:pt>
                <c:pt idx="29049">
                  <c:v>0</c:v>
                </c:pt>
                <c:pt idx="29050">
                  <c:v>0</c:v>
                </c:pt>
                <c:pt idx="29051">
                  <c:v>0</c:v>
                </c:pt>
                <c:pt idx="29052">
                  <c:v>0</c:v>
                </c:pt>
                <c:pt idx="29053">
                  <c:v>0</c:v>
                </c:pt>
                <c:pt idx="29054">
                  <c:v>0</c:v>
                </c:pt>
                <c:pt idx="29055">
                  <c:v>0</c:v>
                </c:pt>
                <c:pt idx="29056">
                  <c:v>0</c:v>
                </c:pt>
                <c:pt idx="29057">
                  <c:v>0</c:v>
                </c:pt>
                <c:pt idx="29058">
                  <c:v>0</c:v>
                </c:pt>
                <c:pt idx="29059">
                  <c:v>0</c:v>
                </c:pt>
                <c:pt idx="29060">
                  <c:v>0</c:v>
                </c:pt>
                <c:pt idx="29061">
                  <c:v>0</c:v>
                </c:pt>
                <c:pt idx="29062">
                  <c:v>0</c:v>
                </c:pt>
                <c:pt idx="29063">
                  <c:v>0</c:v>
                </c:pt>
                <c:pt idx="29064">
                  <c:v>0</c:v>
                </c:pt>
                <c:pt idx="29065">
                  <c:v>0</c:v>
                </c:pt>
                <c:pt idx="29066">
                  <c:v>0</c:v>
                </c:pt>
                <c:pt idx="29067">
                  <c:v>0</c:v>
                </c:pt>
                <c:pt idx="29068">
                  <c:v>0</c:v>
                </c:pt>
                <c:pt idx="29069">
                  <c:v>0</c:v>
                </c:pt>
                <c:pt idx="29070">
                  <c:v>0.375</c:v>
                </c:pt>
                <c:pt idx="29071">
                  <c:v>0</c:v>
                </c:pt>
                <c:pt idx="29072">
                  <c:v>0</c:v>
                </c:pt>
                <c:pt idx="29073">
                  <c:v>0</c:v>
                </c:pt>
                <c:pt idx="29074">
                  <c:v>0</c:v>
                </c:pt>
                <c:pt idx="29075">
                  <c:v>0.22222222222222221</c:v>
                </c:pt>
                <c:pt idx="29076">
                  <c:v>0</c:v>
                </c:pt>
                <c:pt idx="29077">
                  <c:v>0</c:v>
                </c:pt>
                <c:pt idx="29078">
                  <c:v>0</c:v>
                </c:pt>
                <c:pt idx="29079">
                  <c:v>0</c:v>
                </c:pt>
                <c:pt idx="29080">
                  <c:v>0.6</c:v>
                </c:pt>
                <c:pt idx="29081">
                  <c:v>0</c:v>
                </c:pt>
                <c:pt idx="29082">
                  <c:v>0</c:v>
                </c:pt>
                <c:pt idx="29083">
                  <c:v>0</c:v>
                </c:pt>
                <c:pt idx="29084">
                  <c:v>0.54545454545454541</c:v>
                </c:pt>
                <c:pt idx="29085">
                  <c:v>0</c:v>
                </c:pt>
                <c:pt idx="29086">
                  <c:v>0</c:v>
                </c:pt>
                <c:pt idx="29087">
                  <c:v>0</c:v>
                </c:pt>
                <c:pt idx="29088">
                  <c:v>0</c:v>
                </c:pt>
                <c:pt idx="29089">
                  <c:v>0</c:v>
                </c:pt>
                <c:pt idx="29090">
                  <c:v>0</c:v>
                </c:pt>
                <c:pt idx="29091">
                  <c:v>0</c:v>
                </c:pt>
                <c:pt idx="29092">
                  <c:v>0.47619047619047616</c:v>
                </c:pt>
                <c:pt idx="29093">
                  <c:v>0</c:v>
                </c:pt>
                <c:pt idx="29094">
                  <c:v>0.76923076923076927</c:v>
                </c:pt>
                <c:pt idx="29095">
                  <c:v>0.2857142857142857</c:v>
                </c:pt>
                <c:pt idx="29096">
                  <c:v>0</c:v>
                </c:pt>
                <c:pt idx="29097">
                  <c:v>0.21428571428571427</c:v>
                </c:pt>
                <c:pt idx="29098">
                  <c:v>0.21052631578947367</c:v>
                </c:pt>
                <c:pt idx="29099">
                  <c:v>1.4</c:v>
                </c:pt>
                <c:pt idx="29100">
                  <c:v>0.2857142857142857</c:v>
                </c:pt>
                <c:pt idx="29101">
                  <c:v>0</c:v>
                </c:pt>
                <c:pt idx="29102">
                  <c:v>0.46666666666666667</c:v>
                </c:pt>
                <c:pt idx="29103">
                  <c:v>0</c:v>
                </c:pt>
                <c:pt idx="29104">
                  <c:v>0.30769230769230771</c:v>
                </c:pt>
                <c:pt idx="29105">
                  <c:v>0.27777777777777779</c:v>
                </c:pt>
                <c:pt idx="29106">
                  <c:v>0</c:v>
                </c:pt>
                <c:pt idx="29107">
                  <c:v>0.35714285714285715</c:v>
                </c:pt>
                <c:pt idx="29108">
                  <c:v>0.31578947368421051</c:v>
                </c:pt>
                <c:pt idx="29109">
                  <c:v>0.33333333333333331</c:v>
                </c:pt>
                <c:pt idx="29110">
                  <c:v>0</c:v>
                </c:pt>
                <c:pt idx="29111">
                  <c:v>0.93333333333333335</c:v>
                </c:pt>
                <c:pt idx="29112">
                  <c:v>0.58823529411764708</c:v>
                </c:pt>
                <c:pt idx="29113">
                  <c:v>0</c:v>
                </c:pt>
                <c:pt idx="29114">
                  <c:v>1.375</c:v>
                </c:pt>
                <c:pt idx="29115">
                  <c:v>0</c:v>
                </c:pt>
                <c:pt idx="29116">
                  <c:v>0.5714285714285714</c:v>
                </c:pt>
                <c:pt idx="29117">
                  <c:v>1</c:v>
                </c:pt>
                <c:pt idx="29118">
                  <c:v>0</c:v>
                </c:pt>
                <c:pt idx="29119">
                  <c:v>1.0588235294117647</c:v>
                </c:pt>
                <c:pt idx="29120">
                  <c:v>0.25</c:v>
                </c:pt>
                <c:pt idx="29121">
                  <c:v>0.4</c:v>
                </c:pt>
                <c:pt idx="29122">
                  <c:v>0.70588235294117652</c:v>
                </c:pt>
                <c:pt idx="29123">
                  <c:v>0.6</c:v>
                </c:pt>
                <c:pt idx="29124">
                  <c:v>0.25</c:v>
                </c:pt>
                <c:pt idx="29125">
                  <c:v>0.4</c:v>
                </c:pt>
                <c:pt idx="29126">
                  <c:v>0.58823529411764708</c:v>
                </c:pt>
                <c:pt idx="29127">
                  <c:v>0.41666666666666669</c:v>
                </c:pt>
                <c:pt idx="29128">
                  <c:v>0.7142857142857143</c:v>
                </c:pt>
                <c:pt idx="29129">
                  <c:v>1</c:v>
                </c:pt>
                <c:pt idx="29130">
                  <c:v>0.64</c:v>
                </c:pt>
                <c:pt idx="29131">
                  <c:v>0.8</c:v>
                </c:pt>
                <c:pt idx="29132">
                  <c:v>0.53846153846153844</c:v>
                </c:pt>
                <c:pt idx="29133">
                  <c:v>0.77272727272727271</c:v>
                </c:pt>
                <c:pt idx="29134">
                  <c:v>1.3636363636363635</c:v>
                </c:pt>
                <c:pt idx="29135">
                  <c:v>0</c:v>
                </c:pt>
                <c:pt idx="29136">
                  <c:v>0.6</c:v>
                </c:pt>
                <c:pt idx="29137">
                  <c:v>0.75</c:v>
                </c:pt>
                <c:pt idx="29138">
                  <c:v>0.81481481481481477</c:v>
                </c:pt>
                <c:pt idx="29139">
                  <c:v>0.89655172413793105</c:v>
                </c:pt>
                <c:pt idx="29140">
                  <c:v>0.70967741935483875</c:v>
                </c:pt>
                <c:pt idx="29141">
                  <c:v>1.368421052631579</c:v>
                </c:pt>
                <c:pt idx="29142">
                  <c:v>1.4285714285714286</c:v>
                </c:pt>
                <c:pt idx="29143">
                  <c:v>1.1538461538461537</c:v>
                </c:pt>
                <c:pt idx="29144">
                  <c:v>0.70967741935483875</c:v>
                </c:pt>
                <c:pt idx="29145">
                  <c:v>0.8125</c:v>
                </c:pt>
                <c:pt idx="29146">
                  <c:v>1.2</c:v>
                </c:pt>
                <c:pt idx="29147">
                  <c:v>1.2592592592592593</c:v>
                </c:pt>
                <c:pt idx="29148">
                  <c:v>0.90909090909090906</c:v>
                </c:pt>
                <c:pt idx="29149">
                  <c:v>1.1935483870967742</c:v>
                </c:pt>
                <c:pt idx="29150">
                  <c:v>1.3571428571428572</c:v>
                </c:pt>
                <c:pt idx="29151">
                  <c:v>2.2352941176470589</c:v>
                </c:pt>
                <c:pt idx="29152">
                  <c:v>1.7692307692307692</c:v>
                </c:pt>
                <c:pt idx="29153">
                  <c:v>0</c:v>
                </c:pt>
                <c:pt idx="29154">
                  <c:v>0.89473684210526316</c:v>
                </c:pt>
                <c:pt idx="29155">
                  <c:v>1.4482758620689655</c:v>
                </c:pt>
                <c:pt idx="29156">
                  <c:v>1.9615384615384615</c:v>
                </c:pt>
                <c:pt idx="29157">
                  <c:v>1.3636363636363635</c:v>
                </c:pt>
                <c:pt idx="29158">
                  <c:v>1.84</c:v>
                </c:pt>
                <c:pt idx="29159">
                  <c:v>1.3529411764705883</c:v>
                </c:pt>
                <c:pt idx="29160">
                  <c:v>1.5333333333333334</c:v>
                </c:pt>
                <c:pt idx="29161">
                  <c:v>1.3548387096774193</c:v>
                </c:pt>
                <c:pt idx="29162">
                  <c:v>1.4411764705882353</c:v>
                </c:pt>
                <c:pt idx="29163">
                  <c:v>0</c:v>
                </c:pt>
                <c:pt idx="29164">
                  <c:v>0</c:v>
                </c:pt>
                <c:pt idx="29165">
                  <c:v>0</c:v>
                </c:pt>
                <c:pt idx="29166">
                  <c:v>0</c:v>
                </c:pt>
                <c:pt idx="29167">
                  <c:v>0</c:v>
                </c:pt>
                <c:pt idx="29168">
                  <c:v>0</c:v>
                </c:pt>
                <c:pt idx="29169">
                  <c:v>0</c:v>
                </c:pt>
                <c:pt idx="29170">
                  <c:v>0</c:v>
                </c:pt>
                <c:pt idx="29171">
                  <c:v>0</c:v>
                </c:pt>
                <c:pt idx="29172">
                  <c:v>0.5</c:v>
                </c:pt>
                <c:pt idx="29173">
                  <c:v>0</c:v>
                </c:pt>
                <c:pt idx="29174">
                  <c:v>0.43478260869565216</c:v>
                </c:pt>
                <c:pt idx="29175">
                  <c:v>0.92592592592592593</c:v>
                </c:pt>
                <c:pt idx="29176">
                  <c:v>0.92592592592592593</c:v>
                </c:pt>
                <c:pt idx="29177">
                  <c:v>0</c:v>
                </c:pt>
                <c:pt idx="29178">
                  <c:v>1.4074074074074074</c:v>
                </c:pt>
                <c:pt idx="29179">
                  <c:v>2.375</c:v>
                </c:pt>
                <c:pt idx="29180">
                  <c:v>1.84</c:v>
                </c:pt>
                <c:pt idx="29181">
                  <c:v>1.8461538461538463</c:v>
                </c:pt>
                <c:pt idx="29182">
                  <c:v>0</c:v>
                </c:pt>
                <c:pt idx="29183">
                  <c:v>1.7241379310344827</c:v>
                </c:pt>
                <c:pt idx="29184">
                  <c:v>0</c:v>
                </c:pt>
                <c:pt idx="29185">
                  <c:v>0</c:v>
                </c:pt>
                <c:pt idx="29186">
                  <c:v>0</c:v>
                </c:pt>
                <c:pt idx="29187">
                  <c:v>0</c:v>
                </c:pt>
                <c:pt idx="29188">
                  <c:v>0</c:v>
                </c:pt>
                <c:pt idx="29189">
                  <c:v>0</c:v>
                </c:pt>
                <c:pt idx="29190">
                  <c:v>0</c:v>
                </c:pt>
                <c:pt idx="29191">
                  <c:v>0</c:v>
                </c:pt>
                <c:pt idx="29192">
                  <c:v>0</c:v>
                </c:pt>
                <c:pt idx="29193">
                  <c:v>0</c:v>
                </c:pt>
                <c:pt idx="29194">
                  <c:v>0</c:v>
                </c:pt>
                <c:pt idx="29195">
                  <c:v>0</c:v>
                </c:pt>
                <c:pt idx="29196">
                  <c:v>0</c:v>
                </c:pt>
                <c:pt idx="29197">
                  <c:v>0</c:v>
                </c:pt>
                <c:pt idx="29198">
                  <c:v>0</c:v>
                </c:pt>
                <c:pt idx="29199">
                  <c:v>0</c:v>
                </c:pt>
                <c:pt idx="29200">
                  <c:v>0</c:v>
                </c:pt>
                <c:pt idx="29201">
                  <c:v>0</c:v>
                </c:pt>
                <c:pt idx="29202">
                  <c:v>0</c:v>
                </c:pt>
                <c:pt idx="29203">
                  <c:v>0.2857142857142857</c:v>
                </c:pt>
                <c:pt idx="29204">
                  <c:v>0</c:v>
                </c:pt>
                <c:pt idx="29205">
                  <c:v>0</c:v>
                </c:pt>
                <c:pt idx="29206">
                  <c:v>0</c:v>
                </c:pt>
                <c:pt idx="29207">
                  <c:v>0</c:v>
                </c:pt>
                <c:pt idx="29208">
                  <c:v>0</c:v>
                </c:pt>
                <c:pt idx="29209">
                  <c:v>0</c:v>
                </c:pt>
                <c:pt idx="29210">
                  <c:v>0</c:v>
                </c:pt>
                <c:pt idx="29211">
                  <c:v>0</c:v>
                </c:pt>
                <c:pt idx="29212">
                  <c:v>0</c:v>
                </c:pt>
                <c:pt idx="29213">
                  <c:v>0.625</c:v>
                </c:pt>
                <c:pt idx="29214">
                  <c:v>0.4</c:v>
                </c:pt>
                <c:pt idx="29215">
                  <c:v>0</c:v>
                </c:pt>
                <c:pt idx="29216">
                  <c:v>0.5714285714285714</c:v>
                </c:pt>
                <c:pt idx="29217">
                  <c:v>0.21052631578947367</c:v>
                </c:pt>
                <c:pt idx="29218">
                  <c:v>0</c:v>
                </c:pt>
                <c:pt idx="29219">
                  <c:v>0</c:v>
                </c:pt>
                <c:pt idx="29220">
                  <c:v>0</c:v>
                </c:pt>
                <c:pt idx="29221">
                  <c:v>0.53333333333333333</c:v>
                </c:pt>
                <c:pt idx="29222">
                  <c:v>0.72727272727272729</c:v>
                </c:pt>
                <c:pt idx="29223">
                  <c:v>0</c:v>
                </c:pt>
                <c:pt idx="29224">
                  <c:v>0</c:v>
                </c:pt>
                <c:pt idx="29225">
                  <c:v>0</c:v>
                </c:pt>
                <c:pt idx="29226">
                  <c:v>0</c:v>
                </c:pt>
                <c:pt idx="29227">
                  <c:v>0.21428571428571427</c:v>
                </c:pt>
                <c:pt idx="29228">
                  <c:v>0.5714285714285714</c:v>
                </c:pt>
                <c:pt idx="29229">
                  <c:v>0.26666666666666666</c:v>
                </c:pt>
                <c:pt idx="29230">
                  <c:v>1.4666666666666666</c:v>
                </c:pt>
                <c:pt idx="29231">
                  <c:v>0.94117647058823528</c:v>
                </c:pt>
                <c:pt idx="29232">
                  <c:v>0.5</c:v>
                </c:pt>
                <c:pt idx="29233">
                  <c:v>0</c:v>
                </c:pt>
                <c:pt idx="29234">
                  <c:v>0.29411764705882354</c:v>
                </c:pt>
                <c:pt idx="29235">
                  <c:v>0.5</c:v>
                </c:pt>
                <c:pt idx="29236">
                  <c:v>0.36842105263157893</c:v>
                </c:pt>
                <c:pt idx="29237">
                  <c:v>0.21052631578947367</c:v>
                </c:pt>
                <c:pt idx="29238">
                  <c:v>0.5</c:v>
                </c:pt>
                <c:pt idx="29239">
                  <c:v>0.46153846153846156</c:v>
                </c:pt>
                <c:pt idx="29240">
                  <c:v>0.52631578947368418</c:v>
                </c:pt>
                <c:pt idx="29241">
                  <c:v>0</c:v>
                </c:pt>
                <c:pt idx="29242">
                  <c:v>0.53333333333333333</c:v>
                </c:pt>
                <c:pt idx="29243">
                  <c:v>0.36842105263157893</c:v>
                </c:pt>
                <c:pt idx="29244">
                  <c:v>0.5</c:v>
                </c:pt>
                <c:pt idx="29245">
                  <c:v>0</c:v>
                </c:pt>
                <c:pt idx="29246">
                  <c:v>0.88888888888888884</c:v>
                </c:pt>
                <c:pt idx="29247">
                  <c:v>1.0526315789473684</c:v>
                </c:pt>
                <c:pt idx="29248">
                  <c:v>0.55555555555555558</c:v>
                </c:pt>
                <c:pt idx="29249">
                  <c:v>0</c:v>
                </c:pt>
                <c:pt idx="29250">
                  <c:v>0.36842105263157893</c:v>
                </c:pt>
                <c:pt idx="29251">
                  <c:v>0.34782608695652173</c:v>
                </c:pt>
                <c:pt idx="29252">
                  <c:v>0.57894736842105265</c:v>
                </c:pt>
                <c:pt idx="29253">
                  <c:v>0.75</c:v>
                </c:pt>
                <c:pt idx="29254">
                  <c:v>0.33333333333333331</c:v>
                </c:pt>
                <c:pt idx="29255">
                  <c:v>0.70588235294117652</c:v>
                </c:pt>
                <c:pt idx="29256">
                  <c:v>0.31818181818181818</c:v>
                </c:pt>
                <c:pt idx="29257">
                  <c:v>0</c:v>
                </c:pt>
                <c:pt idx="29258">
                  <c:v>1.3333333333333333</c:v>
                </c:pt>
                <c:pt idx="29259">
                  <c:v>0.83333333333333337</c:v>
                </c:pt>
                <c:pt idx="29260">
                  <c:v>0.33333333333333331</c:v>
                </c:pt>
                <c:pt idx="29261">
                  <c:v>0.66666666666666663</c:v>
                </c:pt>
                <c:pt idx="29262">
                  <c:v>0.5714285714285714</c:v>
                </c:pt>
                <c:pt idx="29263">
                  <c:v>0</c:v>
                </c:pt>
                <c:pt idx="29264">
                  <c:v>0</c:v>
                </c:pt>
                <c:pt idx="29265">
                  <c:v>0.7142857142857143</c:v>
                </c:pt>
                <c:pt idx="29266">
                  <c:v>0.81818181818181823</c:v>
                </c:pt>
                <c:pt idx="29267">
                  <c:v>0.32432432432432434</c:v>
                </c:pt>
                <c:pt idx="29268">
                  <c:v>0.42857142857142855</c:v>
                </c:pt>
                <c:pt idx="29269">
                  <c:v>0.90909090909090906</c:v>
                </c:pt>
                <c:pt idx="29270">
                  <c:v>0</c:v>
                </c:pt>
                <c:pt idx="29271">
                  <c:v>1.4285714285714286</c:v>
                </c:pt>
                <c:pt idx="29272">
                  <c:v>1.7777777777777777</c:v>
                </c:pt>
                <c:pt idx="29273">
                  <c:v>1.7647058823529411</c:v>
                </c:pt>
                <c:pt idx="29274">
                  <c:v>1.35</c:v>
                </c:pt>
                <c:pt idx="29275">
                  <c:v>1.2307692307692308</c:v>
                </c:pt>
                <c:pt idx="29276">
                  <c:v>0.38095238095238093</c:v>
                </c:pt>
                <c:pt idx="29277">
                  <c:v>0.66666666666666663</c:v>
                </c:pt>
                <c:pt idx="29278">
                  <c:v>1.6470588235294117</c:v>
                </c:pt>
                <c:pt idx="29279">
                  <c:v>1.0740740740740742</c:v>
                </c:pt>
                <c:pt idx="29280">
                  <c:v>2</c:v>
                </c:pt>
                <c:pt idx="29281">
                  <c:v>1.24</c:v>
                </c:pt>
                <c:pt idx="29282">
                  <c:v>1.0344827586206897</c:v>
                </c:pt>
                <c:pt idx="29283">
                  <c:v>1</c:v>
                </c:pt>
                <c:pt idx="29284">
                  <c:v>1</c:v>
                </c:pt>
                <c:pt idx="29285">
                  <c:v>0.68571428571428572</c:v>
                </c:pt>
                <c:pt idx="29286">
                  <c:v>1.4545454545454546</c:v>
                </c:pt>
                <c:pt idx="29287">
                  <c:v>0.875</c:v>
                </c:pt>
                <c:pt idx="29288">
                  <c:v>1.3333333333333333</c:v>
                </c:pt>
                <c:pt idx="29289">
                  <c:v>1.5652173913043479</c:v>
                </c:pt>
                <c:pt idx="29290">
                  <c:v>0.83783783783783783</c:v>
                </c:pt>
                <c:pt idx="29291">
                  <c:v>2.1</c:v>
                </c:pt>
                <c:pt idx="29292">
                  <c:v>1.1666666666666667</c:v>
                </c:pt>
                <c:pt idx="29293">
                  <c:v>1.2592592592592593</c:v>
                </c:pt>
                <c:pt idx="29294">
                  <c:v>1.5</c:v>
                </c:pt>
                <c:pt idx="29295">
                  <c:v>2.2222222222222223</c:v>
                </c:pt>
                <c:pt idx="29296">
                  <c:v>1.4285714285714286</c:v>
                </c:pt>
                <c:pt idx="29297">
                  <c:v>1.4285714285714286</c:v>
                </c:pt>
                <c:pt idx="29298">
                  <c:v>1.0666666666666667</c:v>
                </c:pt>
                <c:pt idx="29299">
                  <c:v>1.8461538461538463</c:v>
                </c:pt>
                <c:pt idx="29300">
                  <c:v>0</c:v>
                </c:pt>
                <c:pt idx="29301">
                  <c:v>0</c:v>
                </c:pt>
                <c:pt idx="29302">
                  <c:v>0</c:v>
                </c:pt>
                <c:pt idx="29303">
                  <c:v>0.92307692307692313</c:v>
                </c:pt>
                <c:pt idx="29304">
                  <c:v>1.6666666666666667</c:v>
                </c:pt>
                <c:pt idx="29305">
                  <c:v>1.8333333333333333</c:v>
                </c:pt>
                <c:pt idx="29306">
                  <c:v>1.5172413793103448</c:v>
                </c:pt>
                <c:pt idx="29307">
                  <c:v>1.3333333333333333</c:v>
                </c:pt>
                <c:pt idx="29308">
                  <c:v>1.6</c:v>
                </c:pt>
                <c:pt idx="29309">
                  <c:v>2</c:v>
                </c:pt>
                <c:pt idx="29310">
                  <c:v>1.875</c:v>
                </c:pt>
                <c:pt idx="29311">
                  <c:v>0</c:v>
                </c:pt>
                <c:pt idx="29312">
                  <c:v>0</c:v>
                </c:pt>
                <c:pt idx="29313">
                  <c:v>0</c:v>
                </c:pt>
                <c:pt idx="29314">
                  <c:v>0</c:v>
                </c:pt>
                <c:pt idx="29315">
                  <c:v>0</c:v>
                </c:pt>
                <c:pt idx="29316">
                  <c:v>0</c:v>
                </c:pt>
                <c:pt idx="29317">
                  <c:v>0.3888888888888889</c:v>
                </c:pt>
                <c:pt idx="29318">
                  <c:v>0.94117647058823528</c:v>
                </c:pt>
                <c:pt idx="29319">
                  <c:v>0.34782608695652173</c:v>
                </c:pt>
                <c:pt idx="29320">
                  <c:v>0</c:v>
                </c:pt>
                <c:pt idx="29321">
                  <c:v>0</c:v>
                </c:pt>
                <c:pt idx="29322">
                  <c:v>1.037037037037037</c:v>
                </c:pt>
                <c:pt idx="29323">
                  <c:v>1.9444444444444444</c:v>
                </c:pt>
                <c:pt idx="29324">
                  <c:v>0.70588235294117652</c:v>
                </c:pt>
                <c:pt idx="29325">
                  <c:v>1.4814814814814814</c:v>
                </c:pt>
                <c:pt idx="29326">
                  <c:v>1.5</c:v>
                </c:pt>
                <c:pt idx="29327">
                  <c:v>1.5925925925925926</c:v>
                </c:pt>
                <c:pt idx="29328">
                  <c:v>0</c:v>
                </c:pt>
                <c:pt idx="29329">
                  <c:v>0.94736842105263153</c:v>
                </c:pt>
                <c:pt idx="29330">
                  <c:v>0</c:v>
                </c:pt>
                <c:pt idx="29331">
                  <c:v>1.7307692307692308</c:v>
                </c:pt>
                <c:pt idx="29332">
                  <c:v>1.3125</c:v>
                </c:pt>
                <c:pt idx="29333">
                  <c:v>2.0370370370370372</c:v>
                </c:pt>
                <c:pt idx="29334">
                  <c:v>2.08</c:v>
                </c:pt>
                <c:pt idx="29335">
                  <c:v>0</c:v>
                </c:pt>
                <c:pt idx="29336">
                  <c:v>0</c:v>
                </c:pt>
                <c:pt idx="29337">
                  <c:v>0</c:v>
                </c:pt>
                <c:pt idx="29338">
                  <c:v>0</c:v>
                </c:pt>
                <c:pt idx="29339">
                  <c:v>0</c:v>
                </c:pt>
                <c:pt idx="29340">
                  <c:v>0</c:v>
                </c:pt>
                <c:pt idx="29341">
                  <c:v>0</c:v>
                </c:pt>
                <c:pt idx="29342">
                  <c:v>0</c:v>
                </c:pt>
                <c:pt idx="29343">
                  <c:v>0</c:v>
                </c:pt>
                <c:pt idx="29344">
                  <c:v>0</c:v>
                </c:pt>
                <c:pt idx="29345">
                  <c:v>0</c:v>
                </c:pt>
                <c:pt idx="29346">
                  <c:v>0</c:v>
                </c:pt>
                <c:pt idx="29347">
                  <c:v>0</c:v>
                </c:pt>
                <c:pt idx="29348">
                  <c:v>0</c:v>
                </c:pt>
                <c:pt idx="29349">
                  <c:v>0</c:v>
                </c:pt>
                <c:pt idx="29350">
                  <c:v>0</c:v>
                </c:pt>
                <c:pt idx="29351">
                  <c:v>0</c:v>
                </c:pt>
                <c:pt idx="29352">
                  <c:v>0</c:v>
                </c:pt>
                <c:pt idx="29353">
                  <c:v>0</c:v>
                </c:pt>
                <c:pt idx="29354">
                  <c:v>0.22222222222222221</c:v>
                </c:pt>
                <c:pt idx="29355">
                  <c:v>0</c:v>
                </c:pt>
                <c:pt idx="29356">
                  <c:v>0</c:v>
                </c:pt>
                <c:pt idx="29357">
                  <c:v>0</c:v>
                </c:pt>
                <c:pt idx="29358">
                  <c:v>0</c:v>
                </c:pt>
                <c:pt idx="29359">
                  <c:v>0.54545454545454541</c:v>
                </c:pt>
                <c:pt idx="29360">
                  <c:v>0</c:v>
                </c:pt>
                <c:pt idx="29361">
                  <c:v>0</c:v>
                </c:pt>
                <c:pt idx="29362">
                  <c:v>0</c:v>
                </c:pt>
                <c:pt idx="29363">
                  <c:v>0</c:v>
                </c:pt>
                <c:pt idx="29364">
                  <c:v>0</c:v>
                </c:pt>
                <c:pt idx="29365">
                  <c:v>0</c:v>
                </c:pt>
                <c:pt idx="29366">
                  <c:v>0</c:v>
                </c:pt>
                <c:pt idx="29367">
                  <c:v>0</c:v>
                </c:pt>
                <c:pt idx="29368">
                  <c:v>0</c:v>
                </c:pt>
                <c:pt idx="29369">
                  <c:v>0.6</c:v>
                </c:pt>
                <c:pt idx="29370">
                  <c:v>0.83333333333333337</c:v>
                </c:pt>
                <c:pt idx="29371">
                  <c:v>1.2307692307692308</c:v>
                </c:pt>
                <c:pt idx="29372">
                  <c:v>0.66666666666666663</c:v>
                </c:pt>
                <c:pt idx="29373">
                  <c:v>0</c:v>
                </c:pt>
                <c:pt idx="29374">
                  <c:v>0.6</c:v>
                </c:pt>
                <c:pt idx="29375">
                  <c:v>0</c:v>
                </c:pt>
                <c:pt idx="29376">
                  <c:v>0</c:v>
                </c:pt>
                <c:pt idx="29377">
                  <c:v>0</c:v>
                </c:pt>
                <c:pt idx="29378">
                  <c:v>0</c:v>
                </c:pt>
                <c:pt idx="29379">
                  <c:v>0</c:v>
                </c:pt>
                <c:pt idx="29380">
                  <c:v>0.46153846153846156</c:v>
                </c:pt>
                <c:pt idx="29381">
                  <c:v>0</c:v>
                </c:pt>
                <c:pt idx="29382">
                  <c:v>0</c:v>
                </c:pt>
                <c:pt idx="29383">
                  <c:v>0.31578947368421051</c:v>
                </c:pt>
                <c:pt idx="29384">
                  <c:v>0</c:v>
                </c:pt>
                <c:pt idx="29385">
                  <c:v>0.33333333333333331</c:v>
                </c:pt>
                <c:pt idx="29386">
                  <c:v>0</c:v>
                </c:pt>
                <c:pt idx="29387">
                  <c:v>0</c:v>
                </c:pt>
                <c:pt idx="29388">
                  <c:v>1.8</c:v>
                </c:pt>
                <c:pt idx="29389">
                  <c:v>0</c:v>
                </c:pt>
                <c:pt idx="29390">
                  <c:v>0.33333333333333331</c:v>
                </c:pt>
                <c:pt idx="29391">
                  <c:v>0.27272727272727271</c:v>
                </c:pt>
                <c:pt idx="29392">
                  <c:v>0.76190476190476186</c:v>
                </c:pt>
                <c:pt idx="29393">
                  <c:v>0</c:v>
                </c:pt>
                <c:pt idx="29394">
                  <c:v>0</c:v>
                </c:pt>
                <c:pt idx="29395">
                  <c:v>0</c:v>
                </c:pt>
                <c:pt idx="29396">
                  <c:v>0.27777777777777779</c:v>
                </c:pt>
                <c:pt idx="29397">
                  <c:v>0.5714285714285714</c:v>
                </c:pt>
                <c:pt idx="29398">
                  <c:v>0.3125</c:v>
                </c:pt>
                <c:pt idx="29399">
                  <c:v>0.625</c:v>
                </c:pt>
                <c:pt idx="29400">
                  <c:v>0</c:v>
                </c:pt>
                <c:pt idx="29401">
                  <c:v>0</c:v>
                </c:pt>
                <c:pt idx="29402">
                  <c:v>0.3125</c:v>
                </c:pt>
                <c:pt idx="29403">
                  <c:v>0.82352941176470584</c:v>
                </c:pt>
                <c:pt idx="29404">
                  <c:v>0.36363636363636365</c:v>
                </c:pt>
                <c:pt idx="29405">
                  <c:v>0.2608695652173913</c:v>
                </c:pt>
                <c:pt idx="29406">
                  <c:v>0.2608695652173913</c:v>
                </c:pt>
                <c:pt idx="29407">
                  <c:v>0.94117647058823528</c:v>
                </c:pt>
                <c:pt idx="29408">
                  <c:v>1.2857142857142858</c:v>
                </c:pt>
                <c:pt idx="29409">
                  <c:v>0.5</c:v>
                </c:pt>
                <c:pt idx="29410">
                  <c:v>0.6</c:v>
                </c:pt>
                <c:pt idx="29411">
                  <c:v>0.95652173913043481</c:v>
                </c:pt>
                <c:pt idx="29412">
                  <c:v>0.35294117647058826</c:v>
                </c:pt>
                <c:pt idx="29413">
                  <c:v>0.875</c:v>
                </c:pt>
                <c:pt idx="29414">
                  <c:v>0.82352941176470584</c:v>
                </c:pt>
                <c:pt idx="29415">
                  <c:v>1.1111111111111112</c:v>
                </c:pt>
                <c:pt idx="29416">
                  <c:v>0.7</c:v>
                </c:pt>
                <c:pt idx="29417">
                  <c:v>0.66666666666666663</c:v>
                </c:pt>
                <c:pt idx="29418">
                  <c:v>1.5</c:v>
                </c:pt>
                <c:pt idx="29419">
                  <c:v>1.1111111111111112</c:v>
                </c:pt>
                <c:pt idx="29420">
                  <c:v>0.6</c:v>
                </c:pt>
                <c:pt idx="29421">
                  <c:v>0.58333333333333337</c:v>
                </c:pt>
                <c:pt idx="29422">
                  <c:v>1.7647058823529411</c:v>
                </c:pt>
                <c:pt idx="29423">
                  <c:v>1</c:v>
                </c:pt>
                <c:pt idx="29424">
                  <c:v>0.6</c:v>
                </c:pt>
                <c:pt idx="29425">
                  <c:v>1.4666666666666666</c:v>
                </c:pt>
                <c:pt idx="29426">
                  <c:v>1.4285714285714286</c:v>
                </c:pt>
                <c:pt idx="29427">
                  <c:v>0.83870967741935487</c:v>
                </c:pt>
                <c:pt idx="29428">
                  <c:v>1.4285714285714286</c:v>
                </c:pt>
                <c:pt idx="29429">
                  <c:v>0.7142857142857143</c:v>
                </c:pt>
                <c:pt idx="29430">
                  <c:v>0</c:v>
                </c:pt>
                <c:pt idx="29431">
                  <c:v>1.8888888888888888</c:v>
                </c:pt>
                <c:pt idx="29432">
                  <c:v>1.65</c:v>
                </c:pt>
                <c:pt idx="29433">
                  <c:v>0</c:v>
                </c:pt>
                <c:pt idx="29434">
                  <c:v>1.1379310344827587</c:v>
                </c:pt>
                <c:pt idx="29435">
                  <c:v>1.4230769230769231</c:v>
                </c:pt>
                <c:pt idx="29436">
                  <c:v>1.5454545454545454</c:v>
                </c:pt>
                <c:pt idx="29437">
                  <c:v>0.83333333333333337</c:v>
                </c:pt>
                <c:pt idx="29438">
                  <c:v>1.6521739130434783</c:v>
                </c:pt>
                <c:pt idx="29439">
                  <c:v>1.36</c:v>
                </c:pt>
                <c:pt idx="29440">
                  <c:v>1.4074074074074074</c:v>
                </c:pt>
                <c:pt idx="29441">
                  <c:v>1.2258064516129032</c:v>
                </c:pt>
                <c:pt idx="29442">
                  <c:v>1.4074074074074074</c:v>
                </c:pt>
                <c:pt idx="29443">
                  <c:v>1.84</c:v>
                </c:pt>
                <c:pt idx="29444">
                  <c:v>0</c:v>
                </c:pt>
                <c:pt idx="29445">
                  <c:v>0.91891891891891897</c:v>
                </c:pt>
                <c:pt idx="29446">
                  <c:v>0</c:v>
                </c:pt>
                <c:pt idx="29447">
                  <c:v>2.1363636363636362</c:v>
                </c:pt>
                <c:pt idx="29448">
                  <c:v>0</c:v>
                </c:pt>
                <c:pt idx="29449">
                  <c:v>1.0857142857142856</c:v>
                </c:pt>
                <c:pt idx="29450">
                  <c:v>1.6296296296296295</c:v>
                </c:pt>
                <c:pt idx="29451">
                  <c:v>0</c:v>
                </c:pt>
                <c:pt idx="29452">
                  <c:v>1.375</c:v>
                </c:pt>
                <c:pt idx="29453">
                  <c:v>1.5</c:v>
                </c:pt>
                <c:pt idx="29454">
                  <c:v>1.3103448275862069</c:v>
                </c:pt>
                <c:pt idx="29455">
                  <c:v>1.5862068965517242</c:v>
                </c:pt>
                <c:pt idx="29456">
                  <c:v>2</c:v>
                </c:pt>
                <c:pt idx="29457">
                  <c:v>0</c:v>
                </c:pt>
                <c:pt idx="29458">
                  <c:v>0</c:v>
                </c:pt>
                <c:pt idx="29459">
                  <c:v>0</c:v>
                </c:pt>
                <c:pt idx="29460">
                  <c:v>0</c:v>
                </c:pt>
                <c:pt idx="29461">
                  <c:v>0</c:v>
                </c:pt>
                <c:pt idx="29462">
                  <c:v>0</c:v>
                </c:pt>
                <c:pt idx="29463">
                  <c:v>0</c:v>
                </c:pt>
                <c:pt idx="29464">
                  <c:v>0</c:v>
                </c:pt>
                <c:pt idx="29465">
                  <c:v>0</c:v>
                </c:pt>
                <c:pt idx="29466">
                  <c:v>0</c:v>
                </c:pt>
                <c:pt idx="29467">
                  <c:v>1.6153846153846154</c:v>
                </c:pt>
                <c:pt idx="29468">
                  <c:v>0.85</c:v>
                </c:pt>
                <c:pt idx="29469">
                  <c:v>1.9230769230769231</c:v>
                </c:pt>
                <c:pt idx="29470">
                  <c:v>0.55263157894736847</c:v>
                </c:pt>
                <c:pt idx="29471">
                  <c:v>0.55263157894736847</c:v>
                </c:pt>
                <c:pt idx="29472">
                  <c:v>2</c:v>
                </c:pt>
                <c:pt idx="29473">
                  <c:v>0.8571428571428571</c:v>
                </c:pt>
                <c:pt idx="29474">
                  <c:v>1.7272727272727273</c:v>
                </c:pt>
                <c:pt idx="29475">
                  <c:v>1.4615384615384615</c:v>
                </c:pt>
                <c:pt idx="29476">
                  <c:v>0</c:v>
                </c:pt>
                <c:pt idx="29477">
                  <c:v>0.94444444444444442</c:v>
                </c:pt>
                <c:pt idx="29478">
                  <c:v>0.94285714285714284</c:v>
                </c:pt>
                <c:pt idx="29479">
                  <c:v>0</c:v>
                </c:pt>
                <c:pt idx="29480">
                  <c:v>1.5185185185185186</c:v>
                </c:pt>
                <c:pt idx="29481">
                  <c:v>1.375</c:v>
                </c:pt>
                <c:pt idx="29482">
                  <c:v>1.40625</c:v>
                </c:pt>
                <c:pt idx="29483">
                  <c:v>0</c:v>
                </c:pt>
                <c:pt idx="29484">
                  <c:v>0</c:v>
                </c:pt>
                <c:pt idx="29485">
                  <c:v>0</c:v>
                </c:pt>
                <c:pt idx="29486">
                  <c:v>0</c:v>
                </c:pt>
                <c:pt idx="29487">
                  <c:v>0</c:v>
                </c:pt>
                <c:pt idx="29488">
                  <c:v>0</c:v>
                </c:pt>
                <c:pt idx="29489">
                  <c:v>0</c:v>
                </c:pt>
                <c:pt idx="29490">
                  <c:v>0</c:v>
                </c:pt>
                <c:pt idx="29491">
                  <c:v>0</c:v>
                </c:pt>
                <c:pt idx="29492">
                  <c:v>0</c:v>
                </c:pt>
                <c:pt idx="29493">
                  <c:v>0</c:v>
                </c:pt>
                <c:pt idx="29494">
                  <c:v>0</c:v>
                </c:pt>
                <c:pt idx="29495">
                  <c:v>0</c:v>
                </c:pt>
                <c:pt idx="29496">
                  <c:v>0</c:v>
                </c:pt>
                <c:pt idx="29497">
                  <c:v>0</c:v>
                </c:pt>
                <c:pt idx="29498">
                  <c:v>0</c:v>
                </c:pt>
                <c:pt idx="29499">
                  <c:v>0</c:v>
                </c:pt>
                <c:pt idx="29500">
                  <c:v>0</c:v>
                </c:pt>
                <c:pt idx="29501">
                  <c:v>0</c:v>
                </c:pt>
                <c:pt idx="29502">
                  <c:v>0</c:v>
                </c:pt>
                <c:pt idx="29503">
                  <c:v>0</c:v>
                </c:pt>
                <c:pt idx="29504">
                  <c:v>0</c:v>
                </c:pt>
                <c:pt idx="29505">
                  <c:v>0</c:v>
                </c:pt>
                <c:pt idx="29506">
                  <c:v>0</c:v>
                </c:pt>
                <c:pt idx="29507">
                  <c:v>0</c:v>
                </c:pt>
                <c:pt idx="29508">
                  <c:v>0.4</c:v>
                </c:pt>
                <c:pt idx="29509">
                  <c:v>0.4</c:v>
                </c:pt>
                <c:pt idx="29510">
                  <c:v>0</c:v>
                </c:pt>
                <c:pt idx="29511">
                  <c:v>0</c:v>
                </c:pt>
                <c:pt idx="29512">
                  <c:v>0</c:v>
                </c:pt>
                <c:pt idx="29513">
                  <c:v>0</c:v>
                </c:pt>
                <c:pt idx="29514">
                  <c:v>0</c:v>
                </c:pt>
                <c:pt idx="29515">
                  <c:v>0.4</c:v>
                </c:pt>
                <c:pt idx="29516">
                  <c:v>0</c:v>
                </c:pt>
                <c:pt idx="29517">
                  <c:v>0</c:v>
                </c:pt>
                <c:pt idx="29518">
                  <c:v>0</c:v>
                </c:pt>
                <c:pt idx="29519">
                  <c:v>0</c:v>
                </c:pt>
                <c:pt idx="29520">
                  <c:v>0</c:v>
                </c:pt>
                <c:pt idx="29521">
                  <c:v>0</c:v>
                </c:pt>
                <c:pt idx="29522">
                  <c:v>0</c:v>
                </c:pt>
                <c:pt idx="29523">
                  <c:v>0</c:v>
                </c:pt>
                <c:pt idx="29524">
                  <c:v>0.72727272727272729</c:v>
                </c:pt>
                <c:pt idx="29525">
                  <c:v>0.8</c:v>
                </c:pt>
                <c:pt idx="29526">
                  <c:v>0</c:v>
                </c:pt>
                <c:pt idx="29527">
                  <c:v>0</c:v>
                </c:pt>
                <c:pt idx="29528">
                  <c:v>0</c:v>
                </c:pt>
                <c:pt idx="29529">
                  <c:v>0</c:v>
                </c:pt>
                <c:pt idx="29530">
                  <c:v>0</c:v>
                </c:pt>
                <c:pt idx="29531">
                  <c:v>0</c:v>
                </c:pt>
                <c:pt idx="29532">
                  <c:v>0</c:v>
                </c:pt>
                <c:pt idx="29533">
                  <c:v>0.30769230769230771</c:v>
                </c:pt>
                <c:pt idx="29534">
                  <c:v>0.6</c:v>
                </c:pt>
                <c:pt idx="29535">
                  <c:v>0.2857142857142857</c:v>
                </c:pt>
                <c:pt idx="29536">
                  <c:v>1</c:v>
                </c:pt>
                <c:pt idx="29537">
                  <c:v>1.2307692307692308</c:v>
                </c:pt>
                <c:pt idx="29538">
                  <c:v>0</c:v>
                </c:pt>
                <c:pt idx="29539">
                  <c:v>0</c:v>
                </c:pt>
                <c:pt idx="29540">
                  <c:v>0.5714285714285714</c:v>
                </c:pt>
                <c:pt idx="29541">
                  <c:v>0</c:v>
                </c:pt>
                <c:pt idx="29542">
                  <c:v>0.3125</c:v>
                </c:pt>
                <c:pt idx="29543">
                  <c:v>0</c:v>
                </c:pt>
                <c:pt idx="29544">
                  <c:v>1.4285714285714286</c:v>
                </c:pt>
                <c:pt idx="29545">
                  <c:v>0.7142857142857143</c:v>
                </c:pt>
                <c:pt idx="29546">
                  <c:v>0.53333333333333333</c:v>
                </c:pt>
                <c:pt idx="29547">
                  <c:v>0</c:v>
                </c:pt>
                <c:pt idx="29548">
                  <c:v>0.35294117647058826</c:v>
                </c:pt>
                <c:pt idx="29549">
                  <c:v>0</c:v>
                </c:pt>
                <c:pt idx="29550">
                  <c:v>0.27272727272727271</c:v>
                </c:pt>
                <c:pt idx="29551">
                  <c:v>1.1764705882352942</c:v>
                </c:pt>
                <c:pt idx="29552">
                  <c:v>0.22222222222222221</c:v>
                </c:pt>
                <c:pt idx="29553">
                  <c:v>1.1428571428571428</c:v>
                </c:pt>
                <c:pt idx="29554">
                  <c:v>0.66666666666666663</c:v>
                </c:pt>
                <c:pt idx="29555">
                  <c:v>0.875</c:v>
                </c:pt>
                <c:pt idx="29556">
                  <c:v>0.84210526315789469</c:v>
                </c:pt>
                <c:pt idx="29557">
                  <c:v>0.42857142857142855</c:v>
                </c:pt>
                <c:pt idx="29558">
                  <c:v>0.7857142857142857</c:v>
                </c:pt>
                <c:pt idx="29559">
                  <c:v>1</c:v>
                </c:pt>
                <c:pt idx="29560">
                  <c:v>0.34782608695652173</c:v>
                </c:pt>
                <c:pt idx="29561">
                  <c:v>0.75</c:v>
                </c:pt>
                <c:pt idx="29562">
                  <c:v>0</c:v>
                </c:pt>
                <c:pt idx="29563">
                  <c:v>0.26666666666666666</c:v>
                </c:pt>
                <c:pt idx="29564">
                  <c:v>0.23333333333333334</c:v>
                </c:pt>
                <c:pt idx="29565">
                  <c:v>0.36363636363636365</c:v>
                </c:pt>
                <c:pt idx="29566">
                  <c:v>0</c:v>
                </c:pt>
                <c:pt idx="29567">
                  <c:v>0.75</c:v>
                </c:pt>
                <c:pt idx="29568">
                  <c:v>0.73913043478260865</c:v>
                </c:pt>
                <c:pt idx="29569">
                  <c:v>0.94117647058823528</c:v>
                </c:pt>
                <c:pt idx="29570">
                  <c:v>0.62068965517241381</c:v>
                </c:pt>
                <c:pt idx="29571">
                  <c:v>1.5238095238095237</c:v>
                </c:pt>
                <c:pt idx="29572">
                  <c:v>0.5714285714285714</c:v>
                </c:pt>
                <c:pt idx="29573">
                  <c:v>0</c:v>
                </c:pt>
                <c:pt idx="29574">
                  <c:v>1.1666666666666667</c:v>
                </c:pt>
                <c:pt idx="29575">
                  <c:v>1.631578947368421</c:v>
                </c:pt>
                <c:pt idx="29576">
                  <c:v>0.74285714285714288</c:v>
                </c:pt>
                <c:pt idx="29577">
                  <c:v>1.55</c:v>
                </c:pt>
                <c:pt idx="29578">
                  <c:v>1.103448275862069</c:v>
                </c:pt>
                <c:pt idx="29579">
                  <c:v>1.1724137931034482</c:v>
                </c:pt>
                <c:pt idx="29580">
                  <c:v>1.28</c:v>
                </c:pt>
                <c:pt idx="29581">
                  <c:v>0.875</c:v>
                </c:pt>
                <c:pt idx="29582">
                  <c:v>1.6363636363636365</c:v>
                </c:pt>
                <c:pt idx="29583">
                  <c:v>1.3333333333333333</c:v>
                </c:pt>
                <c:pt idx="29584">
                  <c:v>1.0588235294117647</c:v>
                </c:pt>
                <c:pt idx="29585">
                  <c:v>1.3</c:v>
                </c:pt>
                <c:pt idx="29586">
                  <c:v>1.4814814814814814</c:v>
                </c:pt>
                <c:pt idx="29587">
                  <c:v>1.92</c:v>
                </c:pt>
                <c:pt idx="29588">
                  <c:v>1.5714285714285714</c:v>
                </c:pt>
                <c:pt idx="29589">
                  <c:v>0</c:v>
                </c:pt>
                <c:pt idx="29590">
                  <c:v>0</c:v>
                </c:pt>
                <c:pt idx="29591">
                  <c:v>1.6551724137931034</c:v>
                </c:pt>
                <c:pt idx="29592">
                  <c:v>2</c:v>
                </c:pt>
                <c:pt idx="29593">
                  <c:v>0</c:v>
                </c:pt>
                <c:pt idx="29594">
                  <c:v>0</c:v>
                </c:pt>
                <c:pt idx="29595">
                  <c:v>0</c:v>
                </c:pt>
                <c:pt idx="29596">
                  <c:v>0</c:v>
                </c:pt>
                <c:pt idx="29597">
                  <c:v>0</c:v>
                </c:pt>
                <c:pt idx="29598">
                  <c:v>0</c:v>
                </c:pt>
                <c:pt idx="29599">
                  <c:v>0</c:v>
                </c:pt>
                <c:pt idx="29600">
                  <c:v>0</c:v>
                </c:pt>
                <c:pt idx="29601">
                  <c:v>0</c:v>
                </c:pt>
                <c:pt idx="29602">
                  <c:v>0.27272727272727271</c:v>
                </c:pt>
                <c:pt idx="29603">
                  <c:v>0</c:v>
                </c:pt>
                <c:pt idx="29604">
                  <c:v>0</c:v>
                </c:pt>
                <c:pt idx="29605">
                  <c:v>1.1176470588235294</c:v>
                </c:pt>
                <c:pt idx="29606">
                  <c:v>0</c:v>
                </c:pt>
                <c:pt idx="29607">
                  <c:v>1.9166666666666667</c:v>
                </c:pt>
                <c:pt idx="29608">
                  <c:v>2</c:v>
                </c:pt>
                <c:pt idx="29609">
                  <c:v>0</c:v>
                </c:pt>
                <c:pt idx="29610">
                  <c:v>1.6538461538461537</c:v>
                </c:pt>
                <c:pt idx="29611">
                  <c:v>0</c:v>
                </c:pt>
                <c:pt idx="29612">
                  <c:v>2.263157894736842</c:v>
                </c:pt>
                <c:pt idx="29613">
                  <c:v>0</c:v>
                </c:pt>
                <c:pt idx="29614">
                  <c:v>0</c:v>
                </c:pt>
                <c:pt idx="29615">
                  <c:v>0</c:v>
                </c:pt>
                <c:pt idx="29616">
                  <c:v>0</c:v>
                </c:pt>
                <c:pt idx="29617">
                  <c:v>0</c:v>
                </c:pt>
                <c:pt idx="29618">
                  <c:v>0</c:v>
                </c:pt>
                <c:pt idx="29619">
                  <c:v>0</c:v>
                </c:pt>
                <c:pt idx="29620">
                  <c:v>0</c:v>
                </c:pt>
                <c:pt idx="29621">
                  <c:v>0</c:v>
                </c:pt>
                <c:pt idx="29622">
                  <c:v>0</c:v>
                </c:pt>
                <c:pt idx="29623">
                  <c:v>0</c:v>
                </c:pt>
                <c:pt idx="29624">
                  <c:v>0</c:v>
                </c:pt>
                <c:pt idx="29625">
                  <c:v>0</c:v>
                </c:pt>
                <c:pt idx="29626">
                  <c:v>0</c:v>
                </c:pt>
                <c:pt idx="29627">
                  <c:v>0</c:v>
                </c:pt>
                <c:pt idx="29628">
                  <c:v>0.5714285714285714</c:v>
                </c:pt>
                <c:pt idx="29629">
                  <c:v>0</c:v>
                </c:pt>
                <c:pt idx="29630">
                  <c:v>0</c:v>
                </c:pt>
                <c:pt idx="29631">
                  <c:v>0</c:v>
                </c:pt>
                <c:pt idx="29632">
                  <c:v>0</c:v>
                </c:pt>
                <c:pt idx="29633">
                  <c:v>0</c:v>
                </c:pt>
                <c:pt idx="29634">
                  <c:v>0</c:v>
                </c:pt>
                <c:pt idx="29635">
                  <c:v>0</c:v>
                </c:pt>
                <c:pt idx="29636">
                  <c:v>0</c:v>
                </c:pt>
                <c:pt idx="29637">
                  <c:v>0</c:v>
                </c:pt>
                <c:pt idx="29638">
                  <c:v>0</c:v>
                </c:pt>
                <c:pt idx="29639">
                  <c:v>0</c:v>
                </c:pt>
                <c:pt idx="29640">
                  <c:v>0</c:v>
                </c:pt>
                <c:pt idx="29641">
                  <c:v>0.66666666666666663</c:v>
                </c:pt>
                <c:pt idx="29642">
                  <c:v>0</c:v>
                </c:pt>
                <c:pt idx="29643">
                  <c:v>0</c:v>
                </c:pt>
                <c:pt idx="29644">
                  <c:v>0</c:v>
                </c:pt>
                <c:pt idx="29645">
                  <c:v>0.25</c:v>
                </c:pt>
                <c:pt idx="29646">
                  <c:v>1.1666666666666667</c:v>
                </c:pt>
                <c:pt idx="29647">
                  <c:v>0</c:v>
                </c:pt>
                <c:pt idx="29648">
                  <c:v>0</c:v>
                </c:pt>
                <c:pt idx="29649">
                  <c:v>0</c:v>
                </c:pt>
                <c:pt idx="29650">
                  <c:v>0.63157894736842102</c:v>
                </c:pt>
                <c:pt idx="29651">
                  <c:v>1.1666666666666667</c:v>
                </c:pt>
                <c:pt idx="29652">
                  <c:v>0</c:v>
                </c:pt>
                <c:pt idx="29653">
                  <c:v>1.1666666666666667</c:v>
                </c:pt>
                <c:pt idx="29654">
                  <c:v>1.1111111111111112</c:v>
                </c:pt>
                <c:pt idx="29655">
                  <c:v>0</c:v>
                </c:pt>
                <c:pt idx="29656">
                  <c:v>0</c:v>
                </c:pt>
                <c:pt idx="29657">
                  <c:v>0.29411764705882354</c:v>
                </c:pt>
                <c:pt idx="29658">
                  <c:v>0.7857142857142857</c:v>
                </c:pt>
                <c:pt idx="29659">
                  <c:v>0</c:v>
                </c:pt>
                <c:pt idx="29660">
                  <c:v>0.41176470588235292</c:v>
                </c:pt>
                <c:pt idx="29661">
                  <c:v>0.55555555555555558</c:v>
                </c:pt>
                <c:pt idx="29662">
                  <c:v>0</c:v>
                </c:pt>
                <c:pt idx="29663">
                  <c:v>0.3125</c:v>
                </c:pt>
                <c:pt idx="29664">
                  <c:v>0.2</c:v>
                </c:pt>
                <c:pt idx="29665">
                  <c:v>0</c:v>
                </c:pt>
                <c:pt idx="29666">
                  <c:v>0.23809523809523808</c:v>
                </c:pt>
                <c:pt idx="29667">
                  <c:v>0.23076923076923078</c:v>
                </c:pt>
                <c:pt idx="29668">
                  <c:v>0.58823529411764708</c:v>
                </c:pt>
                <c:pt idx="29669">
                  <c:v>0</c:v>
                </c:pt>
                <c:pt idx="29670">
                  <c:v>0.27272727272727271</c:v>
                </c:pt>
                <c:pt idx="29671">
                  <c:v>0.36363636363636365</c:v>
                </c:pt>
                <c:pt idx="29672">
                  <c:v>0.20833333333333334</c:v>
                </c:pt>
                <c:pt idx="29673">
                  <c:v>0.66666666666666663</c:v>
                </c:pt>
                <c:pt idx="29674">
                  <c:v>0.5</c:v>
                </c:pt>
                <c:pt idx="29675">
                  <c:v>0</c:v>
                </c:pt>
                <c:pt idx="29676">
                  <c:v>0.5</c:v>
                </c:pt>
                <c:pt idx="29677">
                  <c:v>0.36363636363636365</c:v>
                </c:pt>
                <c:pt idx="29678">
                  <c:v>0.8571428571428571</c:v>
                </c:pt>
                <c:pt idx="29679">
                  <c:v>0.52631578947368418</c:v>
                </c:pt>
                <c:pt idx="29680">
                  <c:v>0.2857142857142857</c:v>
                </c:pt>
                <c:pt idx="29681">
                  <c:v>0.66666666666666663</c:v>
                </c:pt>
                <c:pt idx="29682">
                  <c:v>0.33333333333333331</c:v>
                </c:pt>
                <c:pt idx="29683">
                  <c:v>0</c:v>
                </c:pt>
                <c:pt idx="29684">
                  <c:v>0.8571428571428571</c:v>
                </c:pt>
                <c:pt idx="29685">
                  <c:v>0.95238095238095233</c:v>
                </c:pt>
                <c:pt idx="29686">
                  <c:v>0</c:v>
                </c:pt>
                <c:pt idx="29687">
                  <c:v>0.51851851851851849</c:v>
                </c:pt>
                <c:pt idx="29688">
                  <c:v>0.6428571428571429</c:v>
                </c:pt>
                <c:pt idx="29689">
                  <c:v>0.83333333333333337</c:v>
                </c:pt>
                <c:pt idx="29690">
                  <c:v>1.2222222222222223</c:v>
                </c:pt>
                <c:pt idx="29691">
                  <c:v>0.94736842105263153</c:v>
                </c:pt>
                <c:pt idx="29692">
                  <c:v>0</c:v>
                </c:pt>
                <c:pt idx="29693">
                  <c:v>1.4666666666666666</c:v>
                </c:pt>
                <c:pt idx="29694">
                  <c:v>0.66666666666666663</c:v>
                </c:pt>
                <c:pt idx="29695">
                  <c:v>0.43902439024390244</c:v>
                </c:pt>
                <c:pt idx="29696">
                  <c:v>1.1818181818181819</c:v>
                </c:pt>
                <c:pt idx="29697">
                  <c:v>0</c:v>
                </c:pt>
                <c:pt idx="29698">
                  <c:v>1.25</c:v>
                </c:pt>
                <c:pt idx="29699">
                  <c:v>0.76470588235294112</c:v>
                </c:pt>
                <c:pt idx="29700">
                  <c:v>0.52380952380952384</c:v>
                </c:pt>
                <c:pt idx="29701">
                  <c:v>0.76470588235294112</c:v>
                </c:pt>
                <c:pt idx="29702">
                  <c:v>0.8571428571428571</c:v>
                </c:pt>
                <c:pt idx="29703">
                  <c:v>0.967741935483871</c:v>
                </c:pt>
                <c:pt idx="29704">
                  <c:v>0.8571428571428571</c:v>
                </c:pt>
                <c:pt idx="29705">
                  <c:v>0.94444444444444442</c:v>
                </c:pt>
                <c:pt idx="29706">
                  <c:v>1.5555555555555556</c:v>
                </c:pt>
                <c:pt idx="29707">
                  <c:v>0</c:v>
                </c:pt>
                <c:pt idx="29708">
                  <c:v>1.9166666666666667</c:v>
                </c:pt>
                <c:pt idx="29709">
                  <c:v>1.9166666666666667</c:v>
                </c:pt>
                <c:pt idx="29710">
                  <c:v>0</c:v>
                </c:pt>
                <c:pt idx="29711">
                  <c:v>1.9375</c:v>
                </c:pt>
                <c:pt idx="29712">
                  <c:v>2</c:v>
                </c:pt>
                <c:pt idx="29713">
                  <c:v>0</c:v>
                </c:pt>
                <c:pt idx="29714">
                  <c:v>0</c:v>
                </c:pt>
                <c:pt idx="29715">
                  <c:v>0</c:v>
                </c:pt>
                <c:pt idx="29716">
                  <c:v>0</c:v>
                </c:pt>
                <c:pt idx="29717">
                  <c:v>0.38461538461538464</c:v>
                </c:pt>
                <c:pt idx="29718">
                  <c:v>0</c:v>
                </c:pt>
                <c:pt idx="29719">
                  <c:v>0</c:v>
                </c:pt>
                <c:pt idx="29720">
                  <c:v>0</c:v>
                </c:pt>
                <c:pt idx="29721">
                  <c:v>0</c:v>
                </c:pt>
                <c:pt idx="29722">
                  <c:v>0</c:v>
                </c:pt>
                <c:pt idx="29723">
                  <c:v>0.53333333333333333</c:v>
                </c:pt>
                <c:pt idx="29724">
                  <c:v>0</c:v>
                </c:pt>
                <c:pt idx="29725">
                  <c:v>0</c:v>
                </c:pt>
                <c:pt idx="29726">
                  <c:v>0</c:v>
                </c:pt>
                <c:pt idx="29727">
                  <c:v>1.2727272727272727</c:v>
                </c:pt>
                <c:pt idx="29728">
                  <c:v>1.0740740740740742</c:v>
                </c:pt>
                <c:pt idx="29729">
                  <c:v>1.3043478260869565</c:v>
                </c:pt>
                <c:pt idx="29730">
                  <c:v>0</c:v>
                </c:pt>
                <c:pt idx="29731">
                  <c:v>2</c:v>
                </c:pt>
                <c:pt idx="29732">
                  <c:v>1.7142857142857142</c:v>
                </c:pt>
                <c:pt idx="29733">
                  <c:v>0</c:v>
                </c:pt>
                <c:pt idx="29734">
                  <c:v>0</c:v>
                </c:pt>
                <c:pt idx="29735">
                  <c:v>0</c:v>
                </c:pt>
                <c:pt idx="29736">
                  <c:v>0</c:v>
                </c:pt>
                <c:pt idx="29737">
                  <c:v>0</c:v>
                </c:pt>
                <c:pt idx="29738">
                  <c:v>0</c:v>
                </c:pt>
                <c:pt idx="29739">
                  <c:v>0</c:v>
                </c:pt>
                <c:pt idx="29740">
                  <c:v>0</c:v>
                </c:pt>
                <c:pt idx="29741">
                  <c:v>0</c:v>
                </c:pt>
                <c:pt idx="29742">
                  <c:v>0</c:v>
                </c:pt>
                <c:pt idx="29743">
                  <c:v>0</c:v>
                </c:pt>
                <c:pt idx="29744">
                  <c:v>0</c:v>
                </c:pt>
                <c:pt idx="29745">
                  <c:v>0</c:v>
                </c:pt>
                <c:pt idx="29746">
                  <c:v>0</c:v>
                </c:pt>
                <c:pt idx="29747">
                  <c:v>0</c:v>
                </c:pt>
                <c:pt idx="29748">
                  <c:v>0</c:v>
                </c:pt>
                <c:pt idx="29749">
                  <c:v>0</c:v>
                </c:pt>
                <c:pt idx="29750">
                  <c:v>0</c:v>
                </c:pt>
                <c:pt idx="29751">
                  <c:v>0</c:v>
                </c:pt>
                <c:pt idx="29752">
                  <c:v>0</c:v>
                </c:pt>
                <c:pt idx="29753">
                  <c:v>0</c:v>
                </c:pt>
                <c:pt idx="29754">
                  <c:v>0.36363636363636365</c:v>
                </c:pt>
                <c:pt idx="29755">
                  <c:v>0.36363636363636365</c:v>
                </c:pt>
                <c:pt idx="29756">
                  <c:v>0</c:v>
                </c:pt>
                <c:pt idx="29757">
                  <c:v>0</c:v>
                </c:pt>
                <c:pt idx="29758">
                  <c:v>0</c:v>
                </c:pt>
                <c:pt idx="29759">
                  <c:v>0</c:v>
                </c:pt>
                <c:pt idx="29760">
                  <c:v>0</c:v>
                </c:pt>
                <c:pt idx="29761">
                  <c:v>0</c:v>
                </c:pt>
                <c:pt idx="29762">
                  <c:v>0.5714285714285714</c:v>
                </c:pt>
                <c:pt idx="29763">
                  <c:v>0</c:v>
                </c:pt>
                <c:pt idx="29764">
                  <c:v>0.44444444444444442</c:v>
                </c:pt>
                <c:pt idx="29765">
                  <c:v>0.30769230769230771</c:v>
                </c:pt>
                <c:pt idx="29766">
                  <c:v>0.8</c:v>
                </c:pt>
                <c:pt idx="29767">
                  <c:v>0</c:v>
                </c:pt>
                <c:pt idx="29768">
                  <c:v>0.66666666666666663</c:v>
                </c:pt>
                <c:pt idx="29769">
                  <c:v>0.5</c:v>
                </c:pt>
                <c:pt idx="29770">
                  <c:v>0</c:v>
                </c:pt>
                <c:pt idx="29771">
                  <c:v>0.35294117647058826</c:v>
                </c:pt>
                <c:pt idx="29772">
                  <c:v>0</c:v>
                </c:pt>
                <c:pt idx="29773">
                  <c:v>0</c:v>
                </c:pt>
                <c:pt idx="29774">
                  <c:v>1</c:v>
                </c:pt>
                <c:pt idx="29775">
                  <c:v>0</c:v>
                </c:pt>
                <c:pt idx="29776">
                  <c:v>0.2</c:v>
                </c:pt>
                <c:pt idx="29777">
                  <c:v>0</c:v>
                </c:pt>
                <c:pt idx="29778">
                  <c:v>0.23529411764705882</c:v>
                </c:pt>
                <c:pt idx="29779">
                  <c:v>0.2</c:v>
                </c:pt>
                <c:pt idx="29780">
                  <c:v>0.33333333333333331</c:v>
                </c:pt>
                <c:pt idx="29781">
                  <c:v>0.375</c:v>
                </c:pt>
                <c:pt idx="29782">
                  <c:v>0.41176470588235292</c:v>
                </c:pt>
                <c:pt idx="29783">
                  <c:v>0</c:v>
                </c:pt>
                <c:pt idx="29784">
                  <c:v>0</c:v>
                </c:pt>
                <c:pt idx="29785">
                  <c:v>0.33333333333333331</c:v>
                </c:pt>
                <c:pt idx="29786">
                  <c:v>0.66666666666666663</c:v>
                </c:pt>
                <c:pt idx="29787">
                  <c:v>1</c:v>
                </c:pt>
                <c:pt idx="29788">
                  <c:v>0.88888888888888884</c:v>
                </c:pt>
                <c:pt idx="29789">
                  <c:v>0</c:v>
                </c:pt>
                <c:pt idx="29790">
                  <c:v>0.24</c:v>
                </c:pt>
                <c:pt idx="29791">
                  <c:v>0</c:v>
                </c:pt>
                <c:pt idx="29792">
                  <c:v>0.36363636363636365</c:v>
                </c:pt>
                <c:pt idx="29793">
                  <c:v>0</c:v>
                </c:pt>
                <c:pt idx="29794">
                  <c:v>0.28000000000000003</c:v>
                </c:pt>
                <c:pt idx="29795">
                  <c:v>0.89473684210526316</c:v>
                </c:pt>
                <c:pt idx="29796">
                  <c:v>0.63157894736842102</c:v>
                </c:pt>
                <c:pt idx="29797">
                  <c:v>0.35</c:v>
                </c:pt>
                <c:pt idx="29798">
                  <c:v>0.32</c:v>
                </c:pt>
                <c:pt idx="29799">
                  <c:v>0.63157894736842102</c:v>
                </c:pt>
                <c:pt idx="29800">
                  <c:v>0.8</c:v>
                </c:pt>
                <c:pt idx="29801">
                  <c:v>0.38709677419354838</c:v>
                </c:pt>
                <c:pt idx="29802">
                  <c:v>1.1666666666666667</c:v>
                </c:pt>
                <c:pt idx="29803">
                  <c:v>0.27586206896551724</c:v>
                </c:pt>
                <c:pt idx="29804">
                  <c:v>0</c:v>
                </c:pt>
                <c:pt idx="29805">
                  <c:v>1.3846153846153846</c:v>
                </c:pt>
                <c:pt idx="29806">
                  <c:v>0</c:v>
                </c:pt>
                <c:pt idx="29807">
                  <c:v>0.4</c:v>
                </c:pt>
                <c:pt idx="29808">
                  <c:v>0.66666666666666663</c:v>
                </c:pt>
                <c:pt idx="29809">
                  <c:v>0.625</c:v>
                </c:pt>
                <c:pt idx="29810">
                  <c:v>0.625</c:v>
                </c:pt>
                <c:pt idx="29811">
                  <c:v>0.72727272727272729</c:v>
                </c:pt>
                <c:pt idx="29812">
                  <c:v>0.48780487804878048</c:v>
                </c:pt>
                <c:pt idx="29813">
                  <c:v>0.93333333333333335</c:v>
                </c:pt>
                <c:pt idx="29814">
                  <c:v>1.9</c:v>
                </c:pt>
                <c:pt idx="29815">
                  <c:v>1.64</c:v>
                </c:pt>
                <c:pt idx="29816">
                  <c:v>1.7142857142857142</c:v>
                </c:pt>
                <c:pt idx="29817">
                  <c:v>1.8181818181818181</c:v>
                </c:pt>
                <c:pt idx="29818">
                  <c:v>1.032258064516129</c:v>
                </c:pt>
                <c:pt idx="29819">
                  <c:v>0.91428571428571426</c:v>
                </c:pt>
                <c:pt idx="29820">
                  <c:v>1.1290322580645162</c:v>
                </c:pt>
                <c:pt idx="29821">
                  <c:v>0.82051282051282048</c:v>
                </c:pt>
                <c:pt idx="29822">
                  <c:v>0</c:v>
                </c:pt>
                <c:pt idx="29823">
                  <c:v>1.1764705882352942</c:v>
                </c:pt>
                <c:pt idx="29824">
                  <c:v>1.9130434782608696</c:v>
                </c:pt>
                <c:pt idx="29825">
                  <c:v>1.6296296296296295</c:v>
                </c:pt>
                <c:pt idx="29826">
                  <c:v>1.6296296296296295</c:v>
                </c:pt>
                <c:pt idx="29827">
                  <c:v>2</c:v>
                </c:pt>
                <c:pt idx="29828">
                  <c:v>1.4193548387096775</c:v>
                </c:pt>
                <c:pt idx="29829">
                  <c:v>2</c:v>
                </c:pt>
                <c:pt idx="29830">
                  <c:v>1.5862068965517242</c:v>
                </c:pt>
                <c:pt idx="29831">
                  <c:v>1.4666666666666666</c:v>
                </c:pt>
                <c:pt idx="29832">
                  <c:v>1.7142857142857142</c:v>
                </c:pt>
                <c:pt idx="29833">
                  <c:v>1.7931034482758621</c:v>
                </c:pt>
                <c:pt idx="29834">
                  <c:v>1.3333333333333333</c:v>
                </c:pt>
                <c:pt idx="29835">
                  <c:v>2.1818181818181817</c:v>
                </c:pt>
                <c:pt idx="29836">
                  <c:v>1.8461538461538463</c:v>
                </c:pt>
                <c:pt idx="29837">
                  <c:v>1.8461538461538463</c:v>
                </c:pt>
                <c:pt idx="29838">
                  <c:v>0</c:v>
                </c:pt>
                <c:pt idx="29839">
                  <c:v>0</c:v>
                </c:pt>
                <c:pt idx="29840">
                  <c:v>0</c:v>
                </c:pt>
                <c:pt idx="29841">
                  <c:v>0</c:v>
                </c:pt>
                <c:pt idx="29842">
                  <c:v>0</c:v>
                </c:pt>
                <c:pt idx="29843">
                  <c:v>0</c:v>
                </c:pt>
                <c:pt idx="29844">
                  <c:v>0</c:v>
                </c:pt>
                <c:pt idx="29845">
                  <c:v>0.66666666666666663</c:v>
                </c:pt>
                <c:pt idx="29846">
                  <c:v>0</c:v>
                </c:pt>
                <c:pt idx="29847">
                  <c:v>0</c:v>
                </c:pt>
                <c:pt idx="29848">
                  <c:v>0.70370370370370372</c:v>
                </c:pt>
                <c:pt idx="29849">
                  <c:v>0.75</c:v>
                </c:pt>
                <c:pt idx="29850">
                  <c:v>0.5</c:v>
                </c:pt>
                <c:pt idx="29851">
                  <c:v>0.8571428571428571</c:v>
                </c:pt>
                <c:pt idx="29852">
                  <c:v>1.8421052631578947</c:v>
                </c:pt>
                <c:pt idx="29853">
                  <c:v>1.8</c:v>
                </c:pt>
                <c:pt idx="29854">
                  <c:v>1.8571428571428572</c:v>
                </c:pt>
                <c:pt idx="29855">
                  <c:v>1.2121212121212122</c:v>
                </c:pt>
                <c:pt idx="29856">
                  <c:v>2.1363636363636362</c:v>
                </c:pt>
                <c:pt idx="29857">
                  <c:v>0</c:v>
                </c:pt>
                <c:pt idx="29858">
                  <c:v>0</c:v>
                </c:pt>
                <c:pt idx="29859">
                  <c:v>2.1304347826086958</c:v>
                </c:pt>
                <c:pt idx="29860">
                  <c:v>2.0869565217391304</c:v>
                </c:pt>
                <c:pt idx="29861">
                  <c:v>2.2380952380952381</c:v>
                </c:pt>
                <c:pt idx="29862">
                  <c:v>1.3428571428571427</c:v>
                </c:pt>
                <c:pt idx="29863">
                  <c:v>0</c:v>
                </c:pt>
                <c:pt idx="29864">
                  <c:v>0</c:v>
                </c:pt>
                <c:pt idx="29865">
                  <c:v>0</c:v>
                </c:pt>
                <c:pt idx="29866">
                  <c:v>0</c:v>
                </c:pt>
                <c:pt idx="29867">
                  <c:v>0</c:v>
                </c:pt>
                <c:pt idx="29868">
                  <c:v>0</c:v>
                </c:pt>
                <c:pt idx="29869">
                  <c:v>0</c:v>
                </c:pt>
                <c:pt idx="29870">
                  <c:v>0</c:v>
                </c:pt>
                <c:pt idx="29871">
                  <c:v>0</c:v>
                </c:pt>
                <c:pt idx="29872">
                  <c:v>0</c:v>
                </c:pt>
                <c:pt idx="29873">
                  <c:v>0</c:v>
                </c:pt>
                <c:pt idx="29874">
                  <c:v>0</c:v>
                </c:pt>
                <c:pt idx="29875">
                  <c:v>0</c:v>
                </c:pt>
                <c:pt idx="29876">
                  <c:v>0</c:v>
                </c:pt>
                <c:pt idx="29877">
                  <c:v>0</c:v>
                </c:pt>
                <c:pt idx="29878">
                  <c:v>0</c:v>
                </c:pt>
                <c:pt idx="29879">
                  <c:v>0</c:v>
                </c:pt>
                <c:pt idx="29880">
                  <c:v>0</c:v>
                </c:pt>
                <c:pt idx="29881">
                  <c:v>0</c:v>
                </c:pt>
                <c:pt idx="29882">
                  <c:v>0</c:v>
                </c:pt>
                <c:pt idx="29883">
                  <c:v>0</c:v>
                </c:pt>
                <c:pt idx="29884">
                  <c:v>0</c:v>
                </c:pt>
                <c:pt idx="29885">
                  <c:v>0</c:v>
                </c:pt>
                <c:pt idx="29886">
                  <c:v>0</c:v>
                </c:pt>
                <c:pt idx="29887">
                  <c:v>0</c:v>
                </c:pt>
                <c:pt idx="29888">
                  <c:v>0.46153846153846156</c:v>
                </c:pt>
                <c:pt idx="29889">
                  <c:v>0</c:v>
                </c:pt>
                <c:pt idx="29890">
                  <c:v>0</c:v>
                </c:pt>
                <c:pt idx="29891">
                  <c:v>0</c:v>
                </c:pt>
                <c:pt idx="29892">
                  <c:v>0</c:v>
                </c:pt>
                <c:pt idx="29893">
                  <c:v>0</c:v>
                </c:pt>
                <c:pt idx="29894">
                  <c:v>0</c:v>
                </c:pt>
                <c:pt idx="29895">
                  <c:v>0</c:v>
                </c:pt>
                <c:pt idx="29896">
                  <c:v>0</c:v>
                </c:pt>
                <c:pt idx="29897">
                  <c:v>0.46153846153846156</c:v>
                </c:pt>
                <c:pt idx="29898">
                  <c:v>0.58823529411764708</c:v>
                </c:pt>
                <c:pt idx="29899">
                  <c:v>0.5</c:v>
                </c:pt>
                <c:pt idx="29900">
                  <c:v>0</c:v>
                </c:pt>
                <c:pt idx="29901">
                  <c:v>0</c:v>
                </c:pt>
                <c:pt idx="29902">
                  <c:v>0.7142857142857143</c:v>
                </c:pt>
                <c:pt idx="29903">
                  <c:v>0</c:v>
                </c:pt>
                <c:pt idx="29904">
                  <c:v>0</c:v>
                </c:pt>
                <c:pt idx="29905">
                  <c:v>0</c:v>
                </c:pt>
                <c:pt idx="29906">
                  <c:v>0.58333333333333337</c:v>
                </c:pt>
                <c:pt idx="29907">
                  <c:v>0.46153846153846156</c:v>
                </c:pt>
                <c:pt idx="29908">
                  <c:v>0.7142857142857143</c:v>
                </c:pt>
                <c:pt idx="29909">
                  <c:v>0</c:v>
                </c:pt>
                <c:pt idx="29910">
                  <c:v>0</c:v>
                </c:pt>
                <c:pt idx="29911">
                  <c:v>0.2</c:v>
                </c:pt>
                <c:pt idx="29912">
                  <c:v>0.375</c:v>
                </c:pt>
                <c:pt idx="29913">
                  <c:v>1.2727272727272727</c:v>
                </c:pt>
                <c:pt idx="29914">
                  <c:v>0.83333333333333337</c:v>
                </c:pt>
                <c:pt idx="29915">
                  <c:v>0.3125</c:v>
                </c:pt>
                <c:pt idx="29916">
                  <c:v>1.5</c:v>
                </c:pt>
                <c:pt idx="29917">
                  <c:v>0.52941176470588236</c:v>
                </c:pt>
                <c:pt idx="29918">
                  <c:v>0.35294117647058826</c:v>
                </c:pt>
                <c:pt idx="29919">
                  <c:v>0.66666666666666663</c:v>
                </c:pt>
                <c:pt idx="29920">
                  <c:v>0.51851851851851849</c:v>
                </c:pt>
                <c:pt idx="29921">
                  <c:v>0.77777777777777779</c:v>
                </c:pt>
                <c:pt idx="29922">
                  <c:v>0</c:v>
                </c:pt>
                <c:pt idx="29923">
                  <c:v>1</c:v>
                </c:pt>
                <c:pt idx="29924">
                  <c:v>0.20833333333333334</c:v>
                </c:pt>
                <c:pt idx="29925">
                  <c:v>0.55555555555555558</c:v>
                </c:pt>
                <c:pt idx="29926">
                  <c:v>0.33333333333333331</c:v>
                </c:pt>
                <c:pt idx="29927">
                  <c:v>1.1428571428571428</c:v>
                </c:pt>
                <c:pt idx="29928">
                  <c:v>0.9375</c:v>
                </c:pt>
                <c:pt idx="29929">
                  <c:v>0.25</c:v>
                </c:pt>
                <c:pt idx="29930">
                  <c:v>0.69565217391304346</c:v>
                </c:pt>
                <c:pt idx="29931">
                  <c:v>0.4</c:v>
                </c:pt>
                <c:pt idx="29932">
                  <c:v>1.3333333333333333</c:v>
                </c:pt>
                <c:pt idx="29933">
                  <c:v>0.83333333333333337</c:v>
                </c:pt>
                <c:pt idx="29934">
                  <c:v>0</c:v>
                </c:pt>
                <c:pt idx="29935">
                  <c:v>0.9</c:v>
                </c:pt>
                <c:pt idx="29936">
                  <c:v>0.77272727272727271</c:v>
                </c:pt>
                <c:pt idx="29937">
                  <c:v>0.83333333333333337</c:v>
                </c:pt>
                <c:pt idx="29938">
                  <c:v>0.46666666666666667</c:v>
                </c:pt>
                <c:pt idx="29939">
                  <c:v>0.45714285714285713</c:v>
                </c:pt>
                <c:pt idx="29940">
                  <c:v>0.625</c:v>
                </c:pt>
                <c:pt idx="29941">
                  <c:v>0.58064516129032262</c:v>
                </c:pt>
                <c:pt idx="29942">
                  <c:v>1.0434782608695652</c:v>
                </c:pt>
                <c:pt idx="29943">
                  <c:v>1.2222222222222223</c:v>
                </c:pt>
                <c:pt idx="29944">
                  <c:v>1.5</c:v>
                </c:pt>
                <c:pt idx="29945">
                  <c:v>0</c:v>
                </c:pt>
                <c:pt idx="29946">
                  <c:v>1.7</c:v>
                </c:pt>
                <c:pt idx="29947">
                  <c:v>1.1538461538461537</c:v>
                </c:pt>
                <c:pt idx="29948">
                  <c:v>1.3103448275862069</c:v>
                </c:pt>
                <c:pt idx="29949">
                  <c:v>1.0344827586206897</c:v>
                </c:pt>
                <c:pt idx="29950">
                  <c:v>1.8095238095238095</c:v>
                </c:pt>
                <c:pt idx="29951">
                  <c:v>1.9090909090909092</c:v>
                </c:pt>
                <c:pt idx="29952">
                  <c:v>2</c:v>
                </c:pt>
                <c:pt idx="29953">
                  <c:v>1.9090909090909092</c:v>
                </c:pt>
                <c:pt idx="29954">
                  <c:v>1.4137931034482758</c:v>
                </c:pt>
                <c:pt idx="29955">
                  <c:v>2.1</c:v>
                </c:pt>
                <c:pt idx="29956">
                  <c:v>2.0909090909090908</c:v>
                </c:pt>
                <c:pt idx="29957">
                  <c:v>1.8148148148148149</c:v>
                </c:pt>
                <c:pt idx="29958">
                  <c:v>1.8888888888888888</c:v>
                </c:pt>
                <c:pt idx="29959">
                  <c:v>1.0555555555555556</c:v>
                </c:pt>
                <c:pt idx="29960">
                  <c:v>1.3103448275862069</c:v>
                </c:pt>
                <c:pt idx="29961">
                  <c:v>1.6451612903225807</c:v>
                </c:pt>
                <c:pt idx="29962">
                  <c:v>1.1351351351351351</c:v>
                </c:pt>
                <c:pt idx="29963">
                  <c:v>0</c:v>
                </c:pt>
                <c:pt idx="29964">
                  <c:v>0</c:v>
                </c:pt>
                <c:pt idx="29965">
                  <c:v>0</c:v>
                </c:pt>
                <c:pt idx="29966">
                  <c:v>0</c:v>
                </c:pt>
                <c:pt idx="29967">
                  <c:v>0</c:v>
                </c:pt>
                <c:pt idx="29968">
                  <c:v>0</c:v>
                </c:pt>
                <c:pt idx="29969">
                  <c:v>0.45</c:v>
                </c:pt>
                <c:pt idx="29970">
                  <c:v>0</c:v>
                </c:pt>
                <c:pt idx="29971">
                  <c:v>0</c:v>
                </c:pt>
                <c:pt idx="29972">
                  <c:v>0.73684210526315785</c:v>
                </c:pt>
                <c:pt idx="29973">
                  <c:v>1.9</c:v>
                </c:pt>
                <c:pt idx="29974">
                  <c:v>1.3214285714285714</c:v>
                </c:pt>
                <c:pt idx="29975">
                  <c:v>1.6666666666666667</c:v>
                </c:pt>
                <c:pt idx="29976">
                  <c:v>2.1785714285714284</c:v>
                </c:pt>
                <c:pt idx="29977">
                  <c:v>0</c:v>
                </c:pt>
                <c:pt idx="29978">
                  <c:v>0</c:v>
                </c:pt>
                <c:pt idx="29979">
                  <c:v>0</c:v>
                </c:pt>
                <c:pt idx="29980">
                  <c:v>0</c:v>
                </c:pt>
                <c:pt idx="29981">
                  <c:v>0</c:v>
                </c:pt>
                <c:pt idx="29982">
                  <c:v>0</c:v>
                </c:pt>
                <c:pt idx="29983">
                  <c:v>0</c:v>
                </c:pt>
                <c:pt idx="29984">
                  <c:v>0</c:v>
                </c:pt>
                <c:pt idx="29985">
                  <c:v>0</c:v>
                </c:pt>
                <c:pt idx="29986">
                  <c:v>0</c:v>
                </c:pt>
                <c:pt idx="29987">
                  <c:v>0</c:v>
                </c:pt>
                <c:pt idx="29988">
                  <c:v>0</c:v>
                </c:pt>
                <c:pt idx="29989">
                  <c:v>0</c:v>
                </c:pt>
                <c:pt idx="29990">
                  <c:v>0</c:v>
                </c:pt>
                <c:pt idx="29991">
                  <c:v>0</c:v>
                </c:pt>
                <c:pt idx="29992">
                  <c:v>0</c:v>
                </c:pt>
                <c:pt idx="29993">
                  <c:v>0</c:v>
                </c:pt>
                <c:pt idx="29994">
                  <c:v>0</c:v>
                </c:pt>
                <c:pt idx="29995">
                  <c:v>0</c:v>
                </c:pt>
                <c:pt idx="29996">
                  <c:v>0</c:v>
                </c:pt>
                <c:pt idx="29997">
                  <c:v>0</c:v>
                </c:pt>
                <c:pt idx="29998">
                  <c:v>0</c:v>
                </c:pt>
                <c:pt idx="29999">
                  <c:v>0.33333333333333331</c:v>
                </c:pt>
                <c:pt idx="30000">
                  <c:v>0</c:v>
                </c:pt>
                <c:pt idx="30001">
                  <c:v>0</c:v>
                </c:pt>
                <c:pt idx="30002">
                  <c:v>0</c:v>
                </c:pt>
                <c:pt idx="30003">
                  <c:v>0</c:v>
                </c:pt>
                <c:pt idx="30004">
                  <c:v>0</c:v>
                </c:pt>
                <c:pt idx="30005">
                  <c:v>0</c:v>
                </c:pt>
                <c:pt idx="30006">
                  <c:v>0.47058823529411764</c:v>
                </c:pt>
                <c:pt idx="30007">
                  <c:v>0.4</c:v>
                </c:pt>
                <c:pt idx="30008">
                  <c:v>0.2857142857142857</c:v>
                </c:pt>
                <c:pt idx="30009">
                  <c:v>0.5</c:v>
                </c:pt>
                <c:pt idx="30010">
                  <c:v>0.66666666666666663</c:v>
                </c:pt>
                <c:pt idx="30011">
                  <c:v>0.33333333333333331</c:v>
                </c:pt>
                <c:pt idx="30012">
                  <c:v>0</c:v>
                </c:pt>
                <c:pt idx="30013">
                  <c:v>0.92307692307692313</c:v>
                </c:pt>
                <c:pt idx="30014">
                  <c:v>1.4545454545454546</c:v>
                </c:pt>
                <c:pt idx="30015">
                  <c:v>0.31578947368421051</c:v>
                </c:pt>
                <c:pt idx="30016">
                  <c:v>0.26666666666666666</c:v>
                </c:pt>
                <c:pt idx="30017">
                  <c:v>0.2</c:v>
                </c:pt>
                <c:pt idx="30018">
                  <c:v>0.42857142857142855</c:v>
                </c:pt>
                <c:pt idx="30019">
                  <c:v>0</c:v>
                </c:pt>
                <c:pt idx="30020">
                  <c:v>0.36842105263157893</c:v>
                </c:pt>
                <c:pt idx="30021">
                  <c:v>0.4375</c:v>
                </c:pt>
                <c:pt idx="30022">
                  <c:v>0</c:v>
                </c:pt>
                <c:pt idx="30023">
                  <c:v>0.66666666666666663</c:v>
                </c:pt>
                <c:pt idx="30024">
                  <c:v>0.58823529411764708</c:v>
                </c:pt>
                <c:pt idx="30025">
                  <c:v>1.1428571428571428</c:v>
                </c:pt>
                <c:pt idx="30026">
                  <c:v>0.6470588235294118</c:v>
                </c:pt>
                <c:pt idx="30027">
                  <c:v>0.47058823529411764</c:v>
                </c:pt>
                <c:pt idx="30028">
                  <c:v>0.44</c:v>
                </c:pt>
                <c:pt idx="30029">
                  <c:v>0.66666666666666663</c:v>
                </c:pt>
                <c:pt idx="30030">
                  <c:v>0.33333333333333331</c:v>
                </c:pt>
                <c:pt idx="30031">
                  <c:v>0.41379310344827586</c:v>
                </c:pt>
                <c:pt idx="30032">
                  <c:v>0.4</c:v>
                </c:pt>
                <c:pt idx="30033">
                  <c:v>1</c:v>
                </c:pt>
                <c:pt idx="30034">
                  <c:v>0</c:v>
                </c:pt>
                <c:pt idx="30035">
                  <c:v>1.0526315789473684</c:v>
                </c:pt>
                <c:pt idx="30036">
                  <c:v>1.5</c:v>
                </c:pt>
                <c:pt idx="30037">
                  <c:v>0</c:v>
                </c:pt>
                <c:pt idx="30038">
                  <c:v>0.75</c:v>
                </c:pt>
                <c:pt idx="30039">
                  <c:v>0.96551724137931039</c:v>
                </c:pt>
                <c:pt idx="30040">
                  <c:v>1.3913043478260869</c:v>
                </c:pt>
                <c:pt idx="30041">
                  <c:v>1.8421052631578947</c:v>
                </c:pt>
                <c:pt idx="30042">
                  <c:v>1.9</c:v>
                </c:pt>
                <c:pt idx="30043">
                  <c:v>0.84848484848484851</c:v>
                </c:pt>
                <c:pt idx="30044">
                  <c:v>0.7567567567567568</c:v>
                </c:pt>
                <c:pt idx="30045">
                  <c:v>0</c:v>
                </c:pt>
                <c:pt idx="30046">
                  <c:v>1.0666666666666667</c:v>
                </c:pt>
                <c:pt idx="30047">
                  <c:v>0.94117647058823528</c:v>
                </c:pt>
                <c:pt idx="30048">
                  <c:v>1.72</c:v>
                </c:pt>
                <c:pt idx="30049">
                  <c:v>1.4666666666666666</c:v>
                </c:pt>
                <c:pt idx="30050">
                  <c:v>1.3793103448275863</c:v>
                </c:pt>
                <c:pt idx="30051">
                  <c:v>1.4666666666666666</c:v>
                </c:pt>
                <c:pt idx="30052">
                  <c:v>1.7096774193548387</c:v>
                </c:pt>
                <c:pt idx="30053">
                  <c:v>0</c:v>
                </c:pt>
                <c:pt idx="30054">
                  <c:v>0</c:v>
                </c:pt>
                <c:pt idx="30055">
                  <c:v>0</c:v>
                </c:pt>
                <c:pt idx="30056">
                  <c:v>0</c:v>
                </c:pt>
                <c:pt idx="30057">
                  <c:v>0</c:v>
                </c:pt>
                <c:pt idx="30058">
                  <c:v>0.9642857142857143</c:v>
                </c:pt>
                <c:pt idx="30059">
                  <c:v>0.9642857142857143</c:v>
                </c:pt>
                <c:pt idx="30060">
                  <c:v>0.78947368421052633</c:v>
                </c:pt>
                <c:pt idx="30061">
                  <c:v>0.96969696969696972</c:v>
                </c:pt>
                <c:pt idx="30062">
                  <c:v>0</c:v>
                </c:pt>
                <c:pt idx="30063">
                  <c:v>0</c:v>
                </c:pt>
                <c:pt idx="30064">
                  <c:v>0</c:v>
                </c:pt>
                <c:pt idx="30065">
                  <c:v>0</c:v>
                </c:pt>
                <c:pt idx="30066">
                  <c:v>0</c:v>
                </c:pt>
                <c:pt idx="30067">
                  <c:v>0</c:v>
                </c:pt>
                <c:pt idx="30068">
                  <c:v>0</c:v>
                </c:pt>
                <c:pt idx="30069">
                  <c:v>0</c:v>
                </c:pt>
                <c:pt idx="30070">
                  <c:v>0</c:v>
                </c:pt>
                <c:pt idx="30071">
                  <c:v>0</c:v>
                </c:pt>
                <c:pt idx="30072">
                  <c:v>0</c:v>
                </c:pt>
                <c:pt idx="30073">
                  <c:v>0</c:v>
                </c:pt>
                <c:pt idx="30074">
                  <c:v>0</c:v>
                </c:pt>
                <c:pt idx="30075">
                  <c:v>0</c:v>
                </c:pt>
                <c:pt idx="30076">
                  <c:v>0</c:v>
                </c:pt>
                <c:pt idx="30077">
                  <c:v>0</c:v>
                </c:pt>
                <c:pt idx="30078">
                  <c:v>0</c:v>
                </c:pt>
                <c:pt idx="30079">
                  <c:v>0</c:v>
                </c:pt>
                <c:pt idx="30080">
                  <c:v>0</c:v>
                </c:pt>
                <c:pt idx="30081">
                  <c:v>0</c:v>
                </c:pt>
                <c:pt idx="30082">
                  <c:v>0</c:v>
                </c:pt>
                <c:pt idx="30083">
                  <c:v>0</c:v>
                </c:pt>
                <c:pt idx="30084">
                  <c:v>0.375</c:v>
                </c:pt>
                <c:pt idx="30085">
                  <c:v>0.5</c:v>
                </c:pt>
                <c:pt idx="30086">
                  <c:v>0</c:v>
                </c:pt>
                <c:pt idx="30087">
                  <c:v>0</c:v>
                </c:pt>
                <c:pt idx="30088">
                  <c:v>0</c:v>
                </c:pt>
                <c:pt idx="30089">
                  <c:v>0</c:v>
                </c:pt>
                <c:pt idx="30090">
                  <c:v>0</c:v>
                </c:pt>
                <c:pt idx="30091">
                  <c:v>0</c:v>
                </c:pt>
                <c:pt idx="30092">
                  <c:v>0.21428571428571427</c:v>
                </c:pt>
                <c:pt idx="30093">
                  <c:v>0</c:v>
                </c:pt>
                <c:pt idx="30094">
                  <c:v>0.66666666666666663</c:v>
                </c:pt>
                <c:pt idx="30095">
                  <c:v>0</c:v>
                </c:pt>
                <c:pt idx="30096">
                  <c:v>0.23076923076923078</c:v>
                </c:pt>
                <c:pt idx="30097">
                  <c:v>0.83333333333333337</c:v>
                </c:pt>
                <c:pt idx="30098">
                  <c:v>0.7142857142857143</c:v>
                </c:pt>
                <c:pt idx="30099">
                  <c:v>0.90909090909090906</c:v>
                </c:pt>
                <c:pt idx="30100">
                  <c:v>0.42857142857142855</c:v>
                </c:pt>
                <c:pt idx="30101">
                  <c:v>0.33333333333333331</c:v>
                </c:pt>
                <c:pt idx="30102">
                  <c:v>0</c:v>
                </c:pt>
                <c:pt idx="30103">
                  <c:v>1</c:v>
                </c:pt>
                <c:pt idx="30104">
                  <c:v>0.26315789473684209</c:v>
                </c:pt>
                <c:pt idx="30105">
                  <c:v>0</c:v>
                </c:pt>
                <c:pt idx="30106">
                  <c:v>0.375</c:v>
                </c:pt>
                <c:pt idx="30107">
                  <c:v>0.36363636363636365</c:v>
                </c:pt>
                <c:pt idx="30108">
                  <c:v>0</c:v>
                </c:pt>
                <c:pt idx="30109">
                  <c:v>0</c:v>
                </c:pt>
                <c:pt idx="30110">
                  <c:v>0</c:v>
                </c:pt>
                <c:pt idx="30111">
                  <c:v>0</c:v>
                </c:pt>
                <c:pt idx="30112">
                  <c:v>0.7</c:v>
                </c:pt>
                <c:pt idx="30113">
                  <c:v>0.45</c:v>
                </c:pt>
                <c:pt idx="30114">
                  <c:v>0.4</c:v>
                </c:pt>
                <c:pt idx="30115">
                  <c:v>1.375</c:v>
                </c:pt>
                <c:pt idx="30116">
                  <c:v>0</c:v>
                </c:pt>
                <c:pt idx="30117">
                  <c:v>0.625</c:v>
                </c:pt>
                <c:pt idx="30118">
                  <c:v>0.3</c:v>
                </c:pt>
                <c:pt idx="30119">
                  <c:v>0.22727272727272727</c:v>
                </c:pt>
                <c:pt idx="30120">
                  <c:v>0.22222222222222221</c:v>
                </c:pt>
                <c:pt idx="30121">
                  <c:v>0</c:v>
                </c:pt>
                <c:pt idx="30122">
                  <c:v>0.25</c:v>
                </c:pt>
                <c:pt idx="30123">
                  <c:v>0.6428571428571429</c:v>
                </c:pt>
                <c:pt idx="30124">
                  <c:v>0.4</c:v>
                </c:pt>
                <c:pt idx="30125">
                  <c:v>0.77777777777777779</c:v>
                </c:pt>
                <c:pt idx="30126">
                  <c:v>0</c:v>
                </c:pt>
                <c:pt idx="30127">
                  <c:v>1.1578947368421053</c:v>
                </c:pt>
                <c:pt idx="30128">
                  <c:v>0</c:v>
                </c:pt>
                <c:pt idx="30129">
                  <c:v>0.77272727272727271</c:v>
                </c:pt>
                <c:pt idx="30130">
                  <c:v>0.7857142857142857</c:v>
                </c:pt>
                <c:pt idx="30131">
                  <c:v>0.36842105263157893</c:v>
                </c:pt>
                <c:pt idx="30132">
                  <c:v>0.81481481481481477</c:v>
                </c:pt>
                <c:pt idx="30133">
                  <c:v>0.78787878787878785</c:v>
                </c:pt>
                <c:pt idx="30134">
                  <c:v>1.8571428571428572</c:v>
                </c:pt>
                <c:pt idx="30135">
                  <c:v>1</c:v>
                </c:pt>
                <c:pt idx="30136">
                  <c:v>1.0357142857142858</c:v>
                </c:pt>
                <c:pt idx="30137">
                  <c:v>1.0344827586206897</c:v>
                </c:pt>
                <c:pt idx="30138">
                  <c:v>0.97058823529411764</c:v>
                </c:pt>
                <c:pt idx="30139">
                  <c:v>0.90909090909090906</c:v>
                </c:pt>
                <c:pt idx="30140">
                  <c:v>1.5833333333333333</c:v>
                </c:pt>
                <c:pt idx="30141">
                  <c:v>1.68</c:v>
                </c:pt>
                <c:pt idx="30142">
                  <c:v>1.68</c:v>
                </c:pt>
                <c:pt idx="30143">
                  <c:v>1.76</c:v>
                </c:pt>
                <c:pt idx="30144">
                  <c:v>0</c:v>
                </c:pt>
                <c:pt idx="30145">
                  <c:v>1.4482758620689655</c:v>
                </c:pt>
                <c:pt idx="30146">
                  <c:v>1.096774193548387</c:v>
                </c:pt>
                <c:pt idx="30147">
                  <c:v>1.8461538461538463</c:v>
                </c:pt>
                <c:pt idx="30148">
                  <c:v>0</c:v>
                </c:pt>
                <c:pt idx="30149">
                  <c:v>1.5</c:v>
                </c:pt>
                <c:pt idx="30150">
                  <c:v>1.5333333333333334</c:v>
                </c:pt>
                <c:pt idx="30151">
                  <c:v>1.9333333333333333</c:v>
                </c:pt>
                <c:pt idx="30152">
                  <c:v>0</c:v>
                </c:pt>
                <c:pt idx="30153">
                  <c:v>0</c:v>
                </c:pt>
                <c:pt idx="30154">
                  <c:v>0</c:v>
                </c:pt>
                <c:pt idx="30155">
                  <c:v>0</c:v>
                </c:pt>
                <c:pt idx="30156">
                  <c:v>1.2692307692307692</c:v>
                </c:pt>
                <c:pt idx="30157">
                  <c:v>1.7391304347826086</c:v>
                </c:pt>
                <c:pt idx="30158">
                  <c:v>2.0952380952380953</c:v>
                </c:pt>
                <c:pt idx="30159">
                  <c:v>1.4230769230769231</c:v>
                </c:pt>
                <c:pt idx="30160">
                  <c:v>1.5185185185185186</c:v>
                </c:pt>
                <c:pt idx="30161">
                  <c:v>1.9565217391304348</c:v>
                </c:pt>
                <c:pt idx="30162">
                  <c:v>1.1333333333333333</c:v>
                </c:pt>
                <c:pt idx="30163">
                  <c:v>1.5185185185185186</c:v>
                </c:pt>
                <c:pt idx="30164">
                  <c:v>1.1388888888888888</c:v>
                </c:pt>
                <c:pt idx="30165">
                  <c:v>0</c:v>
                </c:pt>
                <c:pt idx="30166">
                  <c:v>0</c:v>
                </c:pt>
                <c:pt idx="30167">
                  <c:v>0</c:v>
                </c:pt>
                <c:pt idx="30168">
                  <c:v>2</c:v>
                </c:pt>
                <c:pt idx="30169">
                  <c:v>0</c:v>
                </c:pt>
                <c:pt idx="30170">
                  <c:v>0</c:v>
                </c:pt>
                <c:pt idx="30171">
                  <c:v>0</c:v>
                </c:pt>
                <c:pt idx="30172">
                  <c:v>0</c:v>
                </c:pt>
                <c:pt idx="30173">
                  <c:v>0</c:v>
                </c:pt>
                <c:pt idx="30174">
                  <c:v>0</c:v>
                </c:pt>
                <c:pt idx="30175">
                  <c:v>0</c:v>
                </c:pt>
                <c:pt idx="30176">
                  <c:v>0</c:v>
                </c:pt>
                <c:pt idx="30177">
                  <c:v>0</c:v>
                </c:pt>
                <c:pt idx="30178">
                  <c:v>0</c:v>
                </c:pt>
                <c:pt idx="30179">
                  <c:v>0</c:v>
                </c:pt>
                <c:pt idx="30180">
                  <c:v>0</c:v>
                </c:pt>
                <c:pt idx="30181">
                  <c:v>0</c:v>
                </c:pt>
                <c:pt idx="30182">
                  <c:v>0</c:v>
                </c:pt>
                <c:pt idx="30183">
                  <c:v>0</c:v>
                </c:pt>
                <c:pt idx="30184">
                  <c:v>0</c:v>
                </c:pt>
                <c:pt idx="30185">
                  <c:v>0</c:v>
                </c:pt>
                <c:pt idx="30186">
                  <c:v>0</c:v>
                </c:pt>
                <c:pt idx="30187">
                  <c:v>0</c:v>
                </c:pt>
                <c:pt idx="30188">
                  <c:v>0</c:v>
                </c:pt>
                <c:pt idx="30189">
                  <c:v>0.26666666666666666</c:v>
                </c:pt>
                <c:pt idx="30190">
                  <c:v>0</c:v>
                </c:pt>
                <c:pt idx="30191">
                  <c:v>0</c:v>
                </c:pt>
                <c:pt idx="30192">
                  <c:v>0</c:v>
                </c:pt>
                <c:pt idx="30193">
                  <c:v>0</c:v>
                </c:pt>
                <c:pt idx="30194">
                  <c:v>0</c:v>
                </c:pt>
                <c:pt idx="30195">
                  <c:v>0</c:v>
                </c:pt>
                <c:pt idx="30196">
                  <c:v>0</c:v>
                </c:pt>
                <c:pt idx="30197">
                  <c:v>0</c:v>
                </c:pt>
                <c:pt idx="30198">
                  <c:v>0</c:v>
                </c:pt>
                <c:pt idx="30199">
                  <c:v>0.72727272727272729</c:v>
                </c:pt>
                <c:pt idx="30200">
                  <c:v>0</c:v>
                </c:pt>
                <c:pt idx="30201">
                  <c:v>0.23529411764705882</c:v>
                </c:pt>
                <c:pt idx="30202">
                  <c:v>0</c:v>
                </c:pt>
                <c:pt idx="30203">
                  <c:v>0.21052631578947367</c:v>
                </c:pt>
                <c:pt idx="30204">
                  <c:v>0.31578947368421051</c:v>
                </c:pt>
                <c:pt idx="30205">
                  <c:v>0</c:v>
                </c:pt>
                <c:pt idx="30206">
                  <c:v>0</c:v>
                </c:pt>
                <c:pt idx="30207">
                  <c:v>0.66666666666666663</c:v>
                </c:pt>
                <c:pt idx="30208">
                  <c:v>0.70588235294117652</c:v>
                </c:pt>
                <c:pt idx="30209">
                  <c:v>0.4</c:v>
                </c:pt>
                <c:pt idx="30210">
                  <c:v>0.72222222222222221</c:v>
                </c:pt>
                <c:pt idx="30211">
                  <c:v>0.88888888888888884</c:v>
                </c:pt>
                <c:pt idx="30212">
                  <c:v>0.4</c:v>
                </c:pt>
                <c:pt idx="30213">
                  <c:v>0.7142857142857143</c:v>
                </c:pt>
                <c:pt idx="30214">
                  <c:v>0.72727272727272729</c:v>
                </c:pt>
                <c:pt idx="30215">
                  <c:v>0.81481481481481477</c:v>
                </c:pt>
                <c:pt idx="30216">
                  <c:v>0.86956521739130432</c:v>
                </c:pt>
                <c:pt idx="30217">
                  <c:v>0</c:v>
                </c:pt>
                <c:pt idx="30218">
                  <c:v>1.3</c:v>
                </c:pt>
                <c:pt idx="30219">
                  <c:v>1.0434782608695652</c:v>
                </c:pt>
                <c:pt idx="30220">
                  <c:v>0.64516129032258063</c:v>
                </c:pt>
                <c:pt idx="30221">
                  <c:v>1.1200000000000001</c:v>
                </c:pt>
                <c:pt idx="30222">
                  <c:v>0.8</c:v>
                </c:pt>
                <c:pt idx="30223">
                  <c:v>1.4545454545454546</c:v>
                </c:pt>
                <c:pt idx="30224">
                  <c:v>1</c:v>
                </c:pt>
                <c:pt idx="30225">
                  <c:v>1.4545454545454546</c:v>
                </c:pt>
                <c:pt idx="30226">
                  <c:v>1.1923076923076923</c:v>
                </c:pt>
                <c:pt idx="30227">
                  <c:v>1.5652173913043479</c:v>
                </c:pt>
                <c:pt idx="30228">
                  <c:v>1.3913043478260869</c:v>
                </c:pt>
                <c:pt idx="30229">
                  <c:v>1.4285714285714286</c:v>
                </c:pt>
                <c:pt idx="30230">
                  <c:v>1.4285714285714286</c:v>
                </c:pt>
                <c:pt idx="30231">
                  <c:v>1.0666666666666667</c:v>
                </c:pt>
                <c:pt idx="30232">
                  <c:v>1.8461538461538463</c:v>
                </c:pt>
                <c:pt idx="30233">
                  <c:v>0</c:v>
                </c:pt>
                <c:pt idx="30234">
                  <c:v>1.4814814814814814</c:v>
                </c:pt>
                <c:pt idx="30235">
                  <c:v>0.94736842105263153</c:v>
                </c:pt>
                <c:pt idx="30236">
                  <c:v>1.393939393939394</c:v>
                </c:pt>
                <c:pt idx="30237">
                  <c:v>1.5172413793103448</c:v>
                </c:pt>
                <c:pt idx="30238">
                  <c:v>1.6538461538461537</c:v>
                </c:pt>
                <c:pt idx="30239">
                  <c:v>1.263157894736842</c:v>
                </c:pt>
                <c:pt idx="30240">
                  <c:v>0</c:v>
                </c:pt>
                <c:pt idx="30241">
                  <c:v>0</c:v>
                </c:pt>
                <c:pt idx="30242">
                  <c:v>0</c:v>
                </c:pt>
                <c:pt idx="30243">
                  <c:v>0</c:v>
                </c:pt>
                <c:pt idx="30244">
                  <c:v>0</c:v>
                </c:pt>
                <c:pt idx="30245">
                  <c:v>0</c:v>
                </c:pt>
                <c:pt idx="30246">
                  <c:v>1.4</c:v>
                </c:pt>
                <c:pt idx="30247">
                  <c:v>0.45454545454545453</c:v>
                </c:pt>
                <c:pt idx="30248">
                  <c:v>0.58974358974358976</c:v>
                </c:pt>
                <c:pt idx="30249">
                  <c:v>1.5454545454545454</c:v>
                </c:pt>
                <c:pt idx="30250">
                  <c:v>1.4545454545454546</c:v>
                </c:pt>
                <c:pt idx="30251">
                  <c:v>1.1666666666666667</c:v>
                </c:pt>
                <c:pt idx="30252">
                  <c:v>1.84</c:v>
                </c:pt>
                <c:pt idx="30253">
                  <c:v>1.5</c:v>
                </c:pt>
                <c:pt idx="30254">
                  <c:v>1.92</c:v>
                </c:pt>
                <c:pt idx="30255">
                  <c:v>1.2580645161290323</c:v>
                </c:pt>
                <c:pt idx="30256">
                  <c:v>0</c:v>
                </c:pt>
                <c:pt idx="30257">
                  <c:v>0</c:v>
                </c:pt>
                <c:pt idx="30258">
                  <c:v>0</c:v>
                </c:pt>
                <c:pt idx="30259">
                  <c:v>0</c:v>
                </c:pt>
                <c:pt idx="30260">
                  <c:v>0</c:v>
                </c:pt>
                <c:pt idx="30261">
                  <c:v>0</c:v>
                </c:pt>
                <c:pt idx="30262">
                  <c:v>0</c:v>
                </c:pt>
                <c:pt idx="30263">
                  <c:v>0</c:v>
                </c:pt>
                <c:pt idx="30264">
                  <c:v>0</c:v>
                </c:pt>
                <c:pt idx="30265">
                  <c:v>0</c:v>
                </c:pt>
                <c:pt idx="30266">
                  <c:v>0</c:v>
                </c:pt>
                <c:pt idx="30267">
                  <c:v>0</c:v>
                </c:pt>
                <c:pt idx="30268">
                  <c:v>0</c:v>
                </c:pt>
                <c:pt idx="30269">
                  <c:v>0</c:v>
                </c:pt>
                <c:pt idx="30270">
                  <c:v>0</c:v>
                </c:pt>
                <c:pt idx="30271">
                  <c:v>0</c:v>
                </c:pt>
                <c:pt idx="30272">
                  <c:v>0</c:v>
                </c:pt>
                <c:pt idx="30273">
                  <c:v>0.2</c:v>
                </c:pt>
                <c:pt idx="30274">
                  <c:v>0</c:v>
                </c:pt>
                <c:pt idx="30275">
                  <c:v>0</c:v>
                </c:pt>
                <c:pt idx="30276">
                  <c:v>0</c:v>
                </c:pt>
                <c:pt idx="30277">
                  <c:v>0</c:v>
                </c:pt>
                <c:pt idx="30278">
                  <c:v>0</c:v>
                </c:pt>
                <c:pt idx="30279">
                  <c:v>0.6</c:v>
                </c:pt>
                <c:pt idx="30280">
                  <c:v>0</c:v>
                </c:pt>
                <c:pt idx="30281">
                  <c:v>0</c:v>
                </c:pt>
                <c:pt idx="30282">
                  <c:v>0</c:v>
                </c:pt>
                <c:pt idx="30283">
                  <c:v>0</c:v>
                </c:pt>
                <c:pt idx="30284">
                  <c:v>0</c:v>
                </c:pt>
                <c:pt idx="30285">
                  <c:v>0</c:v>
                </c:pt>
                <c:pt idx="30286">
                  <c:v>0</c:v>
                </c:pt>
                <c:pt idx="30287">
                  <c:v>0</c:v>
                </c:pt>
                <c:pt idx="30288">
                  <c:v>0</c:v>
                </c:pt>
                <c:pt idx="30289">
                  <c:v>0</c:v>
                </c:pt>
                <c:pt idx="30290">
                  <c:v>1.0769230769230769</c:v>
                </c:pt>
                <c:pt idx="30291">
                  <c:v>0</c:v>
                </c:pt>
                <c:pt idx="30292">
                  <c:v>0</c:v>
                </c:pt>
                <c:pt idx="30293">
                  <c:v>0</c:v>
                </c:pt>
                <c:pt idx="30294">
                  <c:v>0</c:v>
                </c:pt>
                <c:pt idx="30295">
                  <c:v>0</c:v>
                </c:pt>
                <c:pt idx="30296">
                  <c:v>0</c:v>
                </c:pt>
                <c:pt idx="30297">
                  <c:v>0</c:v>
                </c:pt>
                <c:pt idx="30298">
                  <c:v>1.0769230769230769</c:v>
                </c:pt>
                <c:pt idx="30299">
                  <c:v>1.2857142857142858</c:v>
                </c:pt>
                <c:pt idx="30300">
                  <c:v>0</c:v>
                </c:pt>
                <c:pt idx="30301">
                  <c:v>0.625</c:v>
                </c:pt>
                <c:pt idx="30302">
                  <c:v>0</c:v>
                </c:pt>
                <c:pt idx="30303">
                  <c:v>0</c:v>
                </c:pt>
                <c:pt idx="30304">
                  <c:v>0.27777777777777779</c:v>
                </c:pt>
                <c:pt idx="30305">
                  <c:v>0</c:v>
                </c:pt>
                <c:pt idx="30306">
                  <c:v>0.41176470588235292</c:v>
                </c:pt>
                <c:pt idx="30307">
                  <c:v>0.625</c:v>
                </c:pt>
                <c:pt idx="30308">
                  <c:v>0.29411764705882354</c:v>
                </c:pt>
                <c:pt idx="30309">
                  <c:v>0</c:v>
                </c:pt>
                <c:pt idx="30310">
                  <c:v>0.9</c:v>
                </c:pt>
                <c:pt idx="30311">
                  <c:v>0</c:v>
                </c:pt>
                <c:pt idx="30312">
                  <c:v>0.82352941176470584</c:v>
                </c:pt>
                <c:pt idx="30313">
                  <c:v>1.1111111111111112</c:v>
                </c:pt>
                <c:pt idx="30314">
                  <c:v>0</c:v>
                </c:pt>
                <c:pt idx="30315">
                  <c:v>0</c:v>
                </c:pt>
                <c:pt idx="30316">
                  <c:v>0.66666666666666663</c:v>
                </c:pt>
                <c:pt idx="30317">
                  <c:v>1</c:v>
                </c:pt>
                <c:pt idx="30318">
                  <c:v>0.92</c:v>
                </c:pt>
                <c:pt idx="30319">
                  <c:v>0</c:v>
                </c:pt>
                <c:pt idx="30320">
                  <c:v>1.1363636363636365</c:v>
                </c:pt>
                <c:pt idx="30321">
                  <c:v>1.0833333333333333</c:v>
                </c:pt>
                <c:pt idx="30322">
                  <c:v>1.3076923076923077</c:v>
                </c:pt>
                <c:pt idx="30323">
                  <c:v>1.6521739130434783</c:v>
                </c:pt>
                <c:pt idx="30324">
                  <c:v>0.68421052631578949</c:v>
                </c:pt>
                <c:pt idx="30325">
                  <c:v>1.5185185185185186</c:v>
                </c:pt>
                <c:pt idx="30326">
                  <c:v>0</c:v>
                </c:pt>
                <c:pt idx="30327">
                  <c:v>1.9411764705882353</c:v>
                </c:pt>
                <c:pt idx="30328">
                  <c:v>0</c:v>
                </c:pt>
                <c:pt idx="30329">
                  <c:v>0</c:v>
                </c:pt>
                <c:pt idx="30330">
                  <c:v>0</c:v>
                </c:pt>
                <c:pt idx="30331">
                  <c:v>0</c:v>
                </c:pt>
                <c:pt idx="30332">
                  <c:v>0</c:v>
                </c:pt>
                <c:pt idx="30333">
                  <c:v>0</c:v>
                </c:pt>
                <c:pt idx="30334">
                  <c:v>0</c:v>
                </c:pt>
                <c:pt idx="30335">
                  <c:v>0</c:v>
                </c:pt>
                <c:pt idx="30336">
                  <c:v>0.8125</c:v>
                </c:pt>
                <c:pt idx="30337">
                  <c:v>0</c:v>
                </c:pt>
                <c:pt idx="30338">
                  <c:v>1.48</c:v>
                </c:pt>
                <c:pt idx="30339">
                  <c:v>0</c:v>
                </c:pt>
                <c:pt idx="30340">
                  <c:v>2</c:v>
                </c:pt>
                <c:pt idx="30341">
                  <c:v>0</c:v>
                </c:pt>
                <c:pt idx="30342">
                  <c:v>0</c:v>
                </c:pt>
                <c:pt idx="30343">
                  <c:v>0</c:v>
                </c:pt>
                <c:pt idx="30344">
                  <c:v>0</c:v>
                </c:pt>
                <c:pt idx="30345">
                  <c:v>0</c:v>
                </c:pt>
                <c:pt idx="30346">
                  <c:v>0</c:v>
                </c:pt>
                <c:pt idx="30347">
                  <c:v>0</c:v>
                </c:pt>
                <c:pt idx="30348">
                  <c:v>0</c:v>
                </c:pt>
                <c:pt idx="30349">
                  <c:v>0</c:v>
                </c:pt>
                <c:pt idx="30350">
                  <c:v>0</c:v>
                </c:pt>
                <c:pt idx="30351">
                  <c:v>0</c:v>
                </c:pt>
                <c:pt idx="30352">
                  <c:v>0</c:v>
                </c:pt>
                <c:pt idx="30353">
                  <c:v>0</c:v>
                </c:pt>
                <c:pt idx="30354">
                  <c:v>0</c:v>
                </c:pt>
                <c:pt idx="30355">
                  <c:v>0</c:v>
                </c:pt>
                <c:pt idx="30356">
                  <c:v>0</c:v>
                </c:pt>
                <c:pt idx="30357">
                  <c:v>0</c:v>
                </c:pt>
                <c:pt idx="30358">
                  <c:v>0</c:v>
                </c:pt>
                <c:pt idx="30359">
                  <c:v>0</c:v>
                </c:pt>
                <c:pt idx="30360">
                  <c:v>0</c:v>
                </c:pt>
                <c:pt idx="30361">
                  <c:v>0</c:v>
                </c:pt>
                <c:pt idx="30362">
                  <c:v>0</c:v>
                </c:pt>
                <c:pt idx="30363">
                  <c:v>0</c:v>
                </c:pt>
                <c:pt idx="30364">
                  <c:v>0</c:v>
                </c:pt>
                <c:pt idx="30365">
                  <c:v>0</c:v>
                </c:pt>
                <c:pt idx="30366">
                  <c:v>0.33333333333333331</c:v>
                </c:pt>
                <c:pt idx="30367">
                  <c:v>0</c:v>
                </c:pt>
                <c:pt idx="30368">
                  <c:v>0</c:v>
                </c:pt>
                <c:pt idx="30369">
                  <c:v>0</c:v>
                </c:pt>
                <c:pt idx="30370">
                  <c:v>0.53333333333333333</c:v>
                </c:pt>
                <c:pt idx="30371">
                  <c:v>0</c:v>
                </c:pt>
                <c:pt idx="30372">
                  <c:v>0</c:v>
                </c:pt>
                <c:pt idx="30373">
                  <c:v>0</c:v>
                </c:pt>
                <c:pt idx="30374">
                  <c:v>0</c:v>
                </c:pt>
                <c:pt idx="30375">
                  <c:v>0</c:v>
                </c:pt>
                <c:pt idx="30376">
                  <c:v>0</c:v>
                </c:pt>
                <c:pt idx="30377">
                  <c:v>0.30769230769230771</c:v>
                </c:pt>
                <c:pt idx="30378">
                  <c:v>0.8</c:v>
                </c:pt>
                <c:pt idx="30379">
                  <c:v>0</c:v>
                </c:pt>
                <c:pt idx="30380">
                  <c:v>0.30769230769230771</c:v>
                </c:pt>
                <c:pt idx="30381">
                  <c:v>0.30769230769230771</c:v>
                </c:pt>
                <c:pt idx="30382">
                  <c:v>0</c:v>
                </c:pt>
                <c:pt idx="30383">
                  <c:v>0.25</c:v>
                </c:pt>
                <c:pt idx="30384">
                  <c:v>0.22222222222222221</c:v>
                </c:pt>
                <c:pt idx="30385">
                  <c:v>0</c:v>
                </c:pt>
                <c:pt idx="30386">
                  <c:v>0</c:v>
                </c:pt>
                <c:pt idx="30387">
                  <c:v>1.2307692307692308</c:v>
                </c:pt>
                <c:pt idx="30388">
                  <c:v>0</c:v>
                </c:pt>
                <c:pt idx="30389">
                  <c:v>0.5</c:v>
                </c:pt>
                <c:pt idx="30390">
                  <c:v>0</c:v>
                </c:pt>
                <c:pt idx="30391">
                  <c:v>0</c:v>
                </c:pt>
                <c:pt idx="30392">
                  <c:v>0.3125</c:v>
                </c:pt>
                <c:pt idx="30393">
                  <c:v>0</c:v>
                </c:pt>
                <c:pt idx="30394">
                  <c:v>0</c:v>
                </c:pt>
                <c:pt idx="30395">
                  <c:v>0</c:v>
                </c:pt>
                <c:pt idx="30396">
                  <c:v>0.3888888888888889</c:v>
                </c:pt>
                <c:pt idx="30397">
                  <c:v>0.75</c:v>
                </c:pt>
                <c:pt idx="30398">
                  <c:v>0</c:v>
                </c:pt>
                <c:pt idx="30399">
                  <c:v>0.41176470588235292</c:v>
                </c:pt>
                <c:pt idx="30400">
                  <c:v>0.26923076923076922</c:v>
                </c:pt>
                <c:pt idx="30401">
                  <c:v>0.72</c:v>
                </c:pt>
                <c:pt idx="30402">
                  <c:v>0.57894736842105265</c:v>
                </c:pt>
                <c:pt idx="30403">
                  <c:v>0.58333333333333337</c:v>
                </c:pt>
                <c:pt idx="30404">
                  <c:v>0.9375</c:v>
                </c:pt>
                <c:pt idx="30405">
                  <c:v>0.38709677419354838</c:v>
                </c:pt>
                <c:pt idx="30406">
                  <c:v>0</c:v>
                </c:pt>
                <c:pt idx="30407">
                  <c:v>1.25</c:v>
                </c:pt>
                <c:pt idx="30408">
                  <c:v>0.5714285714285714</c:v>
                </c:pt>
                <c:pt idx="30409">
                  <c:v>1.263157894736842</c:v>
                </c:pt>
                <c:pt idx="30410">
                  <c:v>1.263157894736842</c:v>
                </c:pt>
                <c:pt idx="30411">
                  <c:v>1.0952380952380953</c:v>
                </c:pt>
                <c:pt idx="30412">
                  <c:v>1.0434782608695652</c:v>
                </c:pt>
                <c:pt idx="30413">
                  <c:v>1.5</c:v>
                </c:pt>
                <c:pt idx="30414">
                  <c:v>0.52631578947368418</c:v>
                </c:pt>
                <c:pt idx="30415">
                  <c:v>0</c:v>
                </c:pt>
                <c:pt idx="30416">
                  <c:v>0.70588235294117652</c:v>
                </c:pt>
                <c:pt idx="30417">
                  <c:v>0.47619047619047616</c:v>
                </c:pt>
                <c:pt idx="30418">
                  <c:v>1.6190476190476191</c:v>
                </c:pt>
                <c:pt idx="30419">
                  <c:v>0</c:v>
                </c:pt>
                <c:pt idx="30420">
                  <c:v>1.3333333333333333</c:v>
                </c:pt>
                <c:pt idx="30421">
                  <c:v>1.6363636363636365</c:v>
                </c:pt>
                <c:pt idx="30422">
                  <c:v>1.7391304347826086</c:v>
                </c:pt>
                <c:pt idx="30423">
                  <c:v>1.92</c:v>
                </c:pt>
                <c:pt idx="30424">
                  <c:v>1.92</c:v>
                </c:pt>
                <c:pt idx="30425">
                  <c:v>1.6551724137931034</c:v>
                </c:pt>
                <c:pt idx="30426">
                  <c:v>1.8</c:v>
                </c:pt>
                <c:pt idx="30427">
                  <c:v>0</c:v>
                </c:pt>
                <c:pt idx="30428">
                  <c:v>0</c:v>
                </c:pt>
                <c:pt idx="30429">
                  <c:v>2</c:v>
                </c:pt>
                <c:pt idx="30430">
                  <c:v>2</c:v>
                </c:pt>
                <c:pt idx="30431">
                  <c:v>0</c:v>
                </c:pt>
                <c:pt idx="30432">
                  <c:v>0</c:v>
                </c:pt>
                <c:pt idx="30433">
                  <c:v>0</c:v>
                </c:pt>
                <c:pt idx="30434">
                  <c:v>0</c:v>
                </c:pt>
                <c:pt idx="30435">
                  <c:v>0</c:v>
                </c:pt>
                <c:pt idx="30436">
                  <c:v>0</c:v>
                </c:pt>
                <c:pt idx="30437">
                  <c:v>0</c:v>
                </c:pt>
                <c:pt idx="30438">
                  <c:v>0</c:v>
                </c:pt>
                <c:pt idx="30439">
                  <c:v>0</c:v>
                </c:pt>
                <c:pt idx="30440">
                  <c:v>1.4210526315789473</c:v>
                </c:pt>
                <c:pt idx="30441">
                  <c:v>0</c:v>
                </c:pt>
                <c:pt idx="30442">
                  <c:v>1.6</c:v>
                </c:pt>
                <c:pt idx="30443">
                  <c:v>0</c:v>
                </c:pt>
                <c:pt idx="30444">
                  <c:v>0</c:v>
                </c:pt>
                <c:pt idx="30445">
                  <c:v>1.2272727272727273</c:v>
                </c:pt>
                <c:pt idx="30446">
                  <c:v>1.3043478260869565</c:v>
                </c:pt>
                <c:pt idx="30447">
                  <c:v>1.1071428571428572</c:v>
                </c:pt>
                <c:pt idx="30448">
                  <c:v>2.0476190476190474</c:v>
                </c:pt>
                <c:pt idx="30449">
                  <c:v>0</c:v>
                </c:pt>
                <c:pt idx="30450">
                  <c:v>0</c:v>
                </c:pt>
                <c:pt idx="30451">
                  <c:v>0</c:v>
                </c:pt>
                <c:pt idx="30452">
                  <c:v>0</c:v>
                </c:pt>
                <c:pt idx="30453">
                  <c:v>0</c:v>
                </c:pt>
                <c:pt idx="30454">
                  <c:v>0</c:v>
                </c:pt>
                <c:pt idx="30455">
                  <c:v>0</c:v>
                </c:pt>
                <c:pt idx="30456">
                  <c:v>0</c:v>
                </c:pt>
                <c:pt idx="30457">
                  <c:v>0</c:v>
                </c:pt>
                <c:pt idx="30458">
                  <c:v>0</c:v>
                </c:pt>
                <c:pt idx="30459">
                  <c:v>0</c:v>
                </c:pt>
                <c:pt idx="30460">
                  <c:v>0</c:v>
                </c:pt>
                <c:pt idx="30461">
                  <c:v>0</c:v>
                </c:pt>
                <c:pt idx="30462">
                  <c:v>0</c:v>
                </c:pt>
                <c:pt idx="30463">
                  <c:v>0</c:v>
                </c:pt>
                <c:pt idx="30464">
                  <c:v>0</c:v>
                </c:pt>
                <c:pt idx="30465">
                  <c:v>0</c:v>
                </c:pt>
                <c:pt idx="30466">
                  <c:v>0</c:v>
                </c:pt>
                <c:pt idx="30467">
                  <c:v>0</c:v>
                </c:pt>
                <c:pt idx="30468">
                  <c:v>0</c:v>
                </c:pt>
                <c:pt idx="30469">
                  <c:v>0</c:v>
                </c:pt>
                <c:pt idx="30470">
                  <c:v>0</c:v>
                </c:pt>
                <c:pt idx="30471">
                  <c:v>0</c:v>
                </c:pt>
                <c:pt idx="30472">
                  <c:v>0</c:v>
                </c:pt>
                <c:pt idx="30473">
                  <c:v>0</c:v>
                </c:pt>
                <c:pt idx="30474">
                  <c:v>0</c:v>
                </c:pt>
                <c:pt idx="30475">
                  <c:v>0</c:v>
                </c:pt>
                <c:pt idx="30476">
                  <c:v>0</c:v>
                </c:pt>
                <c:pt idx="30477">
                  <c:v>0</c:v>
                </c:pt>
                <c:pt idx="30478">
                  <c:v>0</c:v>
                </c:pt>
                <c:pt idx="30479">
                  <c:v>0</c:v>
                </c:pt>
                <c:pt idx="30480">
                  <c:v>0</c:v>
                </c:pt>
                <c:pt idx="30481">
                  <c:v>0</c:v>
                </c:pt>
                <c:pt idx="30482">
                  <c:v>0</c:v>
                </c:pt>
                <c:pt idx="30483">
                  <c:v>0</c:v>
                </c:pt>
                <c:pt idx="30484">
                  <c:v>0</c:v>
                </c:pt>
                <c:pt idx="30485">
                  <c:v>0</c:v>
                </c:pt>
                <c:pt idx="30486">
                  <c:v>0</c:v>
                </c:pt>
                <c:pt idx="30487">
                  <c:v>0</c:v>
                </c:pt>
                <c:pt idx="30488">
                  <c:v>0</c:v>
                </c:pt>
                <c:pt idx="30489">
                  <c:v>0</c:v>
                </c:pt>
                <c:pt idx="30490">
                  <c:v>0</c:v>
                </c:pt>
                <c:pt idx="30491">
                  <c:v>0</c:v>
                </c:pt>
                <c:pt idx="30492">
                  <c:v>0</c:v>
                </c:pt>
                <c:pt idx="30493">
                  <c:v>0.2</c:v>
                </c:pt>
                <c:pt idx="30494">
                  <c:v>0.8</c:v>
                </c:pt>
                <c:pt idx="30495">
                  <c:v>1.1764705882352942</c:v>
                </c:pt>
                <c:pt idx="30496">
                  <c:v>0.73684210526315785</c:v>
                </c:pt>
                <c:pt idx="30497">
                  <c:v>0</c:v>
                </c:pt>
                <c:pt idx="30498">
                  <c:v>0</c:v>
                </c:pt>
                <c:pt idx="30499">
                  <c:v>0.3125</c:v>
                </c:pt>
                <c:pt idx="30500">
                  <c:v>0</c:v>
                </c:pt>
                <c:pt idx="30501">
                  <c:v>0</c:v>
                </c:pt>
                <c:pt idx="30502">
                  <c:v>0</c:v>
                </c:pt>
                <c:pt idx="30503">
                  <c:v>0</c:v>
                </c:pt>
                <c:pt idx="30504">
                  <c:v>0</c:v>
                </c:pt>
                <c:pt idx="30505">
                  <c:v>0.2857142857142857</c:v>
                </c:pt>
                <c:pt idx="30506">
                  <c:v>0.2</c:v>
                </c:pt>
                <c:pt idx="30507">
                  <c:v>0.5</c:v>
                </c:pt>
                <c:pt idx="30508">
                  <c:v>0</c:v>
                </c:pt>
                <c:pt idx="30509">
                  <c:v>0</c:v>
                </c:pt>
                <c:pt idx="30510">
                  <c:v>0.63157894736842102</c:v>
                </c:pt>
                <c:pt idx="30511">
                  <c:v>0</c:v>
                </c:pt>
                <c:pt idx="30512">
                  <c:v>0.2</c:v>
                </c:pt>
                <c:pt idx="30513">
                  <c:v>0.73684210526315785</c:v>
                </c:pt>
                <c:pt idx="30514">
                  <c:v>0.8</c:v>
                </c:pt>
                <c:pt idx="30515">
                  <c:v>1</c:v>
                </c:pt>
                <c:pt idx="30516">
                  <c:v>0</c:v>
                </c:pt>
                <c:pt idx="30517">
                  <c:v>0</c:v>
                </c:pt>
                <c:pt idx="30518">
                  <c:v>0.66666666666666663</c:v>
                </c:pt>
                <c:pt idx="30519">
                  <c:v>0.30769230769230771</c:v>
                </c:pt>
                <c:pt idx="30520">
                  <c:v>0.5</c:v>
                </c:pt>
                <c:pt idx="30521">
                  <c:v>0.60869565217391308</c:v>
                </c:pt>
                <c:pt idx="30522">
                  <c:v>0</c:v>
                </c:pt>
                <c:pt idx="30523">
                  <c:v>0.24</c:v>
                </c:pt>
                <c:pt idx="30524">
                  <c:v>1.5714285714285714</c:v>
                </c:pt>
                <c:pt idx="30525">
                  <c:v>0</c:v>
                </c:pt>
                <c:pt idx="30526">
                  <c:v>0.44444444444444442</c:v>
                </c:pt>
                <c:pt idx="30527">
                  <c:v>0.43478260869565216</c:v>
                </c:pt>
                <c:pt idx="30528">
                  <c:v>0.95</c:v>
                </c:pt>
                <c:pt idx="30529">
                  <c:v>0.7</c:v>
                </c:pt>
                <c:pt idx="30530">
                  <c:v>0.70588235294117652</c:v>
                </c:pt>
                <c:pt idx="30531">
                  <c:v>0.95</c:v>
                </c:pt>
                <c:pt idx="30532">
                  <c:v>0.95238095238095233</c:v>
                </c:pt>
                <c:pt idx="30533">
                  <c:v>0.78260869565217395</c:v>
                </c:pt>
                <c:pt idx="30534">
                  <c:v>0</c:v>
                </c:pt>
                <c:pt idx="30535">
                  <c:v>0.7</c:v>
                </c:pt>
                <c:pt idx="30536">
                  <c:v>0.7</c:v>
                </c:pt>
                <c:pt idx="30537">
                  <c:v>1.1000000000000001</c:v>
                </c:pt>
                <c:pt idx="30538">
                  <c:v>1.875</c:v>
                </c:pt>
                <c:pt idx="30539">
                  <c:v>1.1000000000000001</c:v>
                </c:pt>
                <c:pt idx="30540">
                  <c:v>1.375</c:v>
                </c:pt>
                <c:pt idx="30541">
                  <c:v>0.70588235294117652</c:v>
                </c:pt>
                <c:pt idx="30542">
                  <c:v>1.3333333333333333</c:v>
                </c:pt>
                <c:pt idx="30543">
                  <c:v>0.66666666666666663</c:v>
                </c:pt>
                <c:pt idx="30544">
                  <c:v>0.56756756756756754</c:v>
                </c:pt>
                <c:pt idx="30545">
                  <c:v>1.3333333333333333</c:v>
                </c:pt>
                <c:pt idx="30546">
                  <c:v>1.1818181818181819</c:v>
                </c:pt>
                <c:pt idx="30547">
                  <c:v>0.96296296296296291</c:v>
                </c:pt>
                <c:pt idx="30548">
                  <c:v>1.5</c:v>
                </c:pt>
                <c:pt idx="30549">
                  <c:v>0.52380952380952384</c:v>
                </c:pt>
                <c:pt idx="30550">
                  <c:v>0.52380952380952384</c:v>
                </c:pt>
                <c:pt idx="30551">
                  <c:v>0</c:v>
                </c:pt>
                <c:pt idx="30552">
                  <c:v>1.6190476190476191</c:v>
                </c:pt>
                <c:pt idx="30553">
                  <c:v>1.1111111111111112</c:v>
                </c:pt>
                <c:pt idx="30554">
                  <c:v>0</c:v>
                </c:pt>
                <c:pt idx="30555">
                  <c:v>1.7272727272727273</c:v>
                </c:pt>
                <c:pt idx="30556">
                  <c:v>1.0625</c:v>
                </c:pt>
                <c:pt idx="30557">
                  <c:v>0.94444444444444442</c:v>
                </c:pt>
                <c:pt idx="30558">
                  <c:v>1.15625</c:v>
                </c:pt>
                <c:pt idx="30559">
                  <c:v>1.5555555555555556</c:v>
                </c:pt>
                <c:pt idx="30560">
                  <c:v>1.027027027027027</c:v>
                </c:pt>
                <c:pt idx="30561">
                  <c:v>1.9166666666666667</c:v>
                </c:pt>
                <c:pt idx="30562">
                  <c:v>1.7931034482758621</c:v>
                </c:pt>
                <c:pt idx="30563">
                  <c:v>2</c:v>
                </c:pt>
                <c:pt idx="30564">
                  <c:v>1.7241379310344827</c:v>
                </c:pt>
                <c:pt idx="30565">
                  <c:v>1.7241379310344827</c:v>
                </c:pt>
                <c:pt idx="30566">
                  <c:v>1.8</c:v>
                </c:pt>
                <c:pt idx="30567">
                  <c:v>0</c:v>
                </c:pt>
                <c:pt idx="30568">
                  <c:v>0</c:v>
                </c:pt>
                <c:pt idx="30569">
                  <c:v>0</c:v>
                </c:pt>
                <c:pt idx="30570">
                  <c:v>1.8518518518518519</c:v>
                </c:pt>
                <c:pt idx="30571">
                  <c:v>2.15625</c:v>
                </c:pt>
                <c:pt idx="30572">
                  <c:v>0</c:v>
                </c:pt>
                <c:pt idx="30573">
                  <c:v>0</c:v>
                </c:pt>
                <c:pt idx="30574">
                  <c:v>0</c:v>
                </c:pt>
                <c:pt idx="30575">
                  <c:v>0</c:v>
                </c:pt>
                <c:pt idx="30576">
                  <c:v>0</c:v>
                </c:pt>
                <c:pt idx="30577">
                  <c:v>0</c:v>
                </c:pt>
                <c:pt idx="30578">
                  <c:v>0</c:v>
                </c:pt>
                <c:pt idx="30579">
                  <c:v>1.1818181818181819</c:v>
                </c:pt>
                <c:pt idx="30580">
                  <c:v>0</c:v>
                </c:pt>
                <c:pt idx="30581">
                  <c:v>0</c:v>
                </c:pt>
                <c:pt idx="30582">
                  <c:v>0.46153846153846156</c:v>
                </c:pt>
                <c:pt idx="30583">
                  <c:v>0</c:v>
                </c:pt>
                <c:pt idx="30584">
                  <c:v>0</c:v>
                </c:pt>
                <c:pt idx="30585">
                  <c:v>1.3181818181818181</c:v>
                </c:pt>
                <c:pt idx="30586">
                  <c:v>1.7777777777777777</c:v>
                </c:pt>
                <c:pt idx="30587">
                  <c:v>0.88888888888888884</c:v>
                </c:pt>
                <c:pt idx="30588">
                  <c:v>1.85</c:v>
                </c:pt>
                <c:pt idx="30589">
                  <c:v>1.8636363636363635</c:v>
                </c:pt>
                <c:pt idx="30590">
                  <c:v>1.5666666666666667</c:v>
                </c:pt>
                <c:pt idx="30591">
                  <c:v>0</c:v>
                </c:pt>
                <c:pt idx="30592">
                  <c:v>2.2272727272727271</c:v>
                </c:pt>
                <c:pt idx="30593">
                  <c:v>1.8620689655172413</c:v>
                </c:pt>
                <c:pt idx="30594">
                  <c:v>0</c:v>
                </c:pt>
                <c:pt idx="30595">
                  <c:v>0</c:v>
                </c:pt>
                <c:pt idx="30596">
                  <c:v>0</c:v>
                </c:pt>
                <c:pt idx="30597">
                  <c:v>0</c:v>
                </c:pt>
                <c:pt idx="30598">
                  <c:v>0</c:v>
                </c:pt>
                <c:pt idx="30599">
                  <c:v>0</c:v>
                </c:pt>
                <c:pt idx="30600">
                  <c:v>0</c:v>
                </c:pt>
                <c:pt idx="30601">
                  <c:v>0</c:v>
                </c:pt>
                <c:pt idx="30602">
                  <c:v>0</c:v>
                </c:pt>
                <c:pt idx="30603">
                  <c:v>0</c:v>
                </c:pt>
                <c:pt idx="30604">
                  <c:v>0</c:v>
                </c:pt>
                <c:pt idx="30605">
                  <c:v>0</c:v>
                </c:pt>
                <c:pt idx="30606">
                  <c:v>0</c:v>
                </c:pt>
                <c:pt idx="30607">
                  <c:v>0</c:v>
                </c:pt>
                <c:pt idx="30608">
                  <c:v>0</c:v>
                </c:pt>
                <c:pt idx="30609">
                  <c:v>0</c:v>
                </c:pt>
                <c:pt idx="30610">
                  <c:v>0</c:v>
                </c:pt>
                <c:pt idx="30611">
                  <c:v>0</c:v>
                </c:pt>
                <c:pt idx="30612">
                  <c:v>0</c:v>
                </c:pt>
                <c:pt idx="30613">
                  <c:v>0</c:v>
                </c:pt>
                <c:pt idx="30614">
                  <c:v>0</c:v>
                </c:pt>
                <c:pt idx="30615">
                  <c:v>0</c:v>
                </c:pt>
                <c:pt idx="30616">
                  <c:v>0</c:v>
                </c:pt>
                <c:pt idx="30617">
                  <c:v>0</c:v>
                </c:pt>
                <c:pt idx="30618">
                  <c:v>0.23529411764705882</c:v>
                </c:pt>
                <c:pt idx="30619">
                  <c:v>0.30769230769230771</c:v>
                </c:pt>
                <c:pt idx="30620">
                  <c:v>0.5714285714285714</c:v>
                </c:pt>
                <c:pt idx="30621">
                  <c:v>0</c:v>
                </c:pt>
                <c:pt idx="30622">
                  <c:v>0</c:v>
                </c:pt>
                <c:pt idx="30623">
                  <c:v>0</c:v>
                </c:pt>
                <c:pt idx="30624">
                  <c:v>0</c:v>
                </c:pt>
                <c:pt idx="30625">
                  <c:v>0</c:v>
                </c:pt>
                <c:pt idx="30626">
                  <c:v>0.30769230769230771</c:v>
                </c:pt>
                <c:pt idx="30627">
                  <c:v>0.26666666666666666</c:v>
                </c:pt>
                <c:pt idx="30628">
                  <c:v>0.44444444444444442</c:v>
                </c:pt>
                <c:pt idx="30629">
                  <c:v>0</c:v>
                </c:pt>
                <c:pt idx="30630">
                  <c:v>0.23529411764705882</c:v>
                </c:pt>
                <c:pt idx="30631">
                  <c:v>0.63157894736842102</c:v>
                </c:pt>
                <c:pt idx="30632">
                  <c:v>0</c:v>
                </c:pt>
                <c:pt idx="30633">
                  <c:v>0.5714285714285714</c:v>
                </c:pt>
                <c:pt idx="30634">
                  <c:v>0</c:v>
                </c:pt>
                <c:pt idx="30635">
                  <c:v>0.25</c:v>
                </c:pt>
                <c:pt idx="30636">
                  <c:v>0.66666666666666663</c:v>
                </c:pt>
                <c:pt idx="30637">
                  <c:v>0</c:v>
                </c:pt>
                <c:pt idx="30638">
                  <c:v>0.61538461538461542</c:v>
                </c:pt>
                <c:pt idx="30639">
                  <c:v>0</c:v>
                </c:pt>
                <c:pt idx="30640">
                  <c:v>0</c:v>
                </c:pt>
                <c:pt idx="30641">
                  <c:v>0</c:v>
                </c:pt>
                <c:pt idx="30642">
                  <c:v>0.25</c:v>
                </c:pt>
                <c:pt idx="30643">
                  <c:v>0.60869565217391308</c:v>
                </c:pt>
                <c:pt idx="30644">
                  <c:v>1</c:v>
                </c:pt>
                <c:pt idx="30645">
                  <c:v>1.3333333333333333</c:v>
                </c:pt>
                <c:pt idx="30646">
                  <c:v>0</c:v>
                </c:pt>
                <c:pt idx="30647">
                  <c:v>0.84210526315789469</c:v>
                </c:pt>
                <c:pt idx="30648">
                  <c:v>0.41176470588235292</c:v>
                </c:pt>
                <c:pt idx="30649">
                  <c:v>0.2</c:v>
                </c:pt>
                <c:pt idx="30650">
                  <c:v>0</c:v>
                </c:pt>
                <c:pt idx="30651">
                  <c:v>0.61111111111111116</c:v>
                </c:pt>
                <c:pt idx="30652">
                  <c:v>0.55555555555555558</c:v>
                </c:pt>
                <c:pt idx="30653">
                  <c:v>0.32</c:v>
                </c:pt>
                <c:pt idx="30654">
                  <c:v>0.60869565217391308</c:v>
                </c:pt>
                <c:pt idx="30655">
                  <c:v>0</c:v>
                </c:pt>
                <c:pt idx="30656">
                  <c:v>0</c:v>
                </c:pt>
                <c:pt idx="30657">
                  <c:v>0.84210526315789469</c:v>
                </c:pt>
                <c:pt idx="30658">
                  <c:v>0</c:v>
                </c:pt>
                <c:pt idx="30659">
                  <c:v>0.8</c:v>
                </c:pt>
                <c:pt idx="30660">
                  <c:v>1</c:v>
                </c:pt>
                <c:pt idx="30661">
                  <c:v>0.38709677419354838</c:v>
                </c:pt>
                <c:pt idx="30662">
                  <c:v>0.30769230769230771</c:v>
                </c:pt>
                <c:pt idx="30663">
                  <c:v>0.63157894736842102</c:v>
                </c:pt>
                <c:pt idx="30664">
                  <c:v>1</c:v>
                </c:pt>
                <c:pt idx="30665">
                  <c:v>0</c:v>
                </c:pt>
                <c:pt idx="30666">
                  <c:v>0.94736842105263153</c:v>
                </c:pt>
                <c:pt idx="30667">
                  <c:v>0.95</c:v>
                </c:pt>
                <c:pt idx="30668">
                  <c:v>0.8</c:v>
                </c:pt>
                <c:pt idx="30669">
                  <c:v>0</c:v>
                </c:pt>
                <c:pt idx="30670">
                  <c:v>0.66666666666666663</c:v>
                </c:pt>
                <c:pt idx="30671">
                  <c:v>0.66666666666666663</c:v>
                </c:pt>
                <c:pt idx="30672">
                  <c:v>0.88</c:v>
                </c:pt>
                <c:pt idx="30673">
                  <c:v>2.1538461538461537</c:v>
                </c:pt>
                <c:pt idx="30674">
                  <c:v>1.4736842105263157</c:v>
                </c:pt>
                <c:pt idx="30675">
                  <c:v>1.3333333333333333</c:v>
                </c:pt>
                <c:pt idx="30676">
                  <c:v>1.0769230769230769</c:v>
                </c:pt>
                <c:pt idx="30677">
                  <c:v>1.3913043478260869</c:v>
                </c:pt>
                <c:pt idx="30678">
                  <c:v>1.1200000000000001</c:v>
                </c:pt>
                <c:pt idx="30679">
                  <c:v>1.52</c:v>
                </c:pt>
                <c:pt idx="30680">
                  <c:v>1.2413793103448276</c:v>
                </c:pt>
                <c:pt idx="30681">
                  <c:v>1.7142857142857142</c:v>
                </c:pt>
                <c:pt idx="30682">
                  <c:v>1.0909090909090908</c:v>
                </c:pt>
                <c:pt idx="30683">
                  <c:v>1.8181818181818181</c:v>
                </c:pt>
                <c:pt idx="30684">
                  <c:v>2</c:v>
                </c:pt>
                <c:pt idx="30685">
                  <c:v>2</c:v>
                </c:pt>
                <c:pt idx="30686">
                  <c:v>1.9130434782608696</c:v>
                </c:pt>
                <c:pt idx="30687">
                  <c:v>1.6296296296296295</c:v>
                </c:pt>
                <c:pt idx="30688">
                  <c:v>2</c:v>
                </c:pt>
                <c:pt idx="30689">
                  <c:v>1.7142857142857142</c:v>
                </c:pt>
                <c:pt idx="30690">
                  <c:v>1.3333333333333333</c:v>
                </c:pt>
                <c:pt idx="30691">
                  <c:v>1.5</c:v>
                </c:pt>
                <c:pt idx="30692">
                  <c:v>1.7142857142857142</c:v>
                </c:pt>
                <c:pt idx="30693">
                  <c:v>0</c:v>
                </c:pt>
                <c:pt idx="30694">
                  <c:v>0</c:v>
                </c:pt>
                <c:pt idx="30695">
                  <c:v>0</c:v>
                </c:pt>
                <c:pt idx="30696">
                  <c:v>0</c:v>
                </c:pt>
                <c:pt idx="30697">
                  <c:v>0</c:v>
                </c:pt>
                <c:pt idx="30698">
                  <c:v>0</c:v>
                </c:pt>
                <c:pt idx="30699">
                  <c:v>0</c:v>
                </c:pt>
                <c:pt idx="30700">
                  <c:v>0</c:v>
                </c:pt>
                <c:pt idx="30701">
                  <c:v>0.88888888888888884</c:v>
                </c:pt>
                <c:pt idx="30702">
                  <c:v>0</c:v>
                </c:pt>
                <c:pt idx="30703">
                  <c:v>1.3913043478260869</c:v>
                </c:pt>
                <c:pt idx="30704">
                  <c:v>1.8</c:v>
                </c:pt>
                <c:pt idx="30705">
                  <c:v>1.9047619047619047</c:v>
                </c:pt>
                <c:pt idx="30706">
                  <c:v>0</c:v>
                </c:pt>
                <c:pt idx="30707">
                  <c:v>0</c:v>
                </c:pt>
                <c:pt idx="30708">
                  <c:v>0</c:v>
                </c:pt>
                <c:pt idx="30709">
                  <c:v>0</c:v>
                </c:pt>
                <c:pt idx="30710">
                  <c:v>0</c:v>
                </c:pt>
                <c:pt idx="30711">
                  <c:v>0</c:v>
                </c:pt>
                <c:pt idx="30712">
                  <c:v>0</c:v>
                </c:pt>
                <c:pt idx="30713">
                  <c:v>0</c:v>
                </c:pt>
                <c:pt idx="30714">
                  <c:v>0</c:v>
                </c:pt>
                <c:pt idx="30715">
                  <c:v>0</c:v>
                </c:pt>
                <c:pt idx="30716">
                  <c:v>0</c:v>
                </c:pt>
                <c:pt idx="30717">
                  <c:v>0</c:v>
                </c:pt>
                <c:pt idx="30718">
                  <c:v>0</c:v>
                </c:pt>
                <c:pt idx="30719">
                  <c:v>0</c:v>
                </c:pt>
                <c:pt idx="30720">
                  <c:v>0</c:v>
                </c:pt>
                <c:pt idx="30721">
                  <c:v>0</c:v>
                </c:pt>
                <c:pt idx="30722">
                  <c:v>0</c:v>
                </c:pt>
                <c:pt idx="30723">
                  <c:v>0</c:v>
                </c:pt>
                <c:pt idx="30724">
                  <c:v>0</c:v>
                </c:pt>
                <c:pt idx="30725">
                  <c:v>0</c:v>
                </c:pt>
                <c:pt idx="30726">
                  <c:v>0</c:v>
                </c:pt>
                <c:pt idx="30727">
                  <c:v>0</c:v>
                </c:pt>
                <c:pt idx="30728">
                  <c:v>0</c:v>
                </c:pt>
                <c:pt idx="30729">
                  <c:v>0.2</c:v>
                </c:pt>
                <c:pt idx="30730">
                  <c:v>0</c:v>
                </c:pt>
                <c:pt idx="30731">
                  <c:v>0</c:v>
                </c:pt>
                <c:pt idx="30732">
                  <c:v>0</c:v>
                </c:pt>
                <c:pt idx="30733">
                  <c:v>0</c:v>
                </c:pt>
                <c:pt idx="30734">
                  <c:v>0</c:v>
                </c:pt>
                <c:pt idx="30735">
                  <c:v>0</c:v>
                </c:pt>
                <c:pt idx="30736">
                  <c:v>0</c:v>
                </c:pt>
                <c:pt idx="30737">
                  <c:v>0</c:v>
                </c:pt>
                <c:pt idx="30738">
                  <c:v>0</c:v>
                </c:pt>
                <c:pt idx="30739">
                  <c:v>0.5</c:v>
                </c:pt>
                <c:pt idx="30740">
                  <c:v>0.66666666666666663</c:v>
                </c:pt>
                <c:pt idx="30741">
                  <c:v>1</c:v>
                </c:pt>
                <c:pt idx="30742">
                  <c:v>0</c:v>
                </c:pt>
                <c:pt idx="30743">
                  <c:v>0.58823529411764708</c:v>
                </c:pt>
                <c:pt idx="30744">
                  <c:v>0</c:v>
                </c:pt>
                <c:pt idx="30745">
                  <c:v>0</c:v>
                </c:pt>
                <c:pt idx="30746">
                  <c:v>0</c:v>
                </c:pt>
                <c:pt idx="30747">
                  <c:v>0</c:v>
                </c:pt>
                <c:pt idx="30748">
                  <c:v>0</c:v>
                </c:pt>
                <c:pt idx="30749">
                  <c:v>0</c:v>
                </c:pt>
                <c:pt idx="30750">
                  <c:v>0.375</c:v>
                </c:pt>
                <c:pt idx="30751">
                  <c:v>0</c:v>
                </c:pt>
                <c:pt idx="30752">
                  <c:v>0.77777777777777779</c:v>
                </c:pt>
                <c:pt idx="30753">
                  <c:v>0.76923076923076927</c:v>
                </c:pt>
                <c:pt idx="30754">
                  <c:v>0</c:v>
                </c:pt>
                <c:pt idx="30755">
                  <c:v>0</c:v>
                </c:pt>
                <c:pt idx="30756">
                  <c:v>0.2</c:v>
                </c:pt>
                <c:pt idx="30757">
                  <c:v>0</c:v>
                </c:pt>
                <c:pt idx="30758">
                  <c:v>0</c:v>
                </c:pt>
                <c:pt idx="30759">
                  <c:v>1.5</c:v>
                </c:pt>
                <c:pt idx="30760">
                  <c:v>0.47058823529411764</c:v>
                </c:pt>
                <c:pt idx="30761">
                  <c:v>0.25</c:v>
                </c:pt>
                <c:pt idx="30762">
                  <c:v>0.61538461538461542</c:v>
                </c:pt>
                <c:pt idx="30763">
                  <c:v>0</c:v>
                </c:pt>
                <c:pt idx="30764">
                  <c:v>0.9285714285714286</c:v>
                </c:pt>
                <c:pt idx="30765">
                  <c:v>1.0476190476190477</c:v>
                </c:pt>
                <c:pt idx="30766">
                  <c:v>1.0588235294117647</c:v>
                </c:pt>
                <c:pt idx="30767">
                  <c:v>0.73684210526315785</c:v>
                </c:pt>
                <c:pt idx="30768">
                  <c:v>0.3</c:v>
                </c:pt>
                <c:pt idx="30769">
                  <c:v>0.76470588235294112</c:v>
                </c:pt>
                <c:pt idx="30770">
                  <c:v>0.38461538461538464</c:v>
                </c:pt>
                <c:pt idx="30771">
                  <c:v>0.83333333333333337</c:v>
                </c:pt>
                <c:pt idx="30772">
                  <c:v>0.94117647058823528</c:v>
                </c:pt>
                <c:pt idx="30773">
                  <c:v>0.63636363636363635</c:v>
                </c:pt>
                <c:pt idx="30774">
                  <c:v>0</c:v>
                </c:pt>
                <c:pt idx="30775">
                  <c:v>1.1111111111111112</c:v>
                </c:pt>
                <c:pt idx="30776">
                  <c:v>1.2941176470588236</c:v>
                </c:pt>
                <c:pt idx="30777">
                  <c:v>1</c:v>
                </c:pt>
                <c:pt idx="30778">
                  <c:v>1.2142857142857142</c:v>
                </c:pt>
                <c:pt idx="30779">
                  <c:v>0.78787878787878785</c:v>
                </c:pt>
                <c:pt idx="30780">
                  <c:v>0.967741935483871</c:v>
                </c:pt>
                <c:pt idx="30781">
                  <c:v>0.78787878787878785</c:v>
                </c:pt>
                <c:pt idx="30782">
                  <c:v>1</c:v>
                </c:pt>
                <c:pt idx="30783">
                  <c:v>1.1538461538461537</c:v>
                </c:pt>
                <c:pt idx="30784">
                  <c:v>0.88235294117647056</c:v>
                </c:pt>
                <c:pt idx="30785">
                  <c:v>1.3103448275862069</c:v>
                </c:pt>
                <c:pt idx="30786">
                  <c:v>1.5833333333333333</c:v>
                </c:pt>
                <c:pt idx="30787">
                  <c:v>1.3103448275862069</c:v>
                </c:pt>
                <c:pt idx="30788">
                  <c:v>0.97142857142857142</c:v>
                </c:pt>
                <c:pt idx="30789">
                  <c:v>1.6</c:v>
                </c:pt>
                <c:pt idx="30790">
                  <c:v>2.0909090909090908</c:v>
                </c:pt>
                <c:pt idx="30791">
                  <c:v>1.7037037037037037</c:v>
                </c:pt>
                <c:pt idx="30792">
                  <c:v>2.2142857142857144</c:v>
                </c:pt>
                <c:pt idx="30793">
                  <c:v>0</c:v>
                </c:pt>
                <c:pt idx="30794">
                  <c:v>0</c:v>
                </c:pt>
                <c:pt idx="30795">
                  <c:v>0</c:v>
                </c:pt>
                <c:pt idx="30796">
                  <c:v>0</c:v>
                </c:pt>
                <c:pt idx="30797">
                  <c:v>0</c:v>
                </c:pt>
                <c:pt idx="30798">
                  <c:v>0</c:v>
                </c:pt>
                <c:pt idx="30799">
                  <c:v>0</c:v>
                </c:pt>
                <c:pt idx="30800">
                  <c:v>0</c:v>
                </c:pt>
                <c:pt idx="30801">
                  <c:v>0</c:v>
                </c:pt>
                <c:pt idx="30802">
                  <c:v>0</c:v>
                </c:pt>
                <c:pt idx="30803">
                  <c:v>0</c:v>
                </c:pt>
                <c:pt idx="30804">
                  <c:v>0.5</c:v>
                </c:pt>
                <c:pt idx="30805">
                  <c:v>1.125</c:v>
                </c:pt>
                <c:pt idx="30806">
                  <c:v>1.7894736842105263</c:v>
                </c:pt>
                <c:pt idx="30807">
                  <c:v>1</c:v>
                </c:pt>
                <c:pt idx="30808">
                  <c:v>0.82051282051282048</c:v>
                </c:pt>
                <c:pt idx="30809">
                  <c:v>2.0499999999999998</c:v>
                </c:pt>
                <c:pt idx="30810">
                  <c:v>1.7692307692307692</c:v>
                </c:pt>
                <c:pt idx="30811">
                  <c:v>0</c:v>
                </c:pt>
                <c:pt idx="30812">
                  <c:v>0</c:v>
                </c:pt>
                <c:pt idx="30813">
                  <c:v>0</c:v>
                </c:pt>
                <c:pt idx="30814">
                  <c:v>0</c:v>
                </c:pt>
                <c:pt idx="30815">
                  <c:v>0</c:v>
                </c:pt>
                <c:pt idx="30816">
                  <c:v>0</c:v>
                </c:pt>
                <c:pt idx="30817">
                  <c:v>0</c:v>
                </c:pt>
                <c:pt idx="30818">
                  <c:v>0</c:v>
                </c:pt>
                <c:pt idx="30819">
                  <c:v>0</c:v>
                </c:pt>
                <c:pt idx="30820">
                  <c:v>0</c:v>
                </c:pt>
                <c:pt idx="30821">
                  <c:v>0</c:v>
                </c:pt>
                <c:pt idx="30822">
                  <c:v>0</c:v>
                </c:pt>
                <c:pt idx="30823">
                  <c:v>0</c:v>
                </c:pt>
                <c:pt idx="30824">
                  <c:v>0</c:v>
                </c:pt>
                <c:pt idx="30825">
                  <c:v>0</c:v>
                </c:pt>
                <c:pt idx="30826">
                  <c:v>0</c:v>
                </c:pt>
                <c:pt idx="30827">
                  <c:v>0</c:v>
                </c:pt>
                <c:pt idx="30828">
                  <c:v>0</c:v>
                </c:pt>
                <c:pt idx="30829">
                  <c:v>0</c:v>
                </c:pt>
                <c:pt idx="30830">
                  <c:v>0</c:v>
                </c:pt>
                <c:pt idx="30831">
                  <c:v>0</c:v>
                </c:pt>
                <c:pt idx="30832">
                  <c:v>0</c:v>
                </c:pt>
                <c:pt idx="30833">
                  <c:v>0</c:v>
                </c:pt>
                <c:pt idx="30834">
                  <c:v>0</c:v>
                </c:pt>
                <c:pt idx="30835">
                  <c:v>0</c:v>
                </c:pt>
                <c:pt idx="30836">
                  <c:v>0</c:v>
                </c:pt>
                <c:pt idx="30837">
                  <c:v>0</c:v>
                </c:pt>
                <c:pt idx="30838">
                  <c:v>0</c:v>
                </c:pt>
                <c:pt idx="30839">
                  <c:v>0</c:v>
                </c:pt>
                <c:pt idx="30840">
                  <c:v>0.25</c:v>
                </c:pt>
                <c:pt idx="30841">
                  <c:v>0</c:v>
                </c:pt>
                <c:pt idx="30842">
                  <c:v>0</c:v>
                </c:pt>
                <c:pt idx="30843">
                  <c:v>0</c:v>
                </c:pt>
                <c:pt idx="30844">
                  <c:v>0</c:v>
                </c:pt>
                <c:pt idx="30845">
                  <c:v>0</c:v>
                </c:pt>
                <c:pt idx="30846">
                  <c:v>0</c:v>
                </c:pt>
                <c:pt idx="30847">
                  <c:v>0.33333333333333331</c:v>
                </c:pt>
                <c:pt idx="30848">
                  <c:v>0.61538461538461542</c:v>
                </c:pt>
                <c:pt idx="30849">
                  <c:v>0.4</c:v>
                </c:pt>
                <c:pt idx="30850">
                  <c:v>0</c:v>
                </c:pt>
                <c:pt idx="30851">
                  <c:v>0</c:v>
                </c:pt>
                <c:pt idx="30852">
                  <c:v>0</c:v>
                </c:pt>
                <c:pt idx="30853">
                  <c:v>0</c:v>
                </c:pt>
                <c:pt idx="30854">
                  <c:v>0</c:v>
                </c:pt>
                <c:pt idx="30855">
                  <c:v>0</c:v>
                </c:pt>
                <c:pt idx="30856">
                  <c:v>0</c:v>
                </c:pt>
                <c:pt idx="30857">
                  <c:v>0</c:v>
                </c:pt>
                <c:pt idx="30858">
                  <c:v>0.66666666666666663</c:v>
                </c:pt>
                <c:pt idx="30859">
                  <c:v>0</c:v>
                </c:pt>
                <c:pt idx="30860">
                  <c:v>0.33333333333333331</c:v>
                </c:pt>
                <c:pt idx="30861">
                  <c:v>0</c:v>
                </c:pt>
                <c:pt idx="30862">
                  <c:v>0.2</c:v>
                </c:pt>
                <c:pt idx="30863">
                  <c:v>0</c:v>
                </c:pt>
                <c:pt idx="30864">
                  <c:v>0.92307692307692313</c:v>
                </c:pt>
                <c:pt idx="30865">
                  <c:v>1.6666666666666667</c:v>
                </c:pt>
                <c:pt idx="30866">
                  <c:v>0.35</c:v>
                </c:pt>
                <c:pt idx="30867">
                  <c:v>0.25</c:v>
                </c:pt>
                <c:pt idx="30868">
                  <c:v>0.3</c:v>
                </c:pt>
                <c:pt idx="30869">
                  <c:v>0.47058823529411764</c:v>
                </c:pt>
                <c:pt idx="30870">
                  <c:v>0.94117647058823528</c:v>
                </c:pt>
                <c:pt idx="30871">
                  <c:v>0.5</c:v>
                </c:pt>
                <c:pt idx="30872">
                  <c:v>0</c:v>
                </c:pt>
                <c:pt idx="30873">
                  <c:v>0.21052631578947367</c:v>
                </c:pt>
                <c:pt idx="30874">
                  <c:v>0</c:v>
                </c:pt>
                <c:pt idx="30875">
                  <c:v>0.5</c:v>
                </c:pt>
                <c:pt idx="30876">
                  <c:v>0.32</c:v>
                </c:pt>
                <c:pt idx="30877">
                  <c:v>0.4</c:v>
                </c:pt>
                <c:pt idx="30878">
                  <c:v>1.3333333333333333</c:v>
                </c:pt>
                <c:pt idx="30879">
                  <c:v>0</c:v>
                </c:pt>
                <c:pt idx="30880">
                  <c:v>0.63636363636363635</c:v>
                </c:pt>
                <c:pt idx="30881">
                  <c:v>0.84210526315789469</c:v>
                </c:pt>
                <c:pt idx="30882">
                  <c:v>0.30434782608695654</c:v>
                </c:pt>
                <c:pt idx="30883">
                  <c:v>1.0666666666666667</c:v>
                </c:pt>
                <c:pt idx="30884">
                  <c:v>0</c:v>
                </c:pt>
                <c:pt idx="30885">
                  <c:v>0.32</c:v>
                </c:pt>
                <c:pt idx="30886">
                  <c:v>0.83333333333333337</c:v>
                </c:pt>
                <c:pt idx="30887">
                  <c:v>0.66666666666666663</c:v>
                </c:pt>
                <c:pt idx="30888">
                  <c:v>0.73333333333333328</c:v>
                </c:pt>
                <c:pt idx="30889">
                  <c:v>0.48</c:v>
                </c:pt>
                <c:pt idx="30890">
                  <c:v>0.66666666666666663</c:v>
                </c:pt>
                <c:pt idx="30891">
                  <c:v>0</c:v>
                </c:pt>
                <c:pt idx="30892">
                  <c:v>0.7407407407407407</c:v>
                </c:pt>
                <c:pt idx="30893">
                  <c:v>1.1000000000000001</c:v>
                </c:pt>
                <c:pt idx="30894">
                  <c:v>0.4</c:v>
                </c:pt>
                <c:pt idx="30895">
                  <c:v>0.41025641025641024</c:v>
                </c:pt>
                <c:pt idx="30896">
                  <c:v>1.7647058823529411</c:v>
                </c:pt>
                <c:pt idx="30897">
                  <c:v>0.64516129032258063</c:v>
                </c:pt>
                <c:pt idx="30898">
                  <c:v>0</c:v>
                </c:pt>
                <c:pt idx="30899">
                  <c:v>1.0769230769230769</c:v>
                </c:pt>
                <c:pt idx="30900">
                  <c:v>1.8666666666666667</c:v>
                </c:pt>
                <c:pt idx="30901">
                  <c:v>0.96551724137931039</c:v>
                </c:pt>
                <c:pt idx="30902">
                  <c:v>1.1200000000000001</c:v>
                </c:pt>
                <c:pt idx="30903">
                  <c:v>0</c:v>
                </c:pt>
                <c:pt idx="30904">
                  <c:v>1.0689655172413792</c:v>
                </c:pt>
                <c:pt idx="30905">
                  <c:v>1.0666666666666667</c:v>
                </c:pt>
                <c:pt idx="30906">
                  <c:v>0.7567567567567568</c:v>
                </c:pt>
                <c:pt idx="30907">
                  <c:v>0.94117647058823528</c:v>
                </c:pt>
                <c:pt idx="30908">
                  <c:v>1.3793103448275863</c:v>
                </c:pt>
                <c:pt idx="30909">
                  <c:v>1.4666666666666666</c:v>
                </c:pt>
                <c:pt idx="30910">
                  <c:v>1.4666666666666666</c:v>
                </c:pt>
                <c:pt idx="30911">
                  <c:v>1.4666666666666666</c:v>
                </c:pt>
                <c:pt idx="30912">
                  <c:v>1.935483870967742</c:v>
                </c:pt>
                <c:pt idx="30913">
                  <c:v>0</c:v>
                </c:pt>
                <c:pt idx="30914">
                  <c:v>0</c:v>
                </c:pt>
                <c:pt idx="30915">
                  <c:v>0</c:v>
                </c:pt>
                <c:pt idx="30916">
                  <c:v>0</c:v>
                </c:pt>
                <c:pt idx="30917">
                  <c:v>0</c:v>
                </c:pt>
                <c:pt idx="30918">
                  <c:v>0</c:v>
                </c:pt>
                <c:pt idx="30919">
                  <c:v>0</c:v>
                </c:pt>
                <c:pt idx="30920">
                  <c:v>0</c:v>
                </c:pt>
                <c:pt idx="30921">
                  <c:v>0.31818181818181818</c:v>
                </c:pt>
                <c:pt idx="30922">
                  <c:v>1.3333333333333333</c:v>
                </c:pt>
                <c:pt idx="30923">
                  <c:v>1.3333333333333333</c:v>
                </c:pt>
                <c:pt idx="30924">
                  <c:v>0</c:v>
                </c:pt>
                <c:pt idx="30925">
                  <c:v>0</c:v>
                </c:pt>
                <c:pt idx="30926">
                  <c:v>1.4074074074074074</c:v>
                </c:pt>
                <c:pt idx="30927">
                  <c:v>0</c:v>
                </c:pt>
                <c:pt idx="30928">
                  <c:v>1.21875</c:v>
                </c:pt>
                <c:pt idx="30929">
                  <c:v>0</c:v>
                </c:pt>
                <c:pt idx="30930">
                  <c:v>0</c:v>
                </c:pt>
                <c:pt idx="30931">
                  <c:v>0</c:v>
                </c:pt>
                <c:pt idx="30932">
                  <c:v>0</c:v>
                </c:pt>
                <c:pt idx="30933">
                  <c:v>0</c:v>
                </c:pt>
                <c:pt idx="30934">
                  <c:v>0</c:v>
                </c:pt>
                <c:pt idx="30935">
                  <c:v>0</c:v>
                </c:pt>
                <c:pt idx="30936">
                  <c:v>0</c:v>
                </c:pt>
                <c:pt idx="30937">
                  <c:v>0</c:v>
                </c:pt>
                <c:pt idx="30938">
                  <c:v>0</c:v>
                </c:pt>
                <c:pt idx="30939">
                  <c:v>0</c:v>
                </c:pt>
                <c:pt idx="30940">
                  <c:v>0</c:v>
                </c:pt>
                <c:pt idx="30941">
                  <c:v>0</c:v>
                </c:pt>
                <c:pt idx="30942">
                  <c:v>0</c:v>
                </c:pt>
                <c:pt idx="30943">
                  <c:v>0</c:v>
                </c:pt>
                <c:pt idx="30944">
                  <c:v>0</c:v>
                </c:pt>
                <c:pt idx="30945">
                  <c:v>0</c:v>
                </c:pt>
                <c:pt idx="30946">
                  <c:v>0</c:v>
                </c:pt>
                <c:pt idx="30947">
                  <c:v>0</c:v>
                </c:pt>
                <c:pt idx="30948">
                  <c:v>0</c:v>
                </c:pt>
                <c:pt idx="30949">
                  <c:v>0</c:v>
                </c:pt>
                <c:pt idx="30950">
                  <c:v>0</c:v>
                </c:pt>
                <c:pt idx="30951">
                  <c:v>0</c:v>
                </c:pt>
                <c:pt idx="30952">
                  <c:v>0</c:v>
                </c:pt>
                <c:pt idx="30953">
                  <c:v>0</c:v>
                </c:pt>
                <c:pt idx="30954">
                  <c:v>0</c:v>
                </c:pt>
                <c:pt idx="30955">
                  <c:v>0</c:v>
                </c:pt>
                <c:pt idx="30956">
                  <c:v>0</c:v>
                </c:pt>
                <c:pt idx="30957">
                  <c:v>0</c:v>
                </c:pt>
                <c:pt idx="30958">
                  <c:v>0</c:v>
                </c:pt>
                <c:pt idx="30959">
                  <c:v>0</c:v>
                </c:pt>
                <c:pt idx="30960">
                  <c:v>0</c:v>
                </c:pt>
                <c:pt idx="30961">
                  <c:v>0</c:v>
                </c:pt>
                <c:pt idx="30962">
                  <c:v>0.54545454545454541</c:v>
                </c:pt>
                <c:pt idx="30963">
                  <c:v>0</c:v>
                </c:pt>
                <c:pt idx="30964">
                  <c:v>0</c:v>
                </c:pt>
                <c:pt idx="30965">
                  <c:v>0.54545454545454541</c:v>
                </c:pt>
                <c:pt idx="30966">
                  <c:v>0</c:v>
                </c:pt>
                <c:pt idx="30967">
                  <c:v>0</c:v>
                </c:pt>
                <c:pt idx="30968">
                  <c:v>0</c:v>
                </c:pt>
                <c:pt idx="30969">
                  <c:v>0.375</c:v>
                </c:pt>
                <c:pt idx="30970">
                  <c:v>0</c:v>
                </c:pt>
                <c:pt idx="30971">
                  <c:v>0</c:v>
                </c:pt>
                <c:pt idx="30972">
                  <c:v>1.3333333333333333</c:v>
                </c:pt>
                <c:pt idx="30973">
                  <c:v>0</c:v>
                </c:pt>
                <c:pt idx="30974">
                  <c:v>0</c:v>
                </c:pt>
                <c:pt idx="30975">
                  <c:v>0</c:v>
                </c:pt>
                <c:pt idx="30976">
                  <c:v>0.7142857142857143</c:v>
                </c:pt>
                <c:pt idx="30977">
                  <c:v>0</c:v>
                </c:pt>
                <c:pt idx="30978">
                  <c:v>0.23529411764705882</c:v>
                </c:pt>
                <c:pt idx="30979">
                  <c:v>0</c:v>
                </c:pt>
                <c:pt idx="30980">
                  <c:v>0</c:v>
                </c:pt>
                <c:pt idx="30981">
                  <c:v>0</c:v>
                </c:pt>
                <c:pt idx="30982">
                  <c:v>0</c:v>
                </c:pt>
                <c:pt idx="30983">
                  <c:v>0</c:v>
                </c:pt>
                <c:pt idx="30984">
                  <c:v>0</c:v>
                </c:pt>
                <c:pt idx="30985">
                  <c:v>0</c:v>
                </c:pt>
                <c:pt idx="30986">
                  <c:v>0</c:v>
                </c:pt>
                <c:pt idx="30987">
                  <c:v>0.5</c:v>
                </c:pt>
                <c:pt idx="30988">
                  <c:v>1.1000000000000001</c:v>
                </c:pt>
                <c:pt idx="30989">
                  <c:v>0</c:v>
                </c:pt>
                <c:pt idx="30990">
                  <c:v>0.66666666666666663</c:v>
                </c:pt>
                <c:pt idx="30991">
                  <c:v>0.45</c:v>
                </c:pt>
                <c:pt idx="30992">
                  <c:v>0.33333333333333331</c:v>
                </c:pt>
                <c:pt idx="30993">
                  <c:v>0.77777777777777779</c:v>
                </c:pt>
                <c:pt idx="30994">
                  <c:v>0</c:v>
                </c:pt>
                <c:pt idx="30995">
                  <c:v>0.94117647058823528</c:v>
                </c:pt>
                <c:pt idx="30996">
                  <c:v>0.47619047619047616</c:v>
                </c:pt>
                <c:pt idx="30997">
                  <c:v>0.76470588235294112</c:v>
                </c:pt>
                <c:pt idx="30998">
                  <c:v>0.94736842105263153</c:v>
                </c:pt>
                <c:pt idx="30999">
                  <c:v>0.4</c:v>
                </c:pt>
                <c:pt idx="31000">
                  <c:v>0</c:v>
                </c:pt>
                <c:pt idx="31001">
                  <c:v>0</c:v>
                </c:pt>
                <c:pt idx="31002">
                  <c:v>0.77777777777777779</c:v>
                </c:pt>
                <c:pt idx="31003">
                  <c:v>0.53846153846153844</c:v>
                </c:pt>
                <c:pt idx="31004">
                  <c:v>0</c:v>
                </c:pt>
                <c:pt idx="31005">
                  <c:v>0</c:v>
                </c:pt>
                <c:pt idx="31006">
                  <c:v>1.5</c:v>
                </c:pt>
                <c:pt idx="31007">
                  <c:v>0</c:v>
                </c:pt>
                <c:pt idx="31008">
                  <c:v>0.8571428571428571</c:v>
                </c:pt>
                <c:pt idx="31009">
                  <c:v>0.96551724137931039</c:v>
                </c:pt>
                <c:pt idx="31010">
                  <c:v>0.89655172413793105</c:v>
                </c:pt>
                <c:pt idx="31011">
                  <c:v>1.6666666666666667</c:v>
                </c:pt>
                <c:pt idx="31012">
                  <c:v>1.0833333333333333</c:v>
                </c:pt>
                <c:pt idx="31013">
                  <c:v>0</c:v>
                </c:pt>
                <c:pt idx="31014">
                  <c:v>1.1538461538461537</c:v>
                </c:pt>
                <c:pt idx="31015">
                  <c:v>0.84615384615384615</c:v>
                </c:pt>
                <c:pt idx="31016">
                  <c:v>1.375</c:v>
                </c:pt>
                <c:pt idx="31017">
                  <c:v>1.7894736842105263</c:v>
                </c:pt>
                <c:pt idx="31018">
                  <c:v>0</c:v>
                </c:pt>
                <c:pt idx="31019">
                  <c:v>0.88235294117647056</c:v>
                </c:pt>
                <c:pt idx="31020">
                  <c:v>1.4782608695652173</c:v>
                </c:pt>
                <c:pt idx="31021">
                  <c:v>1.6818181818181819</c:v>
                </c:pt>
                <c:pt idx="31022">
                  <c:v>0.97142857142857142</c:v>
                </c:pt>
                <c:pt idx="31023">
                  <c:v>0.89473684210526316</c:v>
                </c:pt>
                <c:pt idx="31024">
                  <c:v>1.7692307692307692</c:v>
                </c:pt>
                <c:pt idx="31025">
                  <c:v>1.76</c:v>
                </c:pt>
                <c:pt idx="31026">
                  <c:v>1.3333333333333333</c:v>
                </c:pt>
                <c:pt idx="31027">
                  <c:v>1.2258064516129032</c:v>
                </c:pt>
                <c:pt idx="31028">
                  <c:v>1.5</c:v>
                </c:pt>
                <c:pt idx="31029">
                  <c:v>1.096774193548387</c:v>
                </c:pt>
                <c:pt idx="31030">
                  <c:v>1.8461538461538463</c:v>
                </c:pt>
                <c:pt idx="31031">
                  <c:v>1.4285714285714286</c:v>
                </c:pt>
                <c:pt idx="31032">
                  <c:v>0</c:v>
                </c:pt>
                <c:pt idx="31033">
                  <c:v>1.6774193548387097</c:v>
                </c:pt>
                <c:pt idx="31034">
                  <c:v>0</c:v>
                </c:pt>
                <c:pt idx="31035">
                  <c:v>0</c:v>
                </c:pt>
                <c:pt idx="31036">
                  <c:v>0</c:v>
                </c:pt>
                <c:pt idx="31037">
                  <c:v>0</c:v>
                </c:pt>
                <c:pt idx="31038">
                  <c:v>0</c:v>
                </c:pt>
                <c:pt idx="31039">
                  <c:v>0</c:v>
                </c:pt>
                <c:pt idx="31040">
                  <c:v>0</c:v>
                </c:pt>
                <c:pt idx="31041">
                  <c:v>0.25</c:v>
                </c:pt>
                <c:pt idx="31042">
                  <c:v>0</c:v>
                </c:pt>
                <c:pt idx="31043">
                  <c:v>0</c:v>
                </c:pt>
                <c:pt idx="31044">
                  <c:v>1.9333333333333333</c:v>
                </c:pt>
                <c:pt idx="31045">
                  <c:v>1.7647058823529411</c:v>
                </c:pt>
                <c:pt idx="31046">
                  <c:v>1.6</c:v>
                </c:pt>
                <c:pt idx="31047">
                  <c:v>0.90909090909090906</c:v>
                </c:pt>
                <c:pt idx="31048">
                  <c:v>0.625</c:v>
                </c:pt>
                <c:pt idx="31049">
                  <c:v>1.5652173913043479</c:v>
                </c:pt>
                <c:pt idx="31050">
                  <c:v>0</c:v>
                </c:pt>
                <c:pt idx="31051">
                  <c:v>0.91891891891891897</c:v>
                </c:pt>
                <c:pt idx="31052">
                  <c:v>0</c:v>
                </c:pt>
                <c:pt idx="31053">
                  <c:v>1.1333333333333333</c:v>
                </c:pt>
                <c:pt idx="31054">
                  <c:v>1.1388888888888888</c:v>
                </c:pt>
                <c:pt idx="31055">
                  <c:v>1.8461538461538463</c:v>
                </c:pt>
                <c:pt idx="31056">
                  <c:v>1.6296296296296295</c:v>
                </c:pt>
                <c:pt idx="31057">
                  <c:v>1.1388888888888888</c:v>
                </c:pt>
                <c:pt idx="31058">
                  <c:v>0</c:v>
                </c:pt>
                <c:pt idx="31059">
                  <c:v>0</c:v>
                </c:pt>
                <c:pt idx="31060">
                  <c:v>0</c:v>
                </c:pt>
                <c:pt idx="31061">
                  <c:v>0</c:v>
                </c:pt>
                <c:pt idx="31062">
                  <c:v>0</c:v>
                </c:pt>
                <c:pt idx="31063">
                  <c:v>0</c:v>
                </c:pt>
                <c:pt idx="31064">
                  <c:v>0</c:v>
                </c:pt>
                <c:pt idx="31065">
                  <c:v>0</c:v>
                </c:pt>
                <c:pt idx="31066">
                  <c:v>0</c:v>
                </c:pt>
                <c:pt idx="31067">
                  <c:v>0</c:v>
                </c:pt>
                <c:pt idx="31068">
                  <c:v>0</c:v>
                </c:pt>
                <c:pt idx="31069">
                  <c:v>0</c:v>
                </c:pt>
                <c:pt idx="31070">
                  <c:v>0</c:v>
                </c:pt>
                <c:pt idx="31071">
                  <c:v>0</c:v>
                </c:pt>
                <c:pt idx="31072">
                  <c:v>0</c:v>
                </c:pt>
                <c:pt idx="31073">
                  <c:v>0</c:v>
                </c:pt>
                <c:pt idx="31074">
                  <c:v>0</c:v>
                </c:pt>
                <c:pt idx="31075">
                  <c:v>0</c:v>
                </c:pt>
                <c:pt idx="31076">
                  <c:v>0</c:v>
                </c:pt>
                <c:pt idx="31077">
                  <c:v>0.2857142857142857</c:v>
                </c:pt>
                <c:pt idx="31078">
                  <c:v>0</c:v>
                </c:pt>
                <c:pt idx="31079">
                  <c:v>0</c:v>
                </c:pt>
                <c:pt idx="31080">
                  <c:v>0</c:v>
                </c:pt>
                <c:pt idx="31081">
                  <c:v>0</c:v>
                </c:pt>
                <c:pt idx="31082">
                  <c:v>0</c:v>
                </c:pt>
                <c:pt idx="31083">
                  <c:v>0.4</c:v>
                </c:pt>
                <c:pt idx="31084">
                  <c:v>0</c:v>
                </c:pt>
                <c:pt idx="31085">
                  <c:v>0</c:v>
                </c:pt>
                <c:pt idx="31086">
                  <c:v>0</c:v>
                </c:pt>
                <c:pt idx="31087">
                  <c:v>0</c:v>
                </c:pt>
                <c:pt idx="31088">
                  <c:v>0</c:v>
                </c:pt>
                <c:pt idx="31089">
                  <c:v>0.21052631578947367</c:v>
                </c:pt>
                <c:pt idx="31090">
                  <c:v>0</c:v>
                </c:pt>
                <c:pt idx="31091">
                  <c:v>0</c:v>
                </c:pt>
                <c:pt idx="31092">
                  <c:v>0</c:v>
                </c:pt>
                <c:pt idx="31093">
                  <c:v>0</c:v>
                </c:pt>
                <c:pt idx="31094">
                  <c:v>0</c:v>
                </c:pt>
                <c:pt idx="31095">
                  <c:v>0.70588235294117652</c:v>
                </c:pt>
                <c:pt idx="31096">
                  <c:v>0</c:v>
                </c:pt>
                <c:pt idx="31097">
                  <c:v>0.72727272727272729</c:v>
                </c:pt>
                <c:pt idx="31098">
                  <c:v>0.26666666666666666</c:v>
                </c:pt>
                <c:pt idx="31099">
                  <c:v>0.8</c:v>
                </c:pt>
                <c:pt idx="31100">
                  <c:v>0</c:v>
                </c:pt>
                <c:pt idx="31101">
                  <c:v>0</c:v>
                </c:pt>
                <c:pt idx="31102">
                  <c:v>0</c:v>
                </c:pt>
                <c:pt idx="31103">
                  <c:v>0.92307692307692313</c:v>
                </c:pt>
                <c:pt idx="31104">
                  <c:v>0</c:v>
                </c:pt>
                <c:pt idx="31105">
                  <c:v>0.76190476190476186</c:v>
                </c:pt>
                <c:pt idx="31106">
                  <c:v>0</c:v>
                </c:pt>
                <c:pt idx="31107">
                  <c:v>0</c:v>
                </c:pt>
                <c:pt idx="31108">
                  <c:v>1.1428571428571428</c:v>
                </c:pt>
                <c:pt idx="31109">
                  <c:v>0.46153846153846156</c:v>
                </c:pt>
                <c:pt idx="31110">
                  <c:v>0</c:v>
                </c:pt>
                <c:pt idx="31111">
                  <c:v>0</c:v>
                </c:pt>
                <c:pt idx="31112">
                  <c:v>0</c:v>
                </c:pt>
                <c:pt idx="31113">
                  <c:v>0.70588235294117652</c:v>
                </c:pt>
                <c:pt idx="31114">
                  <c:v>0</c:v>
                </c:pt>
                <c:pt idx="31115">
                  <c:v>0.86956521739130432</c:v>
                </c:pt>
                <c:pt idx="31116">
                  <c:v>0</c:v>
                </c:pt>
                <c:pt idx="31117">
                  <c:v>0.3888888888888889</c:v>
                </c:pt>
                <c:pt idx="31118">
                  <c:v>0.4</c:v>
                </c:pt>
                <c:pt idx="31119">
                  <c:v>0.95238095238095233</c:v>
                </c:pt>
                <c:pt idx="31120">
                  <c:v>0.56521739130434778</c:v>
                </c:pt>
                <c:pt idx="31121">
                  <c:v>0</c:v>
                </c:pt>
                <c:pt idx="31122">
                  <c:v>0</c:v>
                </c:pt>
                <c:pt idx="31123">
                  <c:v>0.88888888888888884</c:v>
                </c:pt>
                <c:pt idx="31124">
                  <c:v>0</c:v>
                </c:pt>
                <c:pt idx="31125">
                  <c:v>0.88888888888888884</c:v>
                </c:pt>
                <c:pt idx="31126">
                  <c:v>0</c:v>
                </c:pt>
                <c:pt idx="31127">
                  <c:v>0</c:v>
                </c:pt>
                <c:pt idx="31128">
                  <c:v>0.6</c:v>
                </c:pt>
                <c:pt idx="31129">
                  <c:v>0.86956521739130432</c:v>
                </c:pt>
                <c:pt idx="31130">
                  <c:v>0.76</c:v>
                </c:pt>
                <c:pt idx="31131">
                  <c:v>0.81481481481481477</c:v>
                </c:pt>
                <c:pt idx="31132">
                  <c:v>0.86956521739130432</c:v>
                </c:pt>
                <c:pt idx="31133">
                  <c:v>0.96153846153846156</c:v>
                </c:pt>
                <c:pt idx="31134">
                  <c:v>0</c:v>
                </c:pt>
                <c:pt idx="31135">
                  <c:v>1.0434782608695652</c:v>
                </c:pt>
                <c:pt idx="31136">
                  <c:v>0</c:v>
                </c:pt>
                <c:pt idx="31137">
                  <c:v>1.5454545454545454</c:v>
                </c:pt>
                <c:pt idx="31138">
                  <c:v>1.1724137931034482</c:v>
                </c:pt>
                <c:pt idx="31139">
                  <c:v>0</c:v>
                </c:pt>
                <c:pt idx="31140">
                  <c:v>1.3333333333333333</c:v>
                </c:pt>
                <c:pt idx="31141">
                  <c:v>1.4444444444444444</c:v>
                </c:pt>
                <c:pt idx="31142">
                  <c:v>1.6666666666666667</c:v>
                </c:pt>
                <c:pt idx="31143">
                  <c:v>1.6666666666666667</c:v>
                </c:pt>
                <c:pt idx="31144">
                  <c:v>1.4285714285714286</c:v>
                </c:pt>
                <c:pt idx="31145">
                  <c:v>0.94736842105263153</c:v>
                </c:pt>
                <c:pt idx="31146">
                  <c:v>1.3333333333333333</c:v>
                </c:pt>
                <c:pt idx="31147">
                  <c:v>1.5172413793103448</c:v>
                </c:pt>
                <c:pt idx="31148">
                  <c:v>0</c:v>
                </c:pt>
                <c:pt idx="31149">
                  <c:v>0</c:v>
                </c:pt>
                <c:pt idx="31150">
                  <c:v>0</c:v>
                </c:pt>
                <c:pt idx="31151">
                  <c:v>0</c:v>
                </c:pt>
                <c:pt idx="31152">
                  <c:v>2.08</c:v>
                </c:pt>
                <c:pt idx="31153">
                  <c:v>2</c:v>
                </c:pt>
                <c:pt idx="31154">
                  <c:v>0</c:v>
                </c:pt>
                <c:pt idx="31155">
                  <c:v>1.9428571428571428</c:v>
                </c:pt>
                <c:pt idx="31156">
                  <c:v>0</c:v>
                </c:pt>
                <c:pt idx="31157">
                  <c:v>0</c:v>
                </c:pt>
                <c:pt idx="31158">
                  <c:v>0</c:v>
                </c:pt>
                <c:pt idx="31159">
                  <c:v>0</c:v>
                </c:pt>
                <c:pt idx="31160">
                  <c:v>0</c:v>
                </c:pt>
                <c:pt idx="31161">
                  <c:v>0</c:v>
                </c:pt>
                <c:pt idx="31162">
                  <c:v>0</c:v>
                </c:pt>
                <c:pt idx="31163">
                  <c:v>0</c:v>
                </c:pt>
                <c:pt idx="31164">
                  <c:v>0</c:v>
                </c:pt>
                <c:pt idx="31165">
                  <c:v>0.62068965517241381</c:v>
                </c:pt>
                <c:pt idx="31166">
                  <c:v>0</c:v>
                </c:pt>
                <c:pt idx="31167">
                  <c:v>0</c:v>
                </c:pt>
                <c:pt idx="31168">
                  <c:v>1.3846153846153846</c:v>
                </c:pt>
                <c:pt idx="31169">
                  <c:v>0</c:v>
                </c:pt>
                <c:pt idx="31170">
                  <c:v>0</c:v>
                </c:pt>
                <c:pt idx="31171">
                  <c:v>0</c:v>
                </c:pt>
                <c:pt idx="31172">
                  <c:v>0</c:v>
                </c:pt>
                <c:pt idx="31173">
                  <c:v>0</c:v>
                </c:pt>
                <c:pt idx="31174">
                  <c:v>0</c:v>
                </c:pt>
                <c:pt idx="31175">
                  <c:v>0</c:v>
                </c:pt>
                <c:pt idx="31176">
                  <c:v>0</c:v>
                </c:pt>
                <c:pt idx="31177">
                  <c:v>0</c:v>
                </c:pt>
                <c:pt idx="31178">
                  <c:v>0</c:v>
                </c:pt>
                <c:pt idx="31179">
                  <c:v>0</c:v>
                </c:pt>
                <c:pt idx="31180">
                  <c:v>0</c:v>
                </c:pt>
                <c:pt idx="31181">
                  <c:v>0</c:v>
                </c:pt>
                <c:pt idx="31182">
                  <c:v>0</c:v>
                </c:pt>
                <c:pt idx="31183">
                  <c:v>0</c:v>
                </c:pt>
                <c:pt idx="31184">
                  <c:v>0</c:v>
                </c:pt>
                <c:pt idx="31185">
                  <c:v>0</c:v>
                </c:pt>
                <c:pt idx="31186">
                  <c:v>0</c:v>
                </c:pt>
                <c:pt idx="31187">
                  <c:v>0</c:v>
                </c:pt>
                <c:pt idx="31188">
                  <c:v>0</c:v>
                </c:pt>
                <c:pt idx="31189">
                  <c:v>0</c:v>
                </c:pt>
                <c:pt idx="31190">
                  <c:v>0</c:v>
                </c:pt>
                <c:pt idx="31191">
                  <c:v>0</c:v>
                </c:pt>
                <c:pt idx="31192">
                  <c:v>0</c:v>
                </c:pt>
                <c:pt idx="31193">
                  <c:v>0</c:v>
                </c:pt>
                <c:pt idx="31194">
                  <c:v>0.6</c:v>
                </c:pt>
                <c:pt idx="31195">
                  <c:v>0</c:v>
                </c:pt>
                <c:pt idx="31196">
                  <c:v>0</c:v>
                </c:pt>
                <c:pt idx="31197">
                  <c:v>0</c:v>
                </c:pt>
                <c:pt idx="31198">
                  <c:v>0</c:v>
                </c:pt>
                <c:pt idx="31199">
                  <c:v>0</c:v>
                </c:pt>
                <c:pt idx="31200">
                  <c:v>0.6</c:v>
                </c:pt>
                <c:pt idx="31201">
                  <c:v>0</c:v>
                </c:pt>
                <c:pt idx="31202">
                  <c:v>0</c:v>
                </c:pt>
                <c:pt idx="31203">
                  <c:v>0</c:v>
                </c:pt>
                <c:pt idx="31204">
                  <c:v>0.90909090909090906</c:v>
                </c:pt>
                <c:pt idx="31205">
                  <c:v>0</c:v>
                </c:pt>
                <c:pt idx="31206">
                  <c:v>0</c:v>
                </c:pt>
                <c:pt idx="31207">
                  <c:v>0</c:v>
                </c:pt>
                <c:pt idx="31208">
                  <c:v>0</c:v>
                </c:pt>
                <c:pt idx="31209">
                  <c:v>0</c:v>
                </c:pt>
                <c:pt idx="31210">
                  <c:v>0</c:v>
                </c:pt>
                <c:pt idx="31211">
                  <c:v>0</c:v>
                </c:pt>
                <c:pt idx="31212">
                  <c:v>0</c:v>
                </c:pt>
                <c:pt idx="31213">
                  <c:v>0.93333333333333335</c:v>
                </c:pt>
                <c:pt idx="31214">
                  <c:v>0.93333333333333335</c:v>
                </c:pt>
                <c:pt idx="31215">
                  <c:v>0.23529411764705882</c:v>
                </c:pt>
                <c:pt idx="31216">
                  <c:v>0</c:v>
                </c:pt>
                <c:pt idx="31217">
                  <c:v>0</c:v>
                </c:pt>
                <c:pt idx="31218">
                  <c:v>0.6</c:v>
                </c:pt>
                <c:pt idx="31219">
                  <c:v>0.66666666666666663</c:v>
                </c:pt>
                <c:pt idx="31220">
                  <c:v>0.47368421052631576</c:v>
                </c:pt>
                <c:pt idx="31221">
                  <c:v>0.82352941176470584</c:v>
                </c:pt>
                <c:pt idx="31222">
                  <c:v>0</c:v>
                </c:pt>
                <c:pt idx="31223">
                  <c:v>0.23076923076923078</c:v>
                </c:pt>
                <c:pt idx="31224">
                  <c:v>0</c:v>
                </c:pt>
                <c:pt idx="31225">
                  <c:v>0.5</c:v>
                </c:pt>
                <c:pt idx="31226">
                  <c:v>1.125</c:v>
                </c:pt>
                <c:pt idx="31227">
                  <c:v>0.33333333333333331</c:v>
                </c:pt>
                <c:pt idx="31228">
                  <c:v>0.65</c:v>
                </c:pt>
                <c:pt idx="31229">
                  <c:v>0</c:v>
                </c:pt>
                <c:pt idx="31230">
                  <c:v>0.27272727272727271</c:v>
                </c:pt>
                <c:pt idx="31231">
                  <c:v>1.2941176470588236</c:v>
                </c:pt>
                <c:pt idx="31232">
                  <c:v>0.65</c:v>
                </c:pt>
                <c:pt idx="31233">
                  <c:v>0</c:v>
                </c:pt>
                <c:pt idx="31234">
                  <c:v>0.41666666666666669</c:v>
                </c:pt>
                <c:pt idx="31235">
                  <c:v>1</c:v>
                </c:pt>
                <c:pt idx="31236">
                  <c:v>0.81818181818181823</c:v>
                </c:pt>
                <c:pt idx="31237">
                  <c:v>0.4375</c:v>
                </c:pt>
                <c:pt idx="31238">
                  <c:v>0.5</c:v>
                </c:pt>
                <c:pt idx="31239">
                  <c:v>1.0434782608695652</c:v>
                </c:pt>
                <c:pt idx="31240">
                  <c:v>1.625</c:v>
                </c:pt>
                <c:pt idx="31241">
                  <c:v>1.8823529411764706</c:v>
                </c:pt>
                <c:pt idx="31242">
                  <c:v>1.5294117647058822</c:v>
                </c:pt>
                <c:pt idx="31243">
                  <c:v>0.74285714285714288</c:v>
                </c:pt>
                <c:pt idx="31244">
                  <c:v>0.51162790697674421</c:v>
                </c:pt>
                <c:pt idx="31245">
                  <c:v>1.3076923076923077</c:v>
                </c:pt>
                <c:pt idx="31246">
                  <c:v>1.5833333333333333</c:v>
                </c:pt>
                <c:pt idx="31247">
                  <c:v>1.6521739130434783</c:v>
                </c:pt>
                <c:pt idx="31248">
                  <c:v>1.0303030303030303</c:v>
                </c:pt>
                <c:pt idx="31249">
                  <c:v>1.75</c:v>
                </c:pt>
                <c:pt idx="31250">
                  <c:v>1.84</c:v>
                </c:pt>
                <c:pt idx="31251">
                  <c:v>1.5862068965517242</c:v>
                </c:pt>
                <c:pt idx="31252">
                  <c:v>1.1499999999999999</c:v>
                </c:pt>
                <c:pt idx="31253">
                  <c:v>1.5428571428571429</c:v>
                </c:pt>
                <c:pt idx="31254">
                  <c:v>2</c:v>
                </c:pt>
                <c:pt idx="31255">
                  <c:v>0</c:v>
                </c:pt>
                <c:pt idx="31256">
                  <c:v>0</c:v>
                </c:pt>
                <c:pt idx="31257">
                  <c:v>0</c:v>
                </c:pt>
                <c:pt idx="31258">
                  <c:v>0</c:v>
                </c:pt>
                <c:pt idx="31259">
                  <c:v>0</c:v>
                </c:pt>
                <c:pt idx="31260">
                  <c:v>0</c:v>
                </c:pt>
                <c:pt idx="31261">
                  <c:v>0</c:v>
                </c:pt>
                <c:pt idx="31262">
                  <c:v>0</c:v>
                </c:pt>
                <c:pt idx="31263">
                  <c:v>0</c:v>
                </c:pt>
                <c:pt idx="31264">
                  <c:v>0</c:v>
                </c:pt>
                <c:pt idx="31265">
                  <c:v>0</c:v>
                </c:pt>
                <c:pt idx="31266">
                  <c:v>0</c:v>
                </c:pt>
                <c:pt idx="31267">
                  <c:v>0</c:v>
                </c:pt>
                <c:pt idx="31268">
                  <c:v>0</c:v>
                </c:pt>
                <c:pt idx="31269">
                  <c:v>1.3333333333333333</c:v>
                </c:pt>
                <c:pt idx="31270">
                  <c:v>1.1379310344827587</c:v>
                </c:pt>
                <c:pt idx="31271">
                  <c:v>1.7272727272727273</c:v>
                </c:pt>
                <c:pt idx="31272">
                  <c:v>0</c:v>
                </c:pt>
                <c:pt idx="31273">
                  <c:v>0</c:v>
                </c:pt>
                <c:pt idx="31274">
                  <c:v>0</c:v>
                </c:pt>
                <c:pt idx="31275">
                  <c:v>0</c:v>
                </c:pt>
                <c:pt idx="31276">
                  <c:v>0</c:v>
                </c:pt>
                <c:pt idx="31277">
                  <c:v>0</c:v>
                </c:pt>
                <c:pt idx="31278">
                  <c:v>0</c:v>
                </c:pt>
                <c:pt idx="31279">
                  <c:v>0</c:v>
                </c:pt>
                <c:pt idx="31280">
                  <c:v>0</c:v>
                </c:pt>
                <c:pt idx="31281">
                  <c:v>0</c:v>
                </c:pt>
                <c:pt idx="31282">
                  <c:v>0</c:v>
                </c:pt>
                <c:pt idx="31283">
                  <c:v>0</c:v>
                </c:pt>
                <c:pt idx="31284">
                  <c:v>0</c:v>
                </c:pt>
                <c:pt idx="31285">
                  <c:v>0</c:v>
                </c:pt>
                <c:pt idx="31286">
                  <c:v>0</c:v>
                </c:pt>
                <c:pt idx="31287">
                  <c:v>0</c:v>
                </c:pt>
                <c:pt idx="31288">
                  <c:v>0</c:v>
                </c:pt>
                <c:pt idx="31289">
                  <c:v>0</c:v>
                </c:pt>
                <c:pt idx="31290">
                  <c:v>0</c:v>
                </c:pt>
                <c:pt idx="31291">
                  <c:v>0</c:v>
                </c:pt>
                <c:pt idx="31292">
                  <c:v>0</c:v>
                </c:pt>
                <c:pt idx="31293">
                  <c:v>0</c:v>
                </c:pt>
                <c:pt idx="31294">
                  <c:v>0</c:v>
                </c:pt>
                <c:pt idx="31295">
                  <c:v>0</c:v>
                </c:pt>
                <c:pt idx="31296">
                  <c:v>0</c:v>
                </c:pt>
                <c:pt idx="31297">
                  <c:v>0</c:v>
                </c:pt>
                <c:pt idx="31298">
                  <c:v>0</c:v>
                </c:pt>
                <c:pt idx="31299">
                  <c:v>0</c:v>
                </c:pt>
                <c:pt idx="31300">
                  <c:v>0</c:v>
                </c:pt>
                <c:pt idx="31301">
                  <c:v>0</c:v>
                </c:pt>
                <c:pt idx="31302">
                  <c:v>0</c:v>
                </c:pt>
                <c:pt idx="31303">
                  <c:v>0.33333333333333331</c:v>
                </c:pt>
                <c:pt idx="31304">
                  <c:v>0</c:v>
                </c:pt>
                <c:pt idx="31305">
                  <c:v>0</c:v>
                </c:pt>
                <c:pt idx="31306">
                  <c:v>0</c:v>
                </c:pt>
                <c:pt idx="31307">
                  <c:v>0</c:v>
                </c:pt>
                <c:pt idx="31308">
                  <c:v>0.22222222222222221</c:v>
                </c:pt>
                <c:pt idx="31309">
                  <c:v>0</c:v>
                </c:pt>
                <c:pt idx="31310">
                  <c:v>0</c:v>
                </c:pt>
                <c:pt idx="31311">
                  <c:v>0</c:v>
                </c:pt>
                <c:pt idx="31312">
                  <c:v>0</c:v>
                </c:pt>
                <c:pt idx="31313">
                  <c:v>0.88888888888888884</c:v>
                </c:pt>
                <c:pt idx="31314">
                  <c:v>0</c:v>
                </c:pt>
                <c:pt idx="31315">
                  <c:v>0</c:v>
                </c:pt>
                <c:pt idx="31316">
                  <c:v>0</c:v>
                </c:pt>
                <c:pt idx="31317">
                  <c:v>0</c:v>
                </c:pt>
                <c:pt idx="31318">
                  <c:v>0</c:v>
                </c:pt>
                <c:pt idx="31319">
                  <c:v>0.75</c:v>
                </c:pt>
                <c:pt idx="31320">
                  <c:v>0.8</c:v>
                </c:pt>
                <c:pt idx="31321">
                  <c:v>0.33333333333333331</c:v>
                </c:pt>
                <c:pt idx="31322">
                  <c:v>0.76190476190476186</c:v>
                </c:pt>
                <c:pt idx="31323">
                  <c:v>0.94117647058823528</c:v>
                </c:pt>
                <c:pt idx="31324">
                  <c:v>0.66666666666666663</c:v>
                </c:pt>
                <c:pt idx="31325">
                  <c:v>0</c:v>
                </c:pt>
                <c:pt idx="31326">
                  <c:v>0</c:v>
                </c:pt>
                <c:pt idx="31327">
                  <c:v>0.63157894736842102</c:v>
                </c:pt>
                <c:pt idx="31328">
                  <c:v>0.7142857142857143</c:v>
                </c:pt>
                <c:pt idx="31329">
                  <c:v>0.27272727272727271</c:v>
                </c:pt>
                <c:pt idx="31330">
                  <c:v>0.94117647058823528</c:v>
                </c:pt>
                <c:pt idx="31331">
                  <c:v>0.94117647058823528</c:v>
                </c:pt>
                <c:pt idx="31332">
                  <c:v>0.36363636363636365</c:v>
                </c:pt>
                <c:pt idx="31333">
                  <c:v>0.2857142857142857</c:v>
                </c:pt>
                <c:pt idx="31334">
                  <c:v>0.57894736842105265</c:v>
                </c:pt>
                <c:pt idx="31335">
                  <c:v>0</c:v>
                </c:pt>
                <c:pt idx="31336">
                  <c:v>0</c:v>
                </c:pt>
                <c:pt idx="31337">
                  <c:v>1</c:v>
                </c:pt>
                <c:pt idx="31338">
                  <c:v>0.36363636363636365</c:v>
                </c:pt>
                <c:pt idx="31339">
                  <c:v>0.37037037037037035</c:v>
                </c:pt>
                <c:pt idx="31340">
                  <c:v>0.57894736842105265</c:v>
                </c:pt>
                <c:pt idx="31341">
                  <c:v>0.43478260869565216</c:v>
                </c:pt>
                <c:pt idx="31342">
                  <c:v>0</c:v>
                </c:pt>
                <c:pt idx="31343">
                  <c:v>0.7</c:v>
                </c:pt>
                <c:pt idx="31344">
                  <c:v>0.8</c:v>
                </c:pt>
                <c:pt idx="31345">
                  <c:v>0</c:v>
                </c:pt>
                <c:pt idx="31346">
                  <c:v>0.73684210526315785</c:v>
                </c:pt>
                <c:pt idx="31347">
                  <c:v>0.37037037037037035</c:v>
                </c:pt>
                <c:pt idx="31348">
                  <c:v>0.76190476190476186</c:v>
                </c:pt>
                <c:pt idx="31349">
                  <c:v>1</c:v>
                </c:pt>
                <c:pt idx="31350">
                  <c:v>1.1111111111111112</c:v>
                </c:pt>
                <c:pt idx="31351">
                  <c:v>1.263157894736842</c:v>
                </c:pt>
                <c:pt idx="31352">
                  <c:v>0</c:v>
                </c:pt>
                <c:pt idx="31353">
                  <c:v>0</c:v>
                </c:pt>
                <c:pt idx="31354">
                  <c:v>1.2857142857142858</c:v>
                </c:pt>
                <c:pt idx="31355">
                  <c:v>1.2777777777777777</c:v>
                </c:pt>
                <c:pt idx="31356">
                  <c:v>0.68965517241379315</c:v>
                </c:pt>
                <c:pt idx="31357">
                  <c:v>0.88888888888888884</c:v>
                </c:pt>
                <c:pt idx="31358">
                  <c:v>0.8</c:v>
                </c:pt>
                <c:pt idx="31359">
                  <c:v>0.70588235294117652</c:v>
                </c:pt>
                <c:pt idx="31360">
                  <c:v>0.60526315789473684</c:v>
                </c:pt>
                <c:pt idx="31361">
                  <c:v>0.875</c:v>
                </c:pt>
                <c:pt idx="31362">
                  <c:v>2.2777777777777777</c:v>
                </c:pt>
                <c:pt idx="31363">
                  <c:v>0.83333333333333337</c:v>
                </c:pt>
                <c:pt idx="31364">
                  <c:v>1.75</c:v>
                </c:pt>
                <c:pt idx="31365">
                  <c:v>0.55813953488372092</c:v>
                </c:pt>
                <c:pt idx="31366">
                  <c:v>0.55813953488372092</c:v>
                </c:pt>
                <c:pt idx="31367">
                  <c:v>1.6363636363636365</c:v>
                </c:pt>
                <c:pt idx="31368">
                  <c:v>1.7391304347826086</c:v>
                </c:pt>
                <c:pt idx="31369">
                  <c:v>1.7391304347826086</c:v>
                </c:pt>
                <c:pt idx="31370">
                  <c:v>1.0909090909090908</c:v>
                </c:pt>
                <c:pt idx="31371">
                  <c:v>0</c:v>
                </c:pt>
                <c:pt idx="31372">
                  <c:v>0.97297297297297303</c:v>
                </c:pt>
                <c:pt idx="31373">
                  <c:v>1.0526315789473684</c:v>
                </c:pt>
                <c:pt idx="31374">
                  <c:v>1.92</c:v>
                </c:pt>
                <c:pt idx="31375">
                  <c:v>1.6551724137931034</c:v>
                </c:pt>
                <c:pt idx="31376">
                  <c:v>2</c:v>
                </c:pt>
                <c:pt idx="31377">
                  <c:v>0</c:v>
                </c:pt>
                <c:pt idx="31378">
                  <c:v>0</c:v>
                </c:pt>
                <c:pt idx="31379">
                  <c:v>0</c:v>
                </c:pt>
                <c:pt idx="31380">
                  <c:v>0</c:v>
                </c:pt>
                <c:pt idx="31381">
                  <c:v>0</c:v>
                </c:pt>
                <c:pt idx="31382">
                  <c:v>0</c:v>
                </c:pt>
                <c:pt idx="31383">
                  <c:v>0</c:v>
                </c:pt>
                <c:pt idx="31384">
                  <c:v>0</c:v>
                </c:pt>
                <c:pt idx="31385">
                  <c:v>0</c:v>
                </c:pt>
                <c:pt idx="31386">
                  <c:v>0</c:v>
                </c:pt>
                <c:pt idx="31387">
                  <c:v>0</c:v>
                </c:pt>
                <c:pt idx="31388">
                  <c:v>0</c:v>
                </c:pt>
                <c:pt idx="31389">
                  <c:v>0</c:v>
                </c:pt>
                <c:pt idx="31390">
                  <c:v>0</c:v>
                </c:pt>
                <c:pt idx="31391">
                  <c:v>0.28000000000000003</c:v>
                </c:pt>
                <c:pt idx="31392">
                  <c:v>1</c:v>
                </c:pt>
                <c:pt idx="31393">
                  <c:v>1.1666666666666667</c:v>
                </c:pt>
                <c:pt idx="31394">
                  <c:v>0</c:v>
                </c:pt>
                <c:pt idx="31395">
                  <c:v>0</c:v>
                </c:pt>
                <c:pt idx="31396">
                  <c:v>0</c:v>
                </c:pt>
                <c:pt idx="31397">
                  <c:v>0.7142857142857143</c:v>
                </c:pt>
                <c:pt idx="31398">
                  <c:v>1.3478260869565217</c:v>
                </c:pt>
                <c:pt idx="31399">
                  <c:v>0.5714285714285714</c:v>
                </c:pt>
                <c:pt idx="31400">
                  <c:v>0.82926829268292679</c:v>
                </c:pt>
                <c:pt idx="31401">
                  <c:v>1.8695652173913044</c:v>
                </c:pt>
                <c:pt idx="31402">
                  <c:v>0</c:v>
                </c:pt>
                <c:pt idx="31403">
                  <c:v>1.0810810810810811</c:v>
                </c:pt>
                <c:pt idx="31404">
                  <c:v>2</c:v>
                </c:pt>
                <c:pt idx="31405">
                  <c:v>0</c:v>
                </c:pt>
                <c:pt idx="31406">
                  <c:v>0</c:v>
                </c:pt>
                <c:pt idx="31407">
                  <c:v>0</c:v>
                </c:pt>
                <c:pt idx="31408">
                  <c:v>0</c:v>
                </c:pt>
                <c:pt idx="31409">
                  <c:v>0</c:v>
                </c:pt>
                <c:pt idx="31410">
                  <c:v>0</c:v>
                </c:pt>
                <c:pt idx="31411">
                  <c:v>0</c:v>
                </c:pt>
                <c:pt idx="31412">
                  <c:v>0</c:v>
                </c:pt>
                <c:pt idx="31413">
                  <c:v>0</c:v>
                </c:pt>
                <c:pt idx="31414">
                  <c:v>0</c:v>
                </c:pt>
                <c:pt idx="31415">
                  <c:v>0</c:v>
                </c:pt>
                <c:pt idx="31416">
                  <c:v>0</c:v>
                </c:pt>
                <c:pt idx="31417">
                  <c:v>0</c:v>
                </c:pt>
                <c:pt idx="31418">
                  <c:v>0</c:v>
                </c:pt>
                <c:pt idx="31419">
                  <c:v>0</c:v>
                </c:pt>
                <c:pt idx="31420">
                  <c:v>0</c:v>
                </c:pt>
                <c:pt idx="31421">
                  <c:v>0</c:v>
                </c:pt>
                <c:pt idx="31422">
                  <c:v>0</c:v>
                </c:pt>
                <c:pt idx="31423">
                  <c:v>0</c:v>
                </c:pt>
                <c:pt idx="31424">
                  <c:v>0</c:v>
                </c:pt>
                <c:pt idx="31425">
                  <c:v>0</c:v>
                </c:pt>
                <c:pt idx="31426">
                  <c:v>0</c:v>
                </c:pt>
                <c:pt idx="31427">
                  <c:v>0</c:v>
                </c:pt>
                <c:pt idx="31428">
                  <c:v>0</c:v>
                </c:pt>
                <c:pt idx="31429">
                  <c:v>0</c:v>
                </c:pt>
                <c:pt idx="31430">
                  <c:v>0</c:v>
                </c:pt>
                <c:pt idx="31431">
                  <c:v>0</c:v>
                </c:pt>
                <c:pt idx="31432">
                  <c:v>0</c:v>
                </c:pt>
                <c:pt idx="31433">
                  <c:v>0</c:v>
                </c:pt>
                <c:pt idx="31434">
                  <c:v>0</c:v>
                </c:pt>
                <c:pt idx="31435">
                  <c:v>0</c:v>
                </c:pt>
                <c:pt idx="31436">
                  <c:v>0</c:v>
                </c:pt>
                <c:pt idx="31437">
                  <c:v>0</c:v>
                </c:pt>
                <c:pt idx="31438">
                  <c:v>0.90909090909090906</c:v>
                </c:pt>
                <c:pt idx="31439">
                  <c:v>0.46153846153846156</c:v>
                </c:pt>
                <c:pt idx="31440">
                  <c:v>0</c:v>
                </c:pt>
                <c:pt idx="31441">
                  <c:v>0.66666666666666663</c:v>
                </c:pt>
                <c:pt idx="31442">
                  <c:v>0</c:v>
                </c:pt>
                <c:pt idx="31443">
                  <c:v>0</c:v>
                </c:pt>
                <c:pt idx="31444">
                  <c:v>0</c:v>
                </c:pt>
                <c:pt idx="31445">
                  <c:v>0</c:v>
                </c:pt>
                <c:pt idx="31446">
                  <c:v>0.7142857142857143</c:v>
                </c:pt>
                <c:pt idx="31447">
                  <c:v>0.35294117647058826</c:v>
                </c:pt>
                <c:pt idx="31448">
                  <c:v>0.7142857142857143</c:v>
                </c:pt>
                <c:pt idx="31449">
                  <c:v>1.2727272727272727</c:v>
                </c:pt>
                <c:pt idx="31450">
                  <c:v>0</c:v>
                </c:pt>
                <c:pt idx="31451">
                  <c:v>0</c:v>
                </c:pt>
                <c:pt idx="31452">
                  <c:v>0</c:v>
                </c:pt>
                <c:pt idx="31453">
                  <c:v>0</c:v>
                </c:pt>
                <c:pt idx="31454">
                  <c:v>0.95238095238095233</c:v>
                </c:pt>
                <c:pt idx="31455">
                  <c:v>0.95238095238095233</c:v>
                </c:pt>
                <c:pt idx="31456">
                  <c:v>1.0588235294117647</c:v>
                </c:pt>
                <c:pt idx="31457">
                  <c:v>0.24</c:v>
                </c:pt>
                <c:pt idx="31458">
                  <c:v>1.3846153846153846</c:v>
                </c:pt>
                <c:pt idx="31459">
                  <c:v>0</c:v>
                </c:pt>
                <c:pt idx="31460">
                  <c:v>0</c:v>
                </c:pt>
                <c:pt idx="31461">
                  <c:v>0.5</c:v>
                </c:pt>
                <c:pt idx="31462">
                  <c:v>0.35294117647058826</c:v>
                </c:pt>
                <c:pt idx="31463">
                  <c:v>0.35294117647058826</c:v>
                </c:pt>
                <c:pt idx="31464">
                  <c:v>0.27272727272727271</c:v>
                </c:pt>
                <c:pt idx="31465">
                  <c:v>0.8571428571428571</c:v>
                </c:pt>
                <c:pt idx="31466">
                  <c:v>0.70588235294117652</c:v>
                </c:pt>
                <c:pt idx="31467">
                  <c:v>0.55555555555555558</c:v>
                </c:pt>
                <c:pt idx="31468">
                  <c:v>0.66666666666666663</c:v>
                </c:pt>
                <c:pt idx="31469">
                  <c:v>0</c:v>
                </c:pt>
                <c:pt idx="31470">
                  <c:v>0</c:v>
                </c:pt>
                <c:pt idx="31471">
                  <c:v>0.68181818181818177</c:v>
                </c:pt>
                <c:pt idx="31472">
                  <c:v>0.62068965517241381</c:v>
                </c:pt>
                <c:pt idx="31473">
                  <c:v>0.43478260869565216</c:v>
                </c:pt>
                <c:pt idx="31474">
                  <c:v>0.58333333333333337</c:v>
                </c:pt>
                <c:pt idx="31475">
                  <c:v>0.9</c:v>
                </c:pt>
                <c:pt idx="31476">
                  <c:v>1</c:v>
                </c:pt>
                <c:pt idx="31477">
                  <c:v>0.7</c:v>
                </c:pt>
                <c:pt idx="31478">
                  <c:v>0.7</c:v>
                </c:pt>
                <c:pt idx="31479">
                  <c:v>0.7</c:v>
                </c:pt>
                <c:pt idx="31480">
                  <c:v>1</c:v>
                </c:pt>
                <c:pt idx="31481">
                  <c:v>0.72</c:v>
                </c:pt>
                <c:pt idx="31482">
                  <c:v>0.8571428571428571</c:v>
                </c:pt>
                <c:pt idx="31483">
                  <c:v>1</c:v>
                </c:pt>
                <c:pt idx="31484">
                  <c:v>0</c:v>
                </c:pt>
                <c:pt idx="31485">
                  <c:v>0.4375</c:v>
                </c:pt>
                <c:pt idx="31486">
                  <c:v>0.84</c:v>
                </c:pt>
                <c:pt idx="31487">
                  <c:v>0</c:v>
                </c:pt>
                <c:pt idx="31488">
                  <c:v>0.92307692307692313</c:v>
                </c:pt>
                <c:pt idx="31489">
                  <c:v>0.66666666666666663</c:v>
                </c:pt>
                <c:pt idx="31490">
                  <c:v>1.1200000000000001</c:v>
                </c:pt>
                <c:pt idx="31491">
                  <c:v>1.0714285714285714</c:v>
                </c:pt>
                <c:pt idx="31492">
                  <c:v>1.1111111111111112</c:v>
                </c:pt>
                <c:pt idx="31493">
                  <c:v>1.1538461538461537</c:v>
                </c:pt>
                <c:pt idx="31494">
                  <c:v>1.5384615384615385</c:v>
                </c:pt>
                <c:pt idx="31495">
                  <c:v>0.967741935483871</c:v>
                </c:pt>
                <c:pt idx="31496">
                  <c:v>0</c:v>
                </c:pt>
                <c:pt idx="31497">
                  <c:v>1.7272727272727273</c:v>
                </c:pt>
                <c:pt idx="31498">
                  <c:v>0.82499999999999996</c:v>
                </c:pt>
                <c:pt idx="31499">
                  <c:v>1.0625</c:v>
                </c:pt>
                <c:pt idx="31500">
                  <c:v>1.3103448275862069</c:v>
                </c:pt>
                <c:pt idx="31501">
                  <c:v>1.096774193548387</c:v>
                </c:pt>
                <c:pt idx="31502">
                  <c:v>1.826086956521739</c:v>
                </c:pt>
                <c:pt idx="31503">
                  <c:v>1.2058823529411764</c:v>
                </c:pt>
                <c:pt idx="31504">
                  <c:v>1.3548387096774193</c:v>
                </c:pt>
                <c:pt idx="31505">
                  <c:v>1.9166666666666667</c:v>
                </c:pt>
                <c:pt idx="31506">
                  <c:v>1.9166666666666667</c:v>
                </c:pt>
                <c:pt idx="31507">
                  <c:v>2</c:v>
                </c:pt>
                <c:pt idx="31508">
                  <c:v>1.7241379310344827</c:v>
                </c:pt>
                <c:pt idx="31509">
                  <c:v>1.3548387096774193</c:v>
                </c:pt>
                <c:pt idx="31510">
                  <c:v>0</c:v>
                </c:pt>
                <c:pt idx="31511">
                  <c:v>0</c:v>
                </c:pt>
                <c:pt idx="31512">
                  <c:v>0</c:v>
                </c:pt>
                <c:pt idx="31513">
                  <c:v>0</c:v>
                </c:pt>
                <c:pt idx="31514">
                  <c:v>0</c:v>
                </c:pt>
                <c:pt idx="31515">
                  <c:v>0</c:v>
                </c:pt>
                <c:pt idx="31516">
                  <c:v>0</c:v>
                </c:pt>
                <c:pt idx="31517">
                  <c:v>0</c:v>
                </c:pt>
                <c:pt idx="31518">
                  <c:v>0.94736842105263153</c:v>
                </c:pt>
                <c:pt idx="31519">
                  <c:v>0</c:v>
                </c:pt>
                <c:pt idx="31520">
                  <c:v>0.8666666666666667</c:v>
                </c:pt>
                <c:pt idx="31521">
                  <c:v>0</c:v>
                </c:pt>
                <c:pt idx="31522">
                  <c:v>0</c:v>
                </c:pt>
                <c:pt idx="31523">
                  <c:v>1.8095238095238095</c:v>
                </c:pt>
                <c:pt idx="31524">
                  <c:v>1.9090909090909092</c:v>
                </c:pt>
                <c:pt idx="31525">
                  <c:v>2</c:v>
                </c:pt>
                <c:pt idx="31526">
                  <c:v>0</c:v>
                </c:pt>
                <c:pt idx="31527">
                  <c:v>0</c:v>
                </c:pt>
                <c:pt idx="31528">
                  <c:v>0</c:v>
                </c:pt>
                <c:pt idx="31529">
                  <c:v>0</c:v>
                </c:pt>
                <c:pt idx="31530">
                  <c:v>0</c:v>
                </c:pt>
                <c:pt idx="31531">
                  <c:v>0</c:v>
                </c:pt>
                <c:pt idx="31532">
                  <c:v>0</c:v>
                </c:pt>
                <c:pt idx="31533">
                  <c:v>0</c:v>
                </c:pt>
                <c:pt idx="31534">
                  <c:v>0</c:v>
                </c:pt>
                <c:pt idx="31535">
                  <c:v>0</c:v>
                </c:pt>
                <c:pt idx="31536">
                  <c:v>0</c:v>
                </c:pt>
                <c:pt idx="31537">
                  <c:v>0</c:v>
                </c:pt>
                <c:pt idx="31538">
                  <c:v>0</c:v>
                </c:pt>
                <c:pt idx="31539">
                  <c:v>0</c:v>
                </c:pt>
                <c:pt idx="31540">
                  <c:v>0</c:v>
                </c:pt>
                <c:pt idx="31541">
                  <c:v>0</c:v>
                </c:pt>
                <c:pt idx="31542">
                  <c:v>0</c:v>
                </c:pt>
                <c:pt idx="31543">
                  <c:v>0</c:v>
                </c:pt>
                <c:pt idx="31544">
                  <c:v>0</c:v>
                </c:pt>
                <c:pt idx="31545">
                  <c:v>0</c:v>
                </c:pt>
                <c:pt idx="31546">
                  <c:v>0</c:v>
                </c:pt>
                <c:pt idx="31547">
                  <c:v>0</c:v>
                </c:pt>
                <c:pt idx="31548">
                  <c:v>0</c:v>
                </c:pt>
                <c:pt idx="31549">
                  <c:v>0</c:v>
                </c:pt>
                <c:pt idx="31550">
                  <c:v>0</c:v>
                </c:pt>
                <c:pt idx="31551">
                  <c:v>0</c:v>
                </c:pt>
                <c:pt idx="31552">
                  <c:v>0</c:v>
                </c:pt>
                <c:pt idx="31553">
                  <c:v>0</c:v>
                </c:pt>
                <c:pt idx="31554">
                  <c:v>0</c:v>
                </c:pt>
                <c:pt idx="31555">
                  <c:v>0</c:v>
                </c:pt>
                <c:pt idx="31556">
                  <c:v>0</c:v>
                </c:pt>
                <c:pt idx="31557">
                  <c:v>0</c:v>
                </c:pt>
                <c:pt idx="31558">
                  <c:v>0</c:v>
                </c:pt>
                <c:pt idx="31559">
                  <c:v>0</c:v>
                </c:pt>
                <c:pt idx="31560">
                  <c:v>0</c:v>
                </c:pt>
                <c:pt idx="31561">
                  <c:v>0</c:v>
                </c:pt>
                <c:pt idx="31562">
                  <c:v>0</c:v>
                </c:pt>
                <c:pt idx="31563">
                  <c:v>0</c:v>
                </c:pt>
                <c:pt idx="31564">
                  <c:v>0.8</c:v>
                </c:pt>
                <c:pt idx="31565">
                  <c:v>0.69230769230769229</c:v>
                </c:pt>
                <c:pt idx="31566">
                  <c:v>1</c:v>
                </c:pt>
                <c:pt idx="31567">
                  <c:v>0.5</c:v>
                </c:pt>
                <c:pt idx="31568">
                  <c:v>0</c:v>
                </c:pt>
                <c:pt idx="31569">
                  <c:v>0</c:v>
                </c:pt>
                <c:pt idx="31570">
                  <c:v>0.2857142857142857</c:v>
                </c:pt>
                <c:pt idx="31571">
                  <c:v>0</c:v>
                </c:pt>
                <c:pt idx="31572">
                  <c:v>0.2857142857142857</c:v>
                </c:pt>
                <c:pt idx="31573">
                  <c:v>0.23529411764705882</c:v>
                </c:pt>
                <c:pt idx="31574">
                  <c:v>0</c:v>
                </c:pt>
                <c:pt idx="31575">
                  <c:v>1</c:v>
                </c:pt>
                <c:pt idx="31576">
                  <c:v>0.88888888888888884</c:v>
                </c:pt>
                <c:pt idx="31577">
                  <c:v>0.20833333333333334</c:v>
                </c:pt>
                <c:pt idx="31578">
                  <c:v>0.375</c:v>
                </c:pt>
                <c:pt idx="31579">
                  <c:v>0</c:v>
                </c:pt>
                <c:pt idx="31580">
                  <c:v>0</c:v>
                </c:pt>
                <c:pt idx="31581">
                  <c:v>0.2857142857142857</c:v>
                </c:pt>
                <c:pt idx="31582">
                  <c:v>0.45454545454545453</c:v>
                </c:pt>
                <c:pt idx="31583">
                  <c:v>0</c:v>
                </c:pt>
                <c:pt idx="31584">
                  <c:v>1.0909090909090908</c:v>
                </c:pt>
                <c:pt idx="31585">
                  <c:v>0</c:v>
                </c:pt>
                <c:pt idx="31586">
                  <c:v>0</c:v>
                </c:pt>
                <c:pt idx="31587">
                  <c:v>0.26666666666666666</c:v>
                </c:pt>
                <c:pt idx="31588">
                  <c:v>0</c:v>
                </c:pt>
                <c:pt idx="31589">
                  <c:v>0.44444444444444442</c:v>
                </c:pt>
                <c:pt idx="31590">
                  <c:v>1.0476190476190477</c:v>
                </c:pt>
                <c:pt idx="31591">
                  <c:v>0</c:v>
                </c:pt>
                <c:pt idx="31592">
                  <c:v>0.4</c:v>
                </c:pt>
                <c:pt idx="31593">
                  <c:v>0</c:v>
                </c:pt>
                <c:pt idx="31594">
                  <c:v>0.88</c:v>
                </c:pt>
                <c:pt idx="31595">
                  <c:v>0</c:v>
                </c:pt>
                <c:pt idx="31596">
                  <c:v>0.8</c:v>
                </c:pt>
                <c:pt idx="31597">
                  <c:v>1.1111111111111112</c:v>
                </c:pt>
                <c:pt idx="31598">
                  <c:v>1.2173913043478262</c:v>
                </c:pt>
                <c:pt idx="31599">
                  <c:v>1.7142857142857142</c:v>
                </c:pt>
                <c:pt idx="31600">
                  <c:v>0.93333333333333335</c:v>
                </c:pt>
                <c:pt idx="31601">
                  <c:v>0.82352941176470584</c:v>
                </c:pt>
                <c:pt idx="31602">
                  <c:v>1.9047619047619047</c:v>
                </c:pt>
                <c:pt idx="31603">
                  <c:v>1.56</c:v>
                </c:pt>
                <c:pt idx="31604">
                  <c:v>1.4</c:v>
                </c:pt>
                <c:pt idx="31605">
                  <c:v>0.91428571428571426</c:v>
                </c:pt>
                <c:pt idx="31606">
                  <c:v>1.125</c:v>
                </c:pt>
                <c:pt idx="31607">
                  <c:v>1.4193548387096775</c:v>
                </c:pt>
                <c:pt idx="31608">
                  <c:v>1.9130434782608696</c:v>
                </c:pt>
                <c:pt idx="31609">
                  <c:v>1.6296296296296295</c:v>
                </c:pt>
                <c:pt idx="31610">
                  <c:v>2</c:v>
                </c:pt>
                <c:pt idx="31611">
                  <c:v>2</c:v>
                </c:pt>
                <c:pt idx="31612">
                  <c:v>1.76</c:v>
                </c:pt>
                <c:pt idx="31613">
                  <c:v>1.2571428571428571</c:v>
                </c:pt>
                <c:pt idx="31614">
                  <c:v>1.8333333333333333</c:v>
                </c:pt>
                <c:pt idx="31615">
                  <c:v>0</c:v>
                </c:pt>
                <c:pt idx="31616">
                  <c:v>0</c:v>
                </c:pt>
                <c:pt idx="31617">
                  <c:v>0</c:v>
                </c:pt>
                <c:pt idx="31618">
                  <c:v>0</c:v>
                </c:pt>
                <c:pt idx="31619">
                  <c:v>1.0666666666666667</c:v>
                </c:pt>
                <c:pt idx="31620">
                  <c:v>0</c:v>
                </c:pt>
                <c:pt idx="31621">
                  <c:v>0</c:v>
                </c:pt>
                <c:pt idx="31622">
                  <c:v>1.1875</c:v>
                </c:pt>
                <c:pt idx="31623">
                  <c:v>0</c:v>
                </c:pt>
                <c:pt idx="31624">
                  <c:v>0</c:v>
                </c:pt>
                <c:pt idx="31625">
                  <c:v>0.3</c:v>
                </c:pt>
                <c:pt idx="31626">
                  <c:v>0.27586206896551724</c:v>
                </c:pt>
                <c:pt idx="31627">
                  <c:v>1.1000000000000001</c:v>
                </c:pt>
                <c:pt idx="31628">
                  <c:v>0</c:v>
                </c:pt>
                <c:pt idx="31629">
                  <c:v>0</c:v>
                </c:pt>
                <c:pt idx="31630">
                  <c:v>1.8</c:v>
                </c:pt>
                <c:pt idx="31631">
                  <c:v>0</c:v>
                </c:pt>
                <c:pt idx="31632">
                  <c:v>0.85</c:v>
                </c:pt>
                <c:pt idx="31633">
                  <c:v>2.0869565217391304</c:v>
                </c:pt>
                <c:pt idx="31634">
                  <c:v>0</c:v>
                </c:pt>
                <c:pt idx="31635">
                  <c:v>0</c:v>
                </c:pt>
                <c:pt idx="31636">
                  <c:v>0</c:v>
                </c:pt>
                <c:pt idx="31637">
                  <c:v>0</c:v>
                </c:pt>
                <c:pt idx="31638">
                  <c:v>0</c:v>
                </c:pt>
                <c:pt idx="31639">
                  <c:v>0</c:v>
                </c:pt>
                <c:pt idx="31640">
                  <c:v>0</c:v>
                </c:pt>
                <c:pt idx="31641">
                  <c:v>0</c:v>
                </c:pt>
                <c:pt idx="31642">
                  <c:v>0</c:v>
                </c:pt>
                <c:pt idx="31643">
                  <c:v>0</c:v>
                </c:pt>
                <c:pt idx="31644">
                  <c:v>0</c:v>
                </c:pt>
                <c:pt idx="31645">
                  <c:v>0</c:v>
                </c:pt>
                <c:pt idx="31646">
                  <c:v>0</c:v>
                </c:pt>
                <c:pt idx="31647">
                  <c:v>0</c:v>
                </c:pt>
                <c:pt idx="31648">
                  <c:v>0</c:v>
                </c:pt>
                <c:pt idx="31649">
                  <c:v>0</c:v>
                </c:pt>
                <c:pt idx="31650">
                  <c:v>0</c:v>
                </c:pt>
                <c:pt idx="31651">
                  <c:v>0</c:v>
                </c:pt>
                <c:pt idx="31652">
                  <c:v>0</c:v>
                </c:pt>
                <c:pt idx="31653">
                  <c:v>0</c:v>
                </c:pt>
                <c:pt idx="31654">
                  <c:v>0</c:v>
                </c:pt>
                <c:pt idx="31655">
                  <c:v>0</c:v>
                </c:pt>
                <c:pt idx="31656">
                  <c:v>0.2</c:v>
                </c:pt>
                <c:pt idx="31657">
                  <c:v>0.2</c:v>
                </c:pt>
                <c:pt idx="31658">
                  <c:v>0</c:v>
                </c:pt>
                <c:pt idx="31659">
                  <c:v>0</c:v>
                </c:pt>
                <c:pt idx="31660">
                  <c:v>0</c:v>
                </c:pt>
                <c:pt idx="31661">
                  <c:v>0</c:v>
                </c:pt>
                <c:pt idx="31662">
                  <c:v>0</c:v>
                </c:pt>
                <c:pt idx="31663">
                  <c:v>0</c:v>
                </c:pt>
                <c:pt idx="31664">
                  <c:v>0</c:v>
                </c:pt>
                <c:pt idx="31665">
                  <c:v>0</c:v>
                </c:pt>
                <c:pt idx="31666">
                  <c:v>0.93333333333333335</c:v>
                </c:pt>
                <c:pt idx="31667">
                  <c:v>0</c:v>
                </c:pt>
                <c:pt idx="31668">
                  <c:v>0</c:v>
                </c:pt>
                <c:pt idx="31669">
                  <c:v>1</c:v>
                </c:pt>
                <c:pt idx="31670">
                  <c:v>0</c:v>
                </c:pt>
                <c:pt idx="31671">
                  <c:v>0.93333333333333335</c:v>
                </c:pt>
                <c:pt idx="31672">
                  <c:v>0</c:v>
                </c:pt>
                <c:pt idx="31673">
                  <c:v>0</c:v>
                </c:pt>
                <c:pt idx="31674">
                  <c:v>0.94736842105263153</c:v>
                </c:pt>
                <c:pt idx="31675">
                  <c:v>1</c:v>
                </c:pt>
                <c:pt idx="31676">
                  <c:v>0</c:v>
                </c:pt>
                <c:pt idx="31677">
                  <c:v>0</c:v>
                </c:pt>
                <c:pt idx="31678">
                  <c:v>0.375</c:v>
                </c:pt>
                <c:pt idx="31679">
                  <c:v>0</c:v>
                </c:pt>
                <c:pt idx="31680">
                  <c:v>0.52941176470588236</c:v>
                </c:pt>
                <c:pt idx="31681">
                  <c:v>0.38095238095238093</c:v>
                </c:pt>
                <c:pt idx="31682">
                  <c:v>1.0476190476190477</c:v>
                </c:pt>
                <c:pt idx="31683">
                  <c:v>0.26315789473684209</c:v>
                </c:pt>
                <c:pt idx="31684">
                  <c:v>0.25</c:v>
                </c:pt>
                <c:pt idx="31685">
                  <c:v>0.42857142857142855</c:v>
                </c:pt>
                <c:pt idx="31686">
                  <c:v>0.32</c:v>
                </c:pt>
                <c:pt idx="31687">
                  <c:v>0</c:v>
                </c:pt>
                <c:pt idx="31688">
                  <c:v>0</c:v>
                </c:pt>
                <c:pt idx="31689">
                  <c:v>0</c:v>
                </c:pt>
                <c:pt idx="31690">
                  <c:v>0.20689655172413793</c:v>
                </c:pt>
                <c:pt idx="31691">
                  <c:v>0</c:v>
                </c:pt>
                <c:pt idx="31692">
                  <c:v>0</c:v>
                </c:pt>
                <c:pt idx="31693">
                  <c:v>0</c:v>
                </c:pt>
                <c:pt idx="31694">
                  <c:v>0.59090909090909094</c:v>
                </c:pt>
                <c:pt idx="31695">
                  <c:v>0</c:v>
                </c:pt>
                <c:pt idx="31696">
                  <c:v>0.9</c:v>
                </c:pt>
                <c:pt idx="31697">
                  <c:v>0.375</c:v>
                </c:pt>
                <c:pt idx="31698">
                  <c:v>0.73684210526315785</c:v>
                </c:pt>
                <c:pt idx="31699">
                  <c:v>0.53846153846153844</c:v>
                </c:pt>
                <c:pt idx="31700">
                  <c:v>0</c:v>
                </c:pt>
                <c:pt idx="31701">
                  <c:v>0.94736842105263153</c:v>
                </c:pt>
                <c:pt idx="31702">
                  <c:v>0.83333333333333337</c:v>
                </c:pt>
                <c:pt idx="31703">
                  <c:v>0.63636363636363635</c:v>
                </c:pt>
                <c:pt idx="31704">
                  <c:v>0.54285714285714282</c:v>
                </c:pt>
                <c:pt idx="31705">
                  <c:v>1.1818181818181819</c:v>
                </c:pt>
                <c:pt idx="31706">
                  <c:v>0.7857142857142857</c:v>
                </c:pt>
                <c:pt idx="31707">
                  <c:v>1.1818181818181819</c:v>
                </c:pt>
                <c:pt idx="31708">
                  <c:v>0.66666666666666663</c:v>
                </c:pt>
                <c:pt idx="31709">
                  <c:v>1.1111111111111112</c:v>
                </c:pt>
                <c:pt idx="31710">
                  <c:v>1.5789473684210527</c:v>
                </c:pt>
                <c:pt idx="31711">
                  <c:v>0.78787878787878785</c:v>
                </c:pt>
                <c:pt idx="31712">
                  <c:v>1.8</c:v>
                </c:pt>
                <c:pt idx="31713">
                  <c:v>1.7</c:v>
                </c:pt>
                <c:pt idx="31714">
                  <c:v>1</c:v>
                </c:pt>
                <c:pt idx="31715">
                  <c:v>1.1538461538461537</c:v>
                </c:pt>
                <c:pt idx="31716">
                  <c:v>1.4166666666666667</c:v>
                </c:pt>
                <c:pt idx="31717">
                  <c:v>1.1000000000000001</c:v>
                </c:pt>
                <c:pt idx="31718">
                  <c:v>1.7037037037037037</c:v>
                </c:pt>
                <c:pt idx="31719">
                  <c:v>1.7037037037037037</c:v>
                </c:pt>
                <c:pt idx="31720">
                  <c:v>1.7777777777777777</c:v>
                </c:pt>
                <c:pt idx="31721">
                  <c:v>1.84</c:v>
                </c:pt>
                <c:pt idx="31722">
                  <c:v>1.7037037037037037</c:v>
                </c:pt>
                <c:pt idx="31723">
                  <c:v>0</c:v>
                </c:pt>
                <c:pt idx="31724">
                  <c:v>1.625</c:v>
                </c:pt>
                <c:pt idx="31725">
                  <c:v>1.9375</c:v>
                </c:pt>
                <c:pt idx="31726">
                  <c:v>0</c:v>
                </c:pt>
                <c:pt idx="31727">
                  <c:v>0</c:v>
                </c:pt>
                <c:pt idx="31728">
                  <c:v>0</c:v>
                </c:pt>
                <c:pt idx="31729">
                  <c:v>0</c:v>
                </c:pt>
                <c:pt idx="31730">
                  <c:v>0</c:v>
                </c:pt>
                <c:pt idx="31731">
                  <c:v>0</c:v>
                </c:pt>
                <c:pt idx="31732">
                  <c:v>0</c:v>
                </c:pt>
                <c:pt idx="31733">
                  <c:v>0</c:v>
                </c:pt>
                <c:pt idx="31734">
                  <c:v>0</c:v>
                </c:pt>
                <c:pt idx="31735">
                  <c:v>0</c:v>
                </c:pt>
                <c:pt idx="31736">
                  <c:v>0</c:v>
                </c:pt>
                <c:pt idx="31737">
                  <c:v>0</c:v>
                </c:pt>
                <c:pt idx="31738">
                  <c:v>0</c:v>
                </c:pt>
                <c:pt idx="31739">
                  <c:v>0</c:v>
                </c:pt>
                <c:pt idx="31740">
                  <c:v>0</c:v>
                </c:pt>
                <c:pt idx="31741">
                  <c:v>0</c:v>
                </c:pt>
                <c:pt idx="31742">
                  <c:v>0</c:v>
                </c:pt>
                <c:pt idx="31743">
                  <c:v>1.2380952380952381</c:v>
                </c:pt>
                <c:pt idx="31744">
                  <c:v>1.2380952380952381</c:v>
                </c:pt>
                <c:pt idx="31745">
                  <c:v>0.81818181818181823</c:v>
                </c:pt>
                <c:pt idx="31746">
                  <c:v>0.8928571428571429</c:v>
                </c:pt>
                <c:pt idx="31747">
                  <c:v>0</c:v>
                </c:pt>
                <c:pt idx="31748">
                  <c:v>0.73684210526315785</c:v>
                </c:pt>
                <c:pt idx="31749">
                  <c:v>1.0344827586206897</c:v>
                </c:pt>
                <c:pt idx="31750">
                  <c:v>0</c:v>
                </c:pt>
                <c:pt idx="31751">
                  <c:v>0</c:v>
                </c:pt>
                <c:pt idx="31752">
                  <c:v>0</c:v>
                </c:pt>
                <c:pt idx="31753">
                  <c:v>1.4642857142857142</c:v>
                </c:pt>
                <c:pt idx="31754">
                  <c:v>0</c:v>
                </c:pt>
                <c:pt idx="31755">
                  <c:v>0</c:v>
                </c:pt>
                <c:pt idx="31756">
                  <c:v>1.5405405405405406</c:v>
                </c:pt>
                <c:pt idx="31757">
                  <c:v>2</c:v>
                </c:pt>
                <c:pt idx="31758">
                  <c:v>0</c:v>
                </c:pt>
                <c:pt idx="31759">
                  <c:v>0</c:v>
                </c:pt>
                <c:pt idx="31760">
                  <c:v>0</c:v>
                </c:pt>
                <c:pt idx="31761">
                  <c:v>0</c:v>
                </c:pt>
                <c:pt idx="31762">
                  <c:v>0</c:v>
                </c:pt>
                <c:pt idx="31763">
                  <c:v>0</c:v>
                </c:pt>
                <c:pt idx="31764">
                  <c:v>0</c:v>
                </c:pt>
                <c:pt idx="31765">
                  <c:v>0</c:v>
                </c:pt>
                <c:pt idx="31766">
                  <c:v>0</c:v>
                </c:pt>
                <c:pt idx="31767">
                  <c:v>0</c:v>
                </c:pt>
                <c:pt idx="31768">
                  <c:v>0</c:v>
                </c:pt>
                <c:pt idx="31769">
                  <c:v>0</c:v>
                </c:pt>
                <c:pt idx="31770">
                  <c:v>0</c:v>
                </c:pt>
                <c:pt idx="31771">
                  <c:v>0</c:v>
                </c:pt>
                <c:pt idx="31772">
                  <c:v>0</c:v>
                </c:pt>
                <c:pt idx="31773">
                  <c:v>0</c:v>
                </c:pt>
                <c:pt idx="31774">
                  <c:v>0</c:v>
                </c:pt>
                <c:pt idx="31775">
                  <c:v>0</c:v>
                </c:pt>
                <c:pt idx="31776">
                  <c:v>0</c:v>
                </c:pt>
                <c:pt idx="31777">
                  <c:v>0</c:v>
                </c:pt>
                <c:pt idx="31778">
                  <c:v>0</c:v>
                </c:pt>
                <c:pt idx="31779">
                  <c:v>0</c:v>
                </c:pt>
                <c:pt idx="31780">
                  <c:v>0.61538461538461542</c:v>
                </c:pt>
                <c:pt idx="31781">
                  <c:v>0</c:v>
                </c:pt>
                <c:pt idx="31782">
                  <c:v>0</c:v>
                </c:pt>
                <c:pt idx="31783">
                  <c:v>0</c:v>
                </c:pt>
                <c:pt idx="31784">
                  <c:v>0</c:v>
                </c:pt>
                <c:pt idx="31785">
                  <c:v>1.2</c:v>
                </c:pt>
                <c:pt idx="31786">
                  <c:v>0</c:v>
                </c:pt>
                <c:pt idx="31787">
                  <c:v>0.66666666666666663</c:v>
                </c:pt>
                <c:pt idx="31788">
                  <c:v>0.2</c:v>
                </c:pt>
                <c:pt idx="31789">
                  <c:v>0</c:v>
                </c:pt>
                <c:pt idx="31790">
                  <c:v>0</c:v>
                </c:pt>
                <c:pt idx="31791">
                  <c:v>0</c:v>
                </c:pt>
                <c:pt idx="31792">
                  <c:v>0</c:v>
                </c:pt>
                <c:pt idx="31793">
                  <c:v>0</c:v>
                </c:pt>
                <c:pt idx="31794">
                  <c:v>0</c:v>
                </c:pt>
                <c:pt idx="31795">
                  <c:v>0</c:v>
                </c:pt>
                <c:pt idx="31796">
                  <c:v>0</c:v>
                </c:pt>
                <c:pt idx="31797">
                  <c:v>0</c:v>
                </c:pt>
                <c:pt idx="31798">
                  <c:v>0</c:v>
                </c:pt>
                <c:pt idx="31799">
                  <c:v>0.21428571428571427</c:v>
                </c:pt>
                <c:pt idx="31800">
                  <c:v>0.26315789473684209</c:v>
                </c:pt>
                <c:pt idx="31801">
                  <c:v>0.92307692307692313</c:v>
                </c:pt>
                <c:pt idx="31802">
                  <c:v>0</c:v>
                </c:pt>
                <c:pt idx="31803">
                  <c:v>0.54545454545454541</c:v>
                </c:pt>
                <c:pt idx="31804">
                  <c:v>0.8571428571428571</c:v>
                </c:pt>
                <c:pt idx="31805">
                  <c:v>0</c:v>
                </c:pt>
                <c:pt idx="31806">
                  <c:v>0</c:v>
                </c:pt>
                <c:pt idx="31807">
                  <c:v>0</c:v>
                </c:pt>
                <c:pt idx="31808">
                  <c:v>0.31578947368421051</c:v>
                </c:pt>
                <c:pt idx="31809">
                  <c:v>0.35</c:v>
                </c:pt>
                <c:pt idx="31810">
                  <c:v>0</c:v>
                </c:pt>
                <c:pt idx="31811">
                  <c:v>0.38095238095238093</c:v>
                </c:pt>
                <c:pt idx="31812">
                  <c:v>0.47619047619047616</c:v>
                </c:pt>
                <c:pt idx="31813">
                  <c:v>0.47058823529411764</c:v>
                </c:pt>
                <c:pt idx="31814">
                  <c:v>0</c:v>
                </c:pt>
                <c:pt idx="31815">
                  <c:v>0</c:v>
                </c:pt>
                <c:pt idx="31816">
                  <c:v>0.47619047619047616</c:v>
                </c:pt>
                <c:pt idx="31817">
                  <c:v>0.66666666666666663</c:v>
                </c:pt>
                <c:pt idx="31818">
                  <c:v>0</c:v>
                </c:pt>
                <c:pt idx="31819">
                  <c:v>0</c:v>
                </c:pt>
                <c:pt idx="31820">
                  <c:v>0.48</c:v>
                </c:pt>
                <c:pt idx="31821">
                  <c:v>0.21052631578947367</c:v>
                </c:pt>
                <c:pt idx="31822">
                  <c:v>0.4</c:v>
                </c:pt>
                <c:pt idx="31823">
                  <c:v>0</c:v>
                </c:pt>
                <c:pt idx="31824">
                  <c:v>0.94444444444444442</c:v>
                </c:pt>
                <c:pt idx="31825">
                  <c:v>0.94444444444444442</c:v>
                </c:pt>
                <c:pt idx="31826">
                  <c:v>1.25</c:v>
                </c:pt>
                <c:pt idx="31827">
                  <c:v>0.33333333333333331</c:v>
                </c:pt>
                <c:pt idx="31828">
                  <c:v>0.4</c:v>
                </c:pt>
                <c:pt idx="31829">
                  <c:v>0.30434782608695654</c:v>
                </c:pt>
                <c:pt idx="31830">
                  <c:v>0</c:v>
                </c:pt>
                <c:pt idx="31831">
                  <c:v>0.54545454545454541</c:v>
                </c:pt>
                <c:pt idx="31832">
                  <c:v>1</c:v>
                </c:pt>
                <c:pt idx="31833">
                  <c:v>0.56000000000000005</c:v>
                </c:pt>
                <c:pt idx="31834">
                  <c:v>0.94736842105263153</c:v>
                </c:pt>
                <c:pt idx="31835">
                  <c:v>1.3333333333333333</c:v>
                </c:pt>
                <c:pt idx="31836">
                  <c:v>0.78260869565217395</c:v>
                </c:pt>
                <c:pt idx="31837">
                  <c:v>0.84210526315789469</c:v>
                </c:pt>
                <c:pt idx="31838">
                  <c:v>0</c:v>
                </c:pt>
                <c:pt idx="31839">
                  <c:v>0</c:v>
                </c:pt>
                <c:pt idx="31840">
                  <c:v>0</c:v>
                </c:pt>
                <c:pt idx="31841">
                  <c:v>0.96</c:v>
                </c:pt>
                <c:pt idx="31842">
                  <c:v>1.4782608695652173</c:v>
                </c:pt>
                <c:pt idx="31843">
                  <c:v>0.71875</c:v>
                </c:pt>
                <c:pt idx="31844">
                  <c:v>0.93333333333333335</c:v>
                </c:pt>
                <c:pt idx="31845">
                  <c:v>1.4782608695652173</c:v>
                </c:pt>
                <c:pt idx="31846">
                  <c:v>1.6842105263157894</c:v>
                </c:pt>
                <c:pt idx="31847">
                  <c:v>1.1200000000000001</c:v>
                </c:pt>
                <c:pt idx="31848">
                  <c:v>2</c:v>
                </c:pt>
                <c:pt idx="31849">
                  <c:v>1.0666666666666667</c:v>
                </c:pt>
                <c:pt idx="31850">
                  <c:v>0</c:v>
                </c:pt>
                <c:pt idx="31851">
                  <c:v>0.91428571428571426</c:v>
                </c:pt>
                <c:pt idx="31852">
                  <c:v>1.125</c:v>
                </c:pt>
                <c:pt idx="31853">
                  <c:v>1.5</c:v>
                </c:pt>
                <c:pt idx="31854">
                  <c:v>0</c:v>
                </c:pt>
                <c:pt idx="31855">
                  <c:v>1.21875</c:v>
                </c:pt>
                <c:pt idx="31856">
                  <c:v>1.0555555555555556</c:v>
                </c:pt>
                <c:pt idx="31857">
                  <c:v>0</c:v>
                </c:pt>
                <c:pt idx="31858">
                  <c:v>1.2666666666666666</c:v>
                </c:pt>
                <c:pt idx="31859">
                  <c:v>1.2727272727272727</c:v>
                </c:pt>
                <c:pt idx="31860">
                  <c:v>1.3793103448275863</c:v>
                </c:pt>
                <c:pt idx="31861">
                  <c:v>1.4666666666666666</c:v>
                </c:pt>
                <c:pt idx="31862">
                  <c:v>1.3529411764705883</c:v>
                </c:pt>
                <c:pt idx="31863">
                  <c:v>1.4666666666666666</c:v>
                </c:pt>
                <c:pt idx="31864">
                  <c:v>0</c:v>
                </c:pt>
                <c:pt idx="31865">
                  <c:v>1.125</c:v>
                </c:pt>
                <c:pt idx="31866">
                  <c:v>1.7777777777777777</c:v>
                </c:pt>
                <c:pt idx="31867">
                  <c:v>1.8518518518518519</c:v>
                </c:pt>
                <c:pt idx="31868">
                  <c:v>1.6428571428571428</c:v>
                </c:pt>
                <c:pt idx="31869">
                  <c:v>1.8333333333333333</c:v>
                </c:pt>
                <c:pt idx="31870">
                  <c:v>0</c:v>
                </c:pt>
                <c:pt idx="31871">
                  <c:v>1.6896551724137931</c:v>
                </c:pt>
                <c:pt idx="31872">
                  <c:v>1.1578947368421053</c:v>
                </c:pt>
                <c:pt idx="31873">
                  <c:v>1.4285714285714286</c:v>
                </c:pt>
                <c:pt idx="31874">
                  <c:v>1.7777777777777777</c:v>
                </c:pt>
                <c:pt idx="31875">
                  <c:v>1.4242424242424243</c:v>
                </c:pt>
                <c:pt idx="31876">
                  <c:v>0</c:v>
                </c:pt>
                <c:pt idx="31877">
                  <c:v>1.4705882352941178</c:v>
                </c:pt>
                <c:pt idx="31878">
                  <c:v>0</c:v>
                </c:pt>
                <c:pt idx="31879">
                  <c:v>1.7586206896551724</c:v>
                </c:pt>
                <c:pt idx="31880">
                  <c:v>0</c:v>
                </c:pt>
                <c:pt idx="31881">
                  <c:v>0</c:v>
                </c:pt>
                <c:pt idx="31882">
                  <c:v>0</c:v>
                </c:pt>
                <c:pt idx="31883">
                  <c:v>0</c:v>
                </c:pt>
                <c:pt idx="31884">
                  <c:v>0</c:v>
                </c:pt>
                <c:pt idx="31885">
                  <c:v>0</c:v>
                </c:pt>
                <c:pt idx="31886">
                  <c:v>2.1428571428571428</c:v>
                </c:pt>
                <c:pt idx="31887">
                  <c:v>1.6470588235294117</c:v>
                </c:pt>
                <c:pt idx="31888">
                  <c:v>2.2222222222222223</c:v>
                </c:pt>
                <c:pt idx="31889">
                  <c:v>0</c:v>
                </c:pt>
                <c:pt idx="31890">
                  <c:v>0</c:v>
                </c:pt>
                <c:pt idx="31891">
                  <c:v>0</c:v>
                </c:pt>
                <c:pt idx="31892">
                  <c:v>0</c:v>
                </c:pt>
                <c:pt idx="31893">
                  <c:v>0</c:v>
                </c:pt>
                <c:pt idx="31894">
                  <c:v>0</c:v>
                </c:pt>
                <c:pt idx="31895">
                  <c:v>0</c:v>
                </c:pt>
                <c:pt idx="31896">
                  <c:v>0</c:v>
                </c:pt>
                <c:pt idx="31897">
                  <c:v>0</c:v>
                </c:pt>
                <c:pt idx="31898">
                  <c:v>0</c:v>
                </c:pt>
                <c:pt idx="31899">
                  <c:v>0</c:v>
                </c:pt>
                <c:pt idx="31900">
                  <c:v>0</c:v>
                </c:pt>
                <c:pt idx="31901">
                  <c:v>0</c:v>
                </c:pt>
                <c:pt idx="31902">
                  <c:v>0.58333333333333337</c:v>
                </c:pt>
                <c:pt idx="31903">
                  <c:v>0</c:v>
                </c:pt>
                <c:pt idx="31904">
                  <c:v>0</c:v>
                </c:pt>
                <c:pt idx="31905">
                  <c:v>0.33333333333333331</c:v>
                </c:pt>
                <c:pt idx="31906">
                  <c:v>0</c:v>
                </c:pt>
                <c:pt idx="31907">
                  <c:v>0</c:v>
                </c:pt>
                <c:pt idx="31908">
                  <c:v>0</c:v>
                </c:pt>
                <c:pt idx="31909">
                  <c:v>0</c:v>
                </c:pt>
                <c:pt idx="31910">
                  <c:v>0</c:v>
                </c:pt>
                <c:pt idx="31911">
                  <c:v>0</c:v>
                </c:pt>
                <c:pt idx="31912">
                  <c:v>0</c:v>
                </c:pt>
                <c:pt idx="31913">
                  <c:v>0</c:v>
                </c:pt>
                <c:pt idx="31914">
                  <c:v>0</c:v>
                </c:pt>
                <c:pt idx="31915">
                  <c:v>0</c:v>
                </c:pt>
                <c:pt idx="31916">
                  <c:v>0.46666666666666667</c:v>
                </c:pt>
                <c:pt idx="31917">
                  <c:v>0</c:v>
                </c:pt>
                <c:pt idx="31918">
                  <c:v>0</c:v>
                </c:pt>
                <c:pt idx="31919">
                  <c:v>0</c:v>
                </c:pt>
                <c:pt idx="31920">
                  <c:v>0</c:v>
                </c:pt>
                <c:pt idx="31921">
                  <c:v>0</c:v>
                </c:pt>
                <c:pt idx="31922">
                  <c:v>0.22222222222222221</c:v>
                </c:pt>
                <c:pt idx="31923">
                  <c:v>0.42105263157894735</c:v>
                </c:pt>
                <c:pt idx="31924">
                  <c:v>1</c:v>
                </c:pt>
                <c:pt idx="31925">
                  <c:v>0</c:v>
                </c:pt>
                <c:pt idx="31926">
                  <c:v>0.34782608695652173</c:v>
                </c:pt>
                <c:pt idx="31927">
                  <c:v>0</c:v>
                </c:pt>
                <c:pt idx="31928">
                  <c:v>0</c:v>
                </c:pt>
                <c:pt idx="31929">
                  <c:v>0</c:v>
                </c:pt>
                <c:pt idx="31930">
                  <c:v>0</c:v>
                </c:pt>
                <c:pt idx="31931">
                  <c:v>0</c:v>
                </c:pt>
                <c:pt idx="31932">
                  <c:v>1.4545454545454546</c:v>
                </c:pt>
                <c:pt idx="31933">
                  <c:v>1.4090909090909092</c:v>
                </c:pt>
                <c:pt idx="31934">
                  <c:v>0</c:v>
                </c:pt>
                <c:pt idx="31935">
                  <c:v>0.9642857142857143</c:v>
                </c:pt>
                <c:pt idx="31936">
                  <c:v>1.1612903225806452</c:v>
                </c:pt>
                <c:pt idx="31937">
                  <c:v>1.5833333333333333</c:v>
                </c:pt>
                <c:pt idx="31938">
                  <c:v>1.5652173913043479</c:v>
                </c:pt>
                <c:pt idx="31939">
                  <c:v>0.81395348837209303</c:v>
                </c:pt>
                <c:pt idx="31940">
                  <c:v>1.8518518518518519</c:v>
                </c:pt>
                <c:pt idx="31941">
                  <c:v>1.5357142857142858</c:v>
                </c:pt>
                <c:pt idx="31942">
                  <c:v>1.1621621621621621</c:v>
                </c:pt>
                <c:pt idx="31943">
                  <c:v>1.303030303030303</c:v>
                </c:pt>
                <c:pt idx="31944">
                  <c:v>1.5666666666666667</c:v>
                </c:pt>
                <c:pt idx="31945">
                  <c:v>0</c:v>
                </c:pt>
                <c:pt idx="31946">
                  <c:v>1.8461538461538463</c:v>
                </c:pt>
                <c:pt idx="31947">
                  <c:v>2.04</c:v>
                </c:pt>
                <c:pt idx="31948">
                  <c:v>1.8064516129032258</c:v>
                </c:pt>
                <c:pt idx="31949">
                  <c:v>0</c:v>
                </c:pt>
                <c:pt idx="31950">
                  <c:v>0</c:v>
                </c:pt>
                <c:pt idx="31951">
                  <c:v>1.8333333333333333</c:v>
                </c:pt>
                <c:pt idx="31952">
                  <c:v>1.8235294117647058</c:v>
                </c:pt>
                <c:pt idx="31953">
                  <c:v>0</c:v>
                </c:pt>
                <c:pt idx="31954">
                  <c:v>0</c:v>
                </c:pt>
                <c:pt idx="31955">
                  <c:v>0</c:v>
                </c:pt>
                <c:pt idx="31956">
                  <c:v>0</c:v>
                </c:pt>
                <c:pt idx="31957">
                  <c:v>0</c:v>
                </c:pt>
                <c:pt idx="31958">
                  <c:v>0</c:v>
                </c:pt>
                <c:pt idx="31959">
                  <c:v>0</c:v>
                </c:pt>
                <c:pt idx="31960">
                  <c:v>0</c:v>
                </c:pt>
                <c:pt idx="31961">
                  <c:v>0</c:v>
                </c:pt>
                <c:pt idx="31962">
                  <c:v>0</c:v>
                </c:pt>
                <c:pt idx="31963">
                  <c:v>0</c:v>
                </c:pt>
                <c:pt idx="31964">
                  <c:v>0</c:v>
                </c:pt>
                <c:pt idx="31965">
                  <c:v>0</c:v>
                </c:pt>
                <c:pt idx="31966">
                  <c:v>0</c:v>
                </c:pt>
                <c:pt idx="31967">
                  <c:v>0</c:v>
                </c:pt>
                <c:pt idx="31968">
                  <c:v>0</c:v>
                </c:pt>
                <c:pt idx="31969">
                  <c:v>0</c:v>
                </c:pt>
                <c:pt idx="31970">
                  <c:v>0</c:v>
                </c:pt>
                <c:pt idx="31971">
                  <c:v>0</c:v>
                </c:pt>
                <c:pt idx="31972">
                  <c:v>0</c:v>
                </c:pt>
                <c:pt idx="31973">
                  <c:v>0</c:v>
                </c:pt>
                <c:pt idx="31974">
                  <c:v>0</c:v>
                </c:pt>
                <c:pt idx="31975">
                  <c:v>0</c:v>
                </c:pt>
                <c:pt idx="31976">
                  <c:v>0</c:v>
                </c:pt>
                <c:pt idx="31977">
                  <c:v>0</c:v>
                </c:pt>
                <c:pt idx="31978">
                  <c:v>0</c:v>
                </c:pt>
                <c:pt idx="31979">
                  <c:v>0</c:v>
                </c:pt>
                <c:pt idx="31980">
                  <c:v>0</c:v>
                </c:pt>
                <c:pt idx="31981">
                  <c:v>0</c:v>
                </c:pt>
                <c:pt idx="31982">
                  <c:v>0</c:v>
                </c:pt>
                <c:pt idx="31983">
                  <c:v>0</c:v>
                </c:pt>
                <c:pt idx="31984">
                  <c:v>0</c:v>
                </c:pt>
                <c:pt idx="31985">
                  <c:v>0</c:v>
                </c:pt>
                <c:pt idx="31986">
                  <c:v>0</c:v>
                </c:pt>
                <c:pt idx="31987">
                  <c:v>0</c:v>
                </c:pt>
                <c:pt idx="31988">
                  <c:v>0</c:v>
                </c:pt>
                <c:pt idx="31989">
                  <c:v>0</c:v>
                </c:pt>
                <c:pt idx="31990">
                  <c:v>0</c:v>
                </c:pt>
                <c:pt idx="31991">
                  <c:v>0</c:v>
                </c:pt>
                <c:pt idx="31992">
                  <c:v>0</c:v>
                </c:pt>
                <c:pt idx="31993">
                  <c:v>0</c:v>
                </c:pt>
                <c:pt idx="31994">
                  <c:v>0</c:v>
                </c:pt>
                <c:pt idx="31995">
                  <c:v>0</c:v>
                </c:pt>
                <c:pt idx="31996">
                  <c:v>0</c:v>
                </c:pt>
                <c:pt idx="31997">
                  <c:v>0</c:v>
                </c:pt>
                <c:pt idx="31998">
                  <c:v>0</c:v>
                </c:pt>
                <c:pt idx="31999">
                  <c:v>0</c:v>
                </c:pt>
                <c:pt idx="32000">
                  <c:v>0.5</c:v>
                </c:pt>
                <c:pt idx="32001">
                  <c:v>0</c:v>
                </c:pt>
                <c:pt idx="32002">
                  <c:v>0.54545454545454541</c:v>
                </c:pt>
                <c:pt idx="32003">
                  <c:v>0</c:v>
                </c:pt>
                <c:pt idx="32004">
                  <c:v>0.76923076923076927</c:v>
                </c:pt>
                <c:pt idx="32005">
                  <c:v>0</c:v>
                </c:pt>
                <c:pt idx="32006">
                  <c:v>0</c:v>
                </c:pt>
                <c:pt idx="32007">
                  <c:v>0.54545454545454541</c:v>
                </c:pt>
                <c:pt idx="32008">
                  <c:v>0</c:v>
                </c:pt>
                <c:pt idx="32009">
                  <c:v>0.21428571428571427</c:v>
                </c:pt>
                <c:pt idx="32010">
                  <c:v>0</c:v>
                </c:pt>
                <c:pt idx="32011">
                  <c:v>0</c:v>
                </c:pt>
                <c:pt idx="32012">
                  <c:v>0.21428571428571427</c:v>
                </c:pt>
                <c:pt idx="32013">
                  <c:v>0.77777777777777779</c:v>
                </c:pt>
                <c:pt idx="32014">
                  <c:v>0</c:v>
                </c:pt>
                <c:pt idx="32015">
                  <c:v>0</c:v>
                </c:pt>
                <c:pt idx="32016">
                  <c:v>0</c:v>
                </c:pt>
                <c:pt idx="32017">
                  <c:v>0</c:v>
                </c:pt>
                <c:pt idx="32018">
                  <c:v>0</c:v>
                </c:pt>
                <c:pt idx="32019">
                  <c:v>0</c:v>
                </c:pt>
                <c:pt idx="32020">
                  <c:v>0</c:v>
                </c:pt>
                <c:pt idx="32021">
                  <c:v>0</c:v>
                </c:pt>
                <c:pt idx="32022">
                  <c:v>0.81818181818181823</c:v>
                </c:pt>
                <c:pt idx="32023">
                  <c:v>0</c:v>
                </c:pt>
                <c:pt idx="32024">
                  <c:v>0.625</c:v>
                </c:pt>
                <c:pt idx="32025">
                  <c:v>0</c:v>
                </c:pt>
                <c:pt idx="32026">
                  <c:v>0.78260869565217395</c:v>
                </c:pt>
                <c:pt idx="32027">
                  <c:v>0</c:v>
                </c:pt>
                <c:pt idx="32028">
                  <c:v>0.27777777777777779</c:v>
                </c:pt>
                <c:pt idx="32029">
                  <c:v>0</c:v>
                </c:pt>
                <c:pt idx="32030">
                  <c:v>0</c:v>
                </c:pt>
                <c:pt idx="32031">
                  <c:v>0</c:v>
                </c:pt>
                <c:pt idx="32032">
                  <c:v>0.5625</c:v>
                </c:pt>
                <c:pt idx="32033">
                  <c:v>0.58823529411764708</c:v>
                </c:pt>
                <c:pt idx="32034">
                  <c:v>0.8</c:v>
                </c:pt>
                <c:pt idx="32035">
                  <c:v>0.57894736842105265</c:v>
                </c:pt>
                <c:pt idx="32036">
                  <c:v>0</c:v>
                </c:pt>
                <c:pt idx="32037">
                  <c:v>0</c:v>
                </c:pt>
                <c:pt idx="32038">
                  <c:v>0</c:v>
                </c:pt>
                <c:pt idx="32039">
                  <c:v>0.47619047619047616</c:v>
                </c:pt>
                <c:pt idx="32040">
                  <c:v>0.76470588235294112</c:v>
                </c:pt>
                <c:pt idx="32041">
                  <c:v>0.32142857142857145</c:v>
                </c:pt>
                <c:pt idx="32042">
                  <c:v>0</c:v>
                </c:pt>
                <c:pt idx="32043">
                  <c:v>0.63636363636363635</c:v>
                </c:pt>
                <c:pt idx="32044">
                  <c:v>0.77777777777777779</c:v>
                </c:pt>
                <c:pt idx="32045">
                  <c:v>0.48</c:v>
                </c:pt>
                <c:pt idx="32046">
                  <c:v>0.27272727272727271</c:v>
                </c:pt>
                <c:pt idx="32047">
                  <c:v>0.72727272727272729</c:v>
                </c:pt>
                <c:pt idx="32048">
                  <c:v>1.1578947368421053</c:v>
                </c:pt>
                <c:pt idx="32049">
                  <c:v>0.46666666666666667</c:v>
                </c:pt>
                <c:pt idx="32050">
                  <c:v>0.53846153846153844</c:v>
                </c:pt>
                <c:pt idx="32051">
                  <c:v>1.2380952380952381</c:v>
                </c:pt>
                <c:pt idx="32052">
                  <c:v>0.875</c:v>
                </c:pt>
                <c:pt idx="32053">
                  <c:v>0.86956521739130432</c:v>
                </c:pt>
                <c:pt idx="32054">
                  <c:v>0.94736842105263153</c:v>
                </c:pt>
                <c:pt idx="32055">
                  <c:v>1.1000000000000001</c:v>
                </c:pt>
                <c:pt idx="32056">
                  <c:v>0.64516129032258063</c:v>
                </c:pt>
                <c:pt idx="32057">
                  <c:v>1.1578947368421053</c:v>
                </c:pt>
                <c:pt idx="32058">
                  <c:v>0.91666666666666663</c:v>
                </c:pt>
                <c:pt idx="32059">
                  <c:v>0</c:v>
                </c:pt>
                <c:pt idx="32060">
                  <c:v>0.70967741935483875</c:v>
                </c:pt>
                <c:pt idx="32061">
                  <c:v>0.81481481481481477</c:v>
                </c:pt>
                <c:pt idx="32062">
                  <c:v>1.0833333333333333</c:v>
                </c:pt>
                <c:pt idx="32063">
                  <c:v>1.1599999999999999</c:v>
                </c:pt>
                <c:pt idx="32064">
                  <c:v>0.9285714285714286</c:v>
                </c:pt>
                <c:pt idx="32065">
                  <c:v>1.5</c:v>
                </c:pt>
                <c:pt idx="32066">
                  <c:v>0.72222222222222221</c:v>
                </c:pt>
                <c:pt idx="32067">
                  <c:v>1.1612903225806452</c:v>
                </c:pt>
                <c:pt idx="32068">
                  <c:v>1.3571428571428572</c:v>
                </c:pt>
                <c:pt idx="32069">
                  <c:v>1.6521739130434783</c:v>
                </c:pt>
                <c:pt idx="32070">
                  <c:v>1.68</c:v>
                </c:pt>
                <c:pt idx="32071">
                  <c:v>1.7692307692307692</c:v>
                </c:pt>
                <c:pt idx="32072">
                  <c:v>1</c:v>
                </c:pt>
                <c:pt idx="32073">
                  <c:v>1.6129032258064515</c:v>
                </c:pt>
                <c:pt idx="32074">
                  <c:v>1.7692307692307692</c:v>
                </c:pt>
                <c:pt idx="32075">
                  <c:v>1.1666666666666667</c:v>
                </c:pt>
                <c:pt idx="32076">
                  <c:v>1.5862068965517242</c:v>
                </c:pt>
                <c:pt idx="32077">
                  <c:v>1.1351351351351351</c:v>
                </c:pt>
                <c:pt idx="32078">
                  <c:v>0</c:v>
                </c:pt>
                <c:pt idx="32079">
                  <c:v>1.4411764705882353</c:v>
                </c:pt>
                <c:pt idx="32080">
                  <c:v>1.411764705882353</c:v>
                </c:pt>
                <c:pt idx="32081">
                  <c:v>1.9285714285714286</c:v>
                </c:pt>
                <c:pt idx="32082">
                  <c:v>0</c:v>
                </c:pt>
                <c:pt idx="32083">
                  <c:v>1.6875</c:v>
                </c:pt>
                <c:pt idx="32084">
                  <c:v>0</c:v>
                </c:pt>
                <c:pt idx="32085">
                  <c:v>0</c:v>
                </c:pt>
                <c:pt idx="32086">
                  <c:v>2</c:v>
                </c:pt>
                <c:pt idx="32087">
                  <c:v>0</c:v>
                </c:pt>
                <c:pt idx="32088">
                  <c:v>0</c:v>
                </c:pt>
                <c:pt idx="32089">
                  <c:v>0</c:v>
                </c:pt>
                <c:pt idx="32090">
                  <c:v>0</c:v>
                </c:pt>
                <c:pt idx="32091">
                  <c:v>0</c:v>
                </c:pt>
                <c:pt idx="32092">
                  <c:v>0</c:v>
                </c:pt>
                <c:pt idx="32093">
                  <c:v>0</c:v>
                </c:pt>
                <c:pt idx="32094">
                  <c:v>0</c:v>
                </c:pt>
                <c:pt idx="32095">
                  <c:v>1.9444444444444444</c:v>
                </c:pt>
                <c:pt idx="32096">
                  <c:v>0</c:v>
                </c:pt>
                <c:pt idx="32097">
                  <c:v>0</c:v>
                </c:pt>
                <c:pt idx="32098">
                  <c:v>0</c:v>
                </c:pt>
                <c:pt idx="32099">
                  <c:v>0</c:v>
                </c:pt>
                <c:pt idx="32100">
                  <c:v>0</c:v>
                </c:pt>
                <c:pt idx="32101">
                  <c:v>0</c:v>
                </c:pt>
                <c:pt idx="32102">
                  <c:v>0</c:v>
                </c:pt>
                <c:pt idx="32103">
                  <c:v>0</c:v>
                </c:pt>
                <c:pt idx="32104">
                  <c:v>0</c:v>
                </c:pt>
                <c:pt idx="32105">
                  <c:v>0</c:v>
                </c:pt>
                <c:pt idx="32106">
                  <c:v>0</c:v>
                </c:pt>
                <c:pt idx="32107">
                  <c:v>0</c:v>
                </c:pt>
                <c:pt idx="32108">
                  <c:v>0</c:v>
                </c:pt>
                <c:pt idx="32109">
                  <c:v>0.5</c:v>
                </c:pt>
                <c:pt idx="32110">
                  <c:v>0</c:v>
                </c:pt>
                <c:pt idx="32111">
                  <c:v>0</c:v>
                </c:pt>
                <c:pt idx="32112">
                  <c:v>0</c:v>
                </c:pt>
                <c:pt idx="32113">
                  <c:v>1.4230769230769231</c:v>
                </c:pt>
                <c:pt idx="32114">
                  <c:v>1.5185185185185186</c:v>
                </c:pt>
                <c:pt idx="32115">
                  <c:v>0</c:v>
                </c:pt>
                <c:pt idx="32116">
                  <c:v>0</c:v>
                </c:pt>
                <c:pt idx="32117">
                  <c:v>1.6666666666666667</c:v>
                </c:pt>
                <c:pt idx="32118">
                  <c:v>0</c:v>
                </c:pt>
                <c:pt idx="32119">
                  <c:v>1.7241379310344827</c:v>
                </c:pt>
                <c:pt idx="32120">
                  <c:v>0</c:v>
                </c:pt>
                <c:pt idx="32121">
                  <c:v>0</c:v>
                </c:pt>
                <c:pt idx="32122">
                  <c:v>0</c:v>
                </c:pt>
                <c:pt idx="32123">
                  <c:v>0</c:v>
                </c:pt>
                <c:pt idx="32124">
                  <c:v>0</c:v>
                </c:pt>
                <c:pt idx="32125">
                  <c:v>0</c:v>
                </c:pt>
                <c:pt idx="32126">
                  <c:v>0</c:v>
                </c:pt>
                <c:pt idx="32127">
                  <c:v>0</c:v>
                </c:pt>
                <c:pt idx="32128">
                  <c:v>0</c:v>
                </c:pt>
                <c:pt idx="32129">
                  <c:v>0</c:v>
                </c:pt>
                <c:pt idx="32130">
                  <c:v>0</c:v>
                </c:pt>
                <c:pt idx="32131">
                  <c:v>0</c:v>
                </c:pt>
                <c:pt idx="32132">
                  <c:v>0</c:v>
                </c:pt>
                <c:pt idx="32133">
                  <c:v>0</c:v>
                </c:pt>
                <c:pt idx="32134">
                  <c:v>0</c:v>
                </c:pt>
                <c:pt idx="32135">
                  <c:v>0</c:v>
                </c:pt>
                <c:pt idx="32136">
                  <c:v>0</c:v>
                </c:pt>
                <c:pt idx="32137">
                  <c:v>0</c:v>
                </c:pt>
                <c:pt idx="32138">
                  <c:v>0</c:v>
                </c:pt>
                <c:pt idx="32139">
                  <c:v>0</c:v>
                </c:pt>
                <c:pt idx="32140">
                  <c:v>0</c:v>
                </c:pt>
                <c:pt idx="32141">
                  <c:v>0</c:v>
                </c:pt>
                <c:pt idx="32142">
                  <c:v>0</c:v>
                </c:pt>
                <c:pt idx="32143">
                  <c:v>0</c:v>
                </c:pt>
                <c:pt idx="32144">
                  <c:v>0</c:v>
                </c:pt>
                <c:pt idx="32145">
                  <c:v>0</c:v>
                </c:pt>
                <c:pt idx="32146">
                  <c:v>0</c:v>
                </c:pt>
                <c:pt idx="32147">
                  <c:v>0</c:v>
                </c:pt>
                <c:pt idx="32148">
                  <c:v>0</c:v>
                </c:pt>
                <c:pt idx="32149">
                  <c:v>0</c:v>
                </c:pt>
                <c:pt idx="32150">
                  <c:v>0</c:v>
                </c:pt>
                <c:pt idx="32151">
                  <c:v>0</c:v>
                </c:pt>
                <c:pt idx="32152">
                  <c:v>0.4</c:v>
                </c:pt>
                <c:pt idx="32153">
                  <c:v>0</c:v>
                </c:pt>
                <c:pt idx="32154">
                  <c:v>0</c:v>
                </c:pt>
                <c:pt idx="32155">
                  <c:v>0</c:v>
                </c:pt>
                <c:pt idx="32156">
                  <c:v>0</c:v>
                </c:pt>
                <c:pt idx="32157">
                  <c:v>0</c:v>
                </c:pt>
                <c:pt idx="32158">
                  <c:v>0.30769230769230771</c:v>
                </c:pt>
                <c:pt idx="32159">
                  <c:v>0</c:v>
                </c:pt>
                <c:pt idx="32160">
                  <c:v>0.72727272727272729</c:v>
                </c:pt>
                <c:pt idx="32161">
                  <c:v>0</c:v>
                </c:pt>
                <c:pt idx="32162">
                  <c:v>0</c:v>
                </c:pt>
                <c:pt idx="32163">
                  <c:v>0</c:v>
                </c:pt>
                <c:pt idx="32164">
                  <c:v>0</c:v>
                </c:pt>
                <c:pt idx="32165">
                  <c:v>0</c:v>
                </c:pt>
                <c:pt idx="32166">
                  <c:v>0</c:v>
                </c:pt>
                <c:pt idx="32167">
                  <c:v>1.6</c:v>
                </c:pt>
                <c:pt idx="32168">
                  <c:v>1</c:v>
                </c:pt>
                <c:pt idx="32169">
                  <c:v>0</c:v>
                </c:pt>
                <c:pt idx="32170">
                  <c:v>0</c:v>
                </c:pt>
                <c:pt idx="32171">
                  <c:v>0.6</c:v>
                </c:pt>
                <c:pt idx="32172">
                  <c:v>0</c:v>
                </c:pt>
                <c:pt idx="32173">
                  <c:v>0</c:v>
                </c:pt>
                <c:pt idx="32174">
                  <c:v>1.3333333333333333</c:v>
                </c:pt>
                <c:pt idx="32175">
                  <c:v>0</c:v>
                </c:pt>
                <c:pt idx="32176">
                  <c:v>0.33333333333333331</c:v>
                </c:pt>
                <c:pt idx="32177">
                  <c:v>0.44444444444444442</c:v>
                </c:pt>
                <c:pt idx="32178">
                  <c:v>0</c:v>
                </c:pt>
                <c:pt idx="32179">
                  <c:v>0</c:v>
                </c:pt>
                <c:pt idx="32180">
                  <c:v>0.70588235294117652</c:v>
                </c:pt>
                <c:pt idx="32181">
                  <c:v>0.90909090909090906</c:v>
                </c:pt>
                <c:pt idx="32182">
                  <c:v>0</c:v>
                </c:pt>
                <c:pt idx="32183">
                  <c:v>1.3333333333333333</c:v>
                </c:pt>
                <c:pt idx="32184">
                  <c:v>0.27272727272727271</c:v>
                </c:pt>
                <c:pt idx="32185">
                  <c:v>0</c:v>
                </c:pt>
                <c:pt idx="32186">
                  <c:v>0</c:v>
                </c:pt>
                <c:pt idx="32187">
                  <c:v>0.6875</c:v>
                </c:pt>
                <c:pt idx="32188">
                  <c:v>0.72727272727272729</c:v>
                </c:pt>
                <c:pt idx="32189">
                  <c:v>1.0526315789473684</c:v>
                </c:pt>
                <c:pt idx="32190">
                  <c:v>0.22222222222222221</c:v>
                </c:pt>
                <c:pt idx="32191">
                  <c:v>0</c:v>
                </c:pt>
                <c:pt idx="32192">
                  <c:v>0.55000000000000004</c:v>
                </c:pt>
                <c:pt idx="32193">
                  <c:v>1.0526315789473684</c:v>
                </c:pt>
                <c:pt idx="32194">
                  <c:v>0</c:v>
                </c:pt>
                <c:pt idx="32195">
                  <c:v>1.3333333333333333</c:v>
                </c:pt>
                <c:pt idx="32196">
                  <c:v>0.57894736842105265</c:v>
                </c:pt>
                <c:pt idx="32197">
                  <c:v>0.25925925925925924</c:v>
                </c:pt>
                <c:pt idx="32198">
                  <c:v>0.66666666666666663</c:v>
                </c:pt>
                <c:pt idx="32199">
                  <c:v>0.34782608695652173</c:v>
                </c:pt>
                <c:pt idx="32200">
                  <c:v>0.5714285714285714</c:v>
                </c:pt>
                <c:pt idx="32201">
                  <c:v>0.95238095238095233</c:v>
                </c:pt>
                <c:pt idx="32202">
                  <c:v>0</c:v>
                </c:pt>
                <c:pt idx="32203">
                  <c:v>0</c:v>
                </c:pt>
                <c:pt idx="32204">
                  <c:v>0.5</c:v>
                </c:pt>
                <c:pt idx="32205">
                  <c:v>1.1666666666666667</c:v>
                </c:pt>
                <c:pt idx="32206">
                  <c:v>1.0869565217391304</c:v>
                </c:pt>
                <c:pt idx="32207">
                  <c:v>0.64</c:v>
                </c:pt>
                <c:pt idx="32208">
                  <c:v>0.64</c:v>
                </c:pt>
                <c:pt idx="32209">
                  <c:v>0.69565217391304346</c:v>
                </c:pt>
                <c:pt idx="32210">
                  <c:v>0.70967741935483875</c:v>
                </c:pt>
                <c:pt idx="32211">
                  <c:v>1.7777777777777777</c:v>
                </c:pt>
                <c:pt idx="32212">
                  <c:v>1.173913043478261</c:v>
                </c:pt>
                <c:pt idx="32213">
                  <c:v>0.66666666666666663</c:v>
                </c:pt>
                <c:pt idx="32214">
                  <c:v>1.2307692307692308</c:v>
                </c:pt>
                <c:pt idx="32215">
                  <c:v>1.4545454545454546</c:v>
                </c:pt>
                <c:pt idx="32216">
                  <c:v>1.5652173913043479</c:v>
                </c:pt>
                <c:pt idx="32217">
                  <c:v>1.5555555555555556</c:v>
                </c:pt>
                <c:pt idx="32218">
                  <c:v>0.54545454545454541</c:v>
                </c:pt>
                <c:pt idx="32219">
                  <c:v>0.54545454545454541</c:v>
                </c:pt>
                <c:pt idx="32220">
                  <c:v>1.6521739130434783</c:v>
                </c:pt>
                <c:pt idx="32221">
                  <c:v>0.86486486486486491</c:v>
                </c:pt>
                <c:pt idx="32222">
                  <c:v>1.4285714285714286</c:v>
                </c:pt>
                <c:pt idx="32223">
                  <c:v>1.76</c:v>
                </c:pt>
                <c:pt idx="32224">
                  <c:v>1.6</c:v>
                </c:pt>
                <c:pt idx="32225">
                  <c:v>0</c:v>
                </c:pt>
                <c:pt idx="32226">
                  <c:v>1.8125</c:v>
                </c:pt>
                <c:pt idx="32227">
                  <c:v>0</c:v>
                </c:pt>
                <c:pt idx="32228">
                  <c:v>2</c:v>
                </c:pt>
                <c:pt idx="32229">
                  <c:v>2</c:v>
                </c:pt>
                <c:pt idx="32230">
                  <c:v>0</c:v>
                </c:pt>
                <c:pt idx="32231">
                  <c:v>0</c:v>
                </c:pt>
                <c:pt idx="32232">
                  <c:v>0</c:v>
                </c:pt>
                <c:pt idx="32233">
                  <c:v>0</c:v>
                </c:pt>
                <c:pt idx="32234">
                  <c:v>0</c:v>
                </c:pt>
                <c:pt idx="32235">
                  <c:v>0</c:v>
                </c:pt>
                <c:pt idx="32236">
                  <c:v>0</c:v>
                </c:pt>
                <c:pt idx="32237">
                  <c:v>0</c:v>
                </c:pt>
                <c:pt idx="32238">
                  <c:v>0</c:v>
                </c:pt>
                <c:pt idx="32239">
                  <c:v>0</c:v>
                </c:pt>
                <c:pt idx="32240">
                  <c:v>0</c:v>
                </c:pt>
                <c:pt idx="32241">
                  <c:v>0</c:v>
                </c:pt>
                <c:pt idx="32242">
                  <c:v>1.5454545454545454</c:v>
                </c:pt>
                <c:pt idx="32243">
                  <c:v>0</c:v>
                </c:pt>
                <c:pt idx="32244">
                  <c:v>1.0689655172413792</c:v>
                </c:pt>
                <c:pt idx="32245">
                  <c:v>1.2916666666666667</c:v>
                </c:pt>
                <c:pt idx="32246">
                  <c:v>1.36</c:v>
                </c:pt>
                <c:pt idx="32247">
                  <c:v>1.1666666666666667</c:v>
                </c:pt>
                <c:pt idx="32248">
                  <c:v>2.1153846153846154</c:v>
                </c:pt>
                <c:pt idx="32249">
                  <c:v>0</c:v>
                </c:pt>
                <c:pt idx="32250">
                  <c:v>0</c:v>
                </c:pt>
                <c:pt idx="32251">
                  <c:v>0</c:v>
                </c:pt>
                <c:pt idx="32252">
                  <c:v>0</c:v>
                </c:pt>
                <c:pt idx="32253">
                  <c:v>0</c:v>
                </c:pt>
                <c:pt idx="32254">
                  <c:v>0</c:v>
                </c:pt>
                <c:pt idx="32255">
                  <c:v>0</c:v>
                </c:pt>
                <c:pt idx="32256">
                  <c:v>0</c:v>
                </c:pt>
                <c:pt idx="32257">
                  <c:v>0</c:v>
                </c:pt>
                <c:pt idx="32258">
                  <c:v>0</c:v>
                </c:pt>
                <c:pt idx="32259">
                  <c:v>0</c:v>
                </c:pt>
                <c:pt idx="32260">
                  <c:v>0</c:v>
                </c:pt>
                <c:pt idx="32261">
                  <c:v>0</c:v>
                </c:pt>
                <c:pt idx="32262">
                  <c:v>0</c:v>
                </c:pt>
                <c:pt idx="32263">
                  <c:v>0</c:v>
                </c:pt>
                <c:pt idx="32264">
                  <c:v>0</c:v>
                </c:pt>
                <c:pt idx="32265">
                  <c:v>0</c:v>
                </c:pt>
                <c:pt idx="32266">
                  <c:v>0</c:v>
                </c:pt>
                <c:pt idx="32267">
                  <c:v>0</c:v>
                </c:pt>
                <c:pt idx="32268">
                  <c:v>0</c:v>
                </c:pt>
                <c:pt idx="32269">
                  <c:v>0</c:v>
                </c:pt>
                <c:pt idx="32270">
                  <c:v>0.4</c:v>
                </c:pt>
                <c:pt idx="32271">
                  <c:v>0</c:v>
                </c:pt>
                <c:pt idx="32272">
                  <c:v>0</c:v>
                </c:pt>
                <c:pt idx="32273">
                  <c:v>0</c:v>
                </c:pt>
                <c:pt idx="32274">
                  <c:v>0</c:v>
                </c:pt>
                <c:pt idx="32275">
                  <c:v>0</c:v>
                </c:pt>
                <c:pt idx="32276">
                  <c:v>0</c:v>
                </c:pt>
                <c:pt idx="32277">
                  <c:v>0</c:v>
                </c:pt>
                <c:pt idx="32278">
                  <c:v>0</c:v>
                </c:pt>
                <c:pt idx="32279">
                  <c:v>0</c:v>
                </c:pt>
                <c:pt idx="32280">
                  <c:v>0.46153846153846156</c:v>
                </c:pt>
                <c:pt idx="32281">
                  <c:v>0</c:v>
                </c:pt>
                <c:pt idx="32282">
                  <c:v>0</c:v>
                </c:pt>
                <c:pt idx="32283">
                  <c:v>0</c:v>
                </c:pt>
                <c:pt idx="32284">
                  <c:v>0</c:v>
                </c:pt>
                <c:pt idx="32285">
                  <c:v>0</c:v>
                </c:pt>
                <c:pt idx="32286">
                  <c:v>0</c:v>
                </c:pt>
                <c:pt idx="32287">
                  <c:v>0</c:v>
                </c:pt>
                <c:pt idx="32288">
                  <c:v>0</c:v>
                </c:pt>
                <c:pt idx="32289">
                  <c:v>0</c:v>
                </c:pt>
                <c:pt idx="32290">
                  <c:v>0</c:v>
                </c:pt>
                <c:pt idx="32291">
                  <c:v>0</c:v>
                </c:pt>
                <c:pt idx="32292">
                  <c:v>0</c:v>
                </c:pt>
                <c:pt idx="32293">
                  <c:v>0</c:v>
                </c:pt>
                <c:pt idx="32294">
                  <c:v>0</c:v>
                </c:pt>
                <c:pt idx="32295">
                  <c:v>0.5</c:v>
                </c:pt>
                <c:pt idx="32296">
                  <c:v>0</c:v>
                </c:pt>
                <c:pt idx="32297">
                  <c:v>0</c:v>
                </c:pt>
                <c:pt idx="32298">
                  <c:v>0</c:v>
                </c:pt>
                <c:pt idx="32299">
                  <c:v>0</c:v>
                </c:pt>
                <c:pt idx="32300">
                  <c:v>0.82352941176470584</c:v>
                </c:pt>
                <c:pt idx="32301">
                  <c:v>0.35294117647058826</c:v>
                </c:pt>
                <c:pt idx="32302">
                  <c:v>0.35294117647058826</c:v>
                </c:pt>
                <c:pt idx="32303">
                  <c:v>0</c:v>
                </c:pt>
                <c:pt idx="32304">
                  <c:v>0.8</c:v>
                </c:pt>
                <c:pt idx="32305">
                  <c:v>0.34782608695652173</c:v>
                </c:pt>
                <c:pt idx="32306">
                  <c:v>0.5</c:v>
                </c:pt>
                <c:pt idx="32307">
                  <c:v>0.81818181818181823</c:v>
                </c:pt>
                <c:pt idx="32308">
                  <c:v>0</c:v>
                </c:pt>
                <c:pt idx="32309">
                  <c:v>0.43478260869565216</c:v>
                </c:pt>
                <c:pt idx="32310">
                  <c:v>0.36363636363636365</c:v>
                </c:pt>
                <c:pt idx="32311">
                  <c:v>0.65</c:v>
                </c:pt>
                <c:pt idx="32312">
                  <c:v>0</c:v>
                </c:pt>
                <c:pt idx="32313">
                  <c:v>0.43478260869565216</c:v>
                </c:pt>
                <c:pt idx="32314">
                  <c:v>0.65</c:v>
                </c:pt>
                <c:pt idx="32315">
                  <c:v>0.8571428571428571</c:v>
                </c:pt>
                <c:pt idx="32316">
                  <c:v>0.56000000000000005</c:v>
                </c:pt>
                <c:pt idx="32317">
                  <c:v>0.81818181818181823</c:v>
                </c:pt>
                <c:pt idx="32318">
                  <c:v>0.29032258064516131</c:v>
                </c:pt>
                <c:pt idx="32319">
                  <c:v>0</c:v>
                </c:pt>
                <c:pt idx="32320">
                  <c:v>0.42424242424242425</c:v>
                </c:pt>
                <c:pt idx="32321">
                  <c:v>1.0952380952380953</c:v>
                </c:pt>
                <c:pt idx="32322">
                  <c:v>1.1578947368421053</c:v>
                </c:pt>
                <c:pt idx="32323">
                  <c:v>0</c:v>
                </c:pt>
                <c:pt idx="32324">
                  <c:v>1.3333333333333333</c:v>
                </c:pt>
                <c:pt idx="32325">
                  <c:v>0.62068965517241381</c:v>
                </c:pt>
                <c:pt idx="32326">
                  <c:v>1.4444444444444444</c:v>
                </c:pt>
                <c:pt idx="32327">
                  <c:v>0.83870967741935487</c:v>
                </c:pt>
                <c:pt idx="32328">
                  <c:v>1.0714285714285714</c:v>
                </c:pt>
                <c:pt idx="32329">
                  <c:v>0.74285714285714288</c:v>
                </c:pt>
                <c:pt idx="32330">
                  <c:v>0.64102564102564108</c:v>
                </c:pt>
                <c:pt idx="32331">
                  <c:v>0.65</c:v>
                </c:pt>
                <c:pt idx="32332">
                  <c:v>0</c:v>
                </c:pt>
                <c:pt idx="32333">
                  <c:v>2.125</c:v>
                </c:pt>
                <c:pt idx="32334">
                  <c:v>0.59090909090909094</c:v>
                </c:pt>
                <c:pt idx="32335">
                  <c:v>0.59090909090909094</c:v>
                </c:pt>
                <c:pt idx="32336">
                  <c:v>1.6521739130434783</c:v>
                </c:pt>
                <c:pt idx="32337">
                  <c:v>1.0303030303030303</c:v>
                </c:pt>
                <c:pt idx="32338">
                  <c:v>1.75</c:v>
                </c:pt>
                <c:pt idx="32339">
                  <c:v>1.1176470588235294</c:v>
                </c:pt>
                <c:pt idx="32340">
                  <c:v>1</c:v>
                </c:pt>
                <c:pt idx="32341">
                  <c:v>0</c:v>
                </c:pt>
                <c:pt idx="32342">
                  <c:v>1.0769230769230769</c:v>
                </c:pt>
                <c:pt idx="32343">
                  <c:v>1.9230769230769231</c:v>
                </c:pt>
                <c:pt idx="32344">
                  <c:v>0</c:v>
                </c:pt>
                <c:pt idx="32345">
                  <c:v>2.1470588235294117</c:v>
                </c:pt>
                <c:pt idx="32346">
                  <c:v>0</c:v>
                </c:pt>
                <c:pt idx="32347">
                  <c:v>0</c:v>
                </c:pt>
                <c:pt idx="32348">
                  <c:v>0</c:v>
                </c:pt>
                <c:pt idx="32349">
                  <c:v>0</c:v>
                </c:pt>
                <c:pt idx="32350">
                  <c:v>0</c:v>
                </c:pt>
                <c:pt idx="32351">
                  <c:v>0</c:v>
                </c:pt>
                <c:pt idx="32352">
                  <c:v>0</c:v>
                </c:pt>
                <c:pt idx="32353">
                  <c:v>0</c:v>
                </c:pt>
                <c:pt idx="32354">
                  <c:v>0</c:v>
                </c:pt>
                <c:pt idx="32355">
                  <c:v>0</c:v>
                </c:pt>
                <c:pt idx="32356">
                  <c:v>0</c:v>
                </c:pt>
                <c:pt idx="32357">
                  <c:v>1.3076923076923077</c:v>
                </c:pt>
                <c:pt idx="32358">
                  <c:v>0.68421052631578949</c:v>
                </c:pt>
                <c:pt idx="32359">
                  <c:v>0</c:v>
                </c:pt>
                <c:pt idx="32360">
                  <c:v>0</c:v>
                </c:pt>
                <c:pt idx="32361">
                  <c:v>1.2307692307692308</c:v>
                </c:pt>
                <c:pt idx="32362">
                  <c:v>0</c:v>
                </c:pt>
                <c:pt idx="32363">
                  <c:v>0</c:v>
                </c:pt>
                <c:pt idx="32364">
                  <c:v>1.1304347826086956</c:v>
                </c:pt>
                <c:pt idx="32365">
                  <c:v>0.76470588235294112</c:v>
                </c:pt>
                <c:pt idx="32366">
                  <c:v>0.65789473684210531</c:v>
                </c:pt>
                <c:pt idx="32367">
                  <c:v>0</c:v>
                </c:pt>
                <c:pt idx="32368">
                  <c:v>1.03125</c:v>
                </c:pt>
                <c:pt idx="32369">
                  <c:v>1.375</c:v>
                </c:pt>
                <c:pt idx="32370">
                  <c:v>1.8</c:v>
                </c:pt>
                <c:pt idx="32371">
                  <c:v>1.875</c:v>
                </c:pt>
                <c:pt idx="32372">
                  <c:v>1.1052631578947369</c:v>
                </c:pt>
                <c:pt idx="32373">
                  <c:v>0</c:v>
                </c:pt>
                <c:pt idx="32374">
                  <c:v>0</c:v>
                </c:pt>
                <c:pt idx="32375">
                  <c:v>0</c:v>
                </c:pt>
                <c:pt idx="32376">
                  <c:v>0</c:v>
                </c:pt>
                <c:pt idx="32377">
                  <c:v>0</c:v>
                </c:pt>
                <c:pt idx="32378">
                  <c:v>0</c:v>
                </c:pt>
                <c:pt idx="32379">
                  <c:v>0</c:v>
                </c:pt>
                <c:pt idx="32380">
                  <c:v>0</c:v>
                </c:pt>
                <c:pt idx="32381">
                  <c:v>0</c:v>
                </c:pt>
                <c:pt idx="32382">
                  <c:v>0</c:v>
                </c:pt>
                <c:pt idx="32383">
                  <c:v>0</c:v>
                </c:pt>
                <c:pt idx="32384">
                  <c:v>0</c:v>
                </c:pt>
                <c:pt idx="32385">
                  <c:v>0</c:v>
                </c:pt>
                <c:pt idx="32386">
                  <c:v>0</c:v>
                </c:pt>
                <c:pt idx="32387">
                  <c:v>0</c:v>
                </c:pt>
                <c:pt idx="32388">
                  <c:v>0</c:v>
                </c:pt>
                <c:pt idx="32389">
                  <c:v>0</c:v>
                </c:pt>
                <c:pt idx="32390">
                  <c:v>0</c:v>
                </c:pt>
                <c:pt idx="32391">
                  <c:v>0</c:v>
                </c:pt>
                <c:pt idx="32392">
                  <c:v>0</c:v>
                </c:pt>
                <c:pt idx="32393">
                  <c:v>0</c:v>
                </c:pt>
                <c:pt idx="32394">
                  <c:v>0</c:v>
                </c:pt>
                <c:pt idx="32395">
                  <c:v>0</c:v>
                </c:pt>
                <c:pt idx="32396">
                  <c:v>0</c:v>
                </c:pt>
                <c:pt idx="32397">
                  <c:v>0</c:v>
                </c:pt>
                <c:pt idx="32398">
                  <c:v>0</c:v>
                </c:pt>
                <c:pt idx="32399">
                  <c:v>0</c:v>
                </c:pt>
                <c:pt idx="32400">
                  <c:v>0</c:v>
                </c:pt>
                <c:pt idx="32401">
                  <c:v>0</c:v>
                </c:pt>
                <c:pt idx="32402">
                  <c:v>0</c:v>
                </c:pt>
                <c:pt idx="32403">
                  <c:v>0</c:v>
                </c:pt>
                <c:pt idx="32404">
                  <c:v>0</c:v>
                </c:pt>
                <c:pt idx="32405">
                  <c:v>0</c:v>
                </c:pt>
                <c:pt idx="32406">
                  <c:v>0</c:v>
                </c:pt>
                <c:pt idx="32407">
                  <c:v>0</c:v>
                </c:pt>
                <c:pt idx="32408">
                  <c:v>0.30769230769230771</c:v>
                </c:pt>
                <c:pt idx="32409">
                  <c:v>0</c:v>
                </c:pt>
                <c:pt idx="32410">
                  <c:v>0</c:v>
                </c:pt>
                <c:pt idx="32411">
                  <c:v>0</c:v>
                </c:pt>
                <c:pt idx="32412">
                  <c:v>0.5714285714285714</c:v>
                </c:pt>
                <c:pt idx="32413">
                  <c:v>0</c:v>
                </c:pt>
                <c:pt idx="32414">
                  <c:v>0.53333333333333333</c:v>
                </c:pt>
                <c:pt idx="32415">
                  <c:v>0</c:v>
                </c:pt>
                <c:pt idx="32416">
                  <c:v>0</c:v>
                </c:pt>
                <c:pt idx="32417">
                  <c:v>0.94117647058823528</c:v>
                </c:pt>
                <c:pt idx="32418">
                  <c:v>0</c:v>
                </c:pt>
                <c:pt idx="32419">
                  <c:v>1.2307692307692308</c:v>
                </c:pt>
                <c:pt idx="32420">
                  <c:v>0.23809523809523808</c:v>
                </c:pt>
                <c:pt idx="32421">
                  <c:v>0</c:v>
                </c:pt>
                <c:pt idx="32422">
                  <c:v>0.3888888888888889</c:v>
                </c:pt>
                <c:pt idx="32423">
                  <c:v>0</c:v>
                </c:pt>
                <c:pt idx="32424">
                  <c:v>1</c:v>
                </c:pt>
                <c:pt idx="32425">
                  <c:v>0</c:v>
                </c:pt>
                <c:pt idx="32426">
                  <c:v>0</c:v>
                </c:pt>
                <c:pt idx="32427">
                  <c:v>0</c:v>
                </c:pt>
                <c:pt idx="32428">
                  <c:v>0</c:v>
                </c:pt>
                <c:pt idx="32429">
                  <c:v>0</c:v>
                </c:pt>
                <c:pt idx="32430">
                  <c:v>0.90909090909090906</c:v>
                </c:pt>
                <c:pt idx="32431">
                  <c:v>1.0434782608695652</c:v>
                </c:pt>
                <c:pt idx="32432">
                  <c:v>0.875</c:v>
                </c:pt>
                <c:pt idx="32433">
                  <c:v>0.23333333333333334</c:v>
                </c:pt>
                <c:pt idx="32434">
                  <c:v>0.6</c:v>
                </c:pt>
                <c:pt idx="32435">
                  <c:v>0.95238095238095233</c:v>
                </c:pt>
                <c:pt idx="32436">
                  <c:v>0.44444444444444442</c:v>
                </c:pt>
                <c:pt idx="32437">
                  <c:v>1.05</c:v>
                </c:pt>
                <c:pt idx="32438">
                  <c:v>0.8571428571428571</c:v>
                </c:pt>
                <c:pt idx="32439">
                  <c:v>0.76923076923076927</c:v>
                </c:pt>
                <c:pt idx="32440">
                  <c:v>1.0434782608695652</c:v>
                </c:pt>
                <c:pt idx="32441">
                  <c:v>1.0909090909090908</c:v>
                </c:pt>
                <c:pt idx="32442">
                  <c:v>1.0714285714285714</c:v>
                </c:pt>
                <c:pt idx="32443">
                  <c:v>1.1666666666666667</c:v>
                </c:pt>
                <c:pt idx="32444">
                  <c:v>1.36</c:v>
                </c:pt>
                <c:pt idx="32445">
                  <c:v>0.9</c:v>
                </c:pt>
                <c:pt idx="32446">
                  <c:v>1.5238095238095237</c:v>
                </c:pt>
                <c:pt idx="32447">
                  <c:v>1.103448275862069</c:v>
                </c:pt>
                <c:pt idx="32448">
                  <c:v>1.6363636363636365</c:v>
                </c:pt>
                <c:pt idx="32449">
                  <c:v>1.1428571428571428</c:v>
                </c:pt>
                <c:pt idx="32450">
                  <c:v>1.9090909090909092</c:v>
                </c:pt>
                <c:pt idx="32451">
                  <c:v>1.7391304347826086</c:v>
                </c:pt>
                <c:pt idx="32452">
                  <c:v>0.97297297297297303</c:v>
                </c:pt>
                <c:pt idx="32453">
                  <c:v>1.4482758620689655</c:v>
                </c:pt>
                <c:pt idx="32454">
                  <c:v>1.0769230769230769</c:v>
                </c:pt>
                <c:pt idx="32455">
                  <c:v>0</c:v>
                </c:pt>
                <c:pt idx="32456">
                  <c:v>1.8076923076923077</c:v>
                </c:pt>
                <c:pt idx="32457">
                  <c:v>0</c:v>
                </c:pt>
                <c:pt idx="32458">
                  <c:v>1.92</c:v>
                </c:pt>
                <c:pt idx="32459">
                  <c:v>1.962962962962963</c:v>
                </c:pt>
                <c:pt idx="32460">
                  <c:v>1.7333333333333334</c:v>
                </c:pt>
                <c:pt idx="32461">
                  <c:v>1.5483870967741935</c:v>
                </c:pt>
                <c:pt idx="32462">
                  <c:v>1.375</c:v>
                </c:pt>
                <c:pt idx="32463">
                  <c:v>0</c:v>
                </c:pt>
                <c:pt idx="32464">
                  <c:v>1.7241379310344827</c:v>
                </c:pt>
                <c:pt idx="32465">
                  <c:v>1.1707317073170731</c:v>
                </c:pt>
                <c:pt idx="32466">
                  <c:v>1.4358974358974359</c:v>
                </c:pt>
                <c:pt idx="32467">
                  <c:v>0</c:v>
                </c:pt>
                <c:pt idx="32468">
                  <c:v>0</c:v>
                </c:pt>
                <c:pt idx="32469">
                  <c:v>0</c:v>
                </c:pt>
                <c:pt idx="32470">
                  <c:v>0</c:v>
                </c:pt>
                <c:pt idx="32471">
                  <c:v>0</c:v>
                </c:pt>
                <c:pt idx="32472">
                  <c:v>0</c:v>
                </c:pt>
                <c:pt idx="32473">
                  <c:v>0</c:v>
                </c:pt>
                <c:pt idx="32474">
                  <c:v>0</c:v>
                </c:pt>
                <c:pt idx="32475">
                  <c:v>0</c:v>
                </c:pt>
                <c:pt idx="32476">
                  <c:v>0</c:v>
                </c:pt>
                <c:pt idx="32477">
                  <c:v>1.0909090909090908</c:v>
                </c:pt>
                <c:pt idx="32478">
                  <c:v>0</c:v>
                </c:pt>
                <c:pt idx="32479">
                  <c:v>1.5</c:v>
                </c:pt>
                <c:pt idx="32480">
                  <c:v>1.1071428571428572</c:v>
                </c:pt>
                <c:pt idx="32481">
                  <c:v>0</c:v>
                </c:pt>
                <c:pt idx="32482">
                  <c:v>0</c:v>
                </c:pt>
                <c:pt idx="32483">
                  <c:v>1</c:v>
                </c:pt>
                <c:pt idx="32484">
                  <c:v>0</c:v>
                </c:pt>
                <c:pt idx="32485">
                  <c:v>2.2083333333333335</c:v>
                </c:pt>
                <c:pt idx="32486">
                  <c:v>0</c:v>
                </c:pt>
                <c:pt idx="32487">
                  <c:v>0</c:v>
                </c:pt>
                <c:pt idx="32488">
                  <c:v>0</c:v>
                </c:pt>
                <c:pt idx="32489">
                  <c:v>1.6</c:v>
                </c:pt>
                <c:pt idx="32490">
                  <c:v>0</c:v>
                </c:pt>
                <c:pt idx="32491">
                  <c:v>0</c:v>
                </c:pt>
                <c:pt idx="32492">
                  <c:v>0</c:v>
                </c:pt>
                <c:pt idx="32493">
                  <c:v>0</c:v>
                </c:pt>
                <c:pt idx="32494">
                  <c:v>0</c:v>
                </c:pt>
                <c:pt idx="32495">
                  <c:v>0</c:v>
                </c:pt>
                <c:pt idx="32496">
                  <c:v>0</c:v>
                </c:pt>
                <c:pt idx="32497">
                  <c:v>0</c:v>
                </c:pt>
                <c:pt idx="32498">
                  <c:v>0</c:v>
                </c:pt>
                <c:pt idx="32499">
                  <c:v>0</c:v>
                </c:pt>
                <c:pt idx="32500">
                  <c:v>0</c:v>
                </c:pt>
                <c:pt idx="32501">
                  <c:v>0</c:v>
                </c:pt>
                <c:pt idx="32502">
                  <c:v>0</c:v>
                </c:pt>
                <c:pt idx="32503">
                  <c:v>0</c:v>
                </c:pt>
                <c:pt idx="32504">
                  <c:v>0</c:v>
                </c:pt>
                <c:pt idx="32505">
                  <c:v>0</c:v>
                </c:pt>
                <c:pt idx="32506">
                  <c:v>0</c:v>
                </c:pt>
                <c:pt idx="32507">
                  <c:v>0</c:v>
                </c:pt>
                <c:pt idx="32508">
                  <c:v>0</c:v>
                </c:pt>
                <c:pt idx="32509">
                  <c:v>0</c:v>
                </c:pt>
                <c:pt idx="32510">
                  <c:v>0</c:v>
                </c:pt>
                <c:pt idx="32511">
                  <c:v>0</c:v>
                </c:pt>
                <c:pt idx="32512">
                  <c:v>0</c:v>
                </c:pt>
                <c:pt idx="32513">
                  <c:v>0</c:v>
                </c:pt>
                <c:pt idx="32514">
                  <c:v>0</c:v>
                </c:pt>
                <c:pt idx="32515">
                  <c:v>0</c:v>
                </c:pt>
                <c:pt idx="32516">
                  <c:v>0</c:v>
                </c:pt>
                <c:pt idx="32517">
                  <c:v>0</c:v>
                </c:pt>
                <c:pt idx="32518">
                  <c:v>0</c:v>
                </c:pt>
                <c:pt idx="32519">
                  <c:v>0</c:v>
                </c:pt>
                <c:pt idx="32520">
                  <c:v>0</c:v>
                </c:pt>
                <c:pt idx="32521">
                  <c:v>0</c:v>
                </c:pt>
                <c:pt idx="32522">
                  <c:v>0</c:v>
                </c:pt>
                <c:pt idx="32523">
                  <c:v>0</c:v>
                </c:pt>
                <c:pt idx="32524">
                  <c:v>0</c:v>
                </c:pt>
                <c:pt idx="32525">
                  <c:v>0</c:v>
                </c:pt>
                <c:pt idx="32526">
                  <c:v>0</c:v>
                </c:pt>
                <c:pt idx="32527">
                  <c:v>0</c:v>
                </c:pt>
                <c:pt idx="32528">
                  <c:v>0</c:v>
                </c:pt>
                <c:pt idx="32529">
                  <c:v>0</c:v>
                </c:pt>
                <c:pt idx="32530">
                  <c:v>0</c:v>
                </c:pt>
                <c:pt idx="32531">
                  <c:v>0.73684210526315785</c:v>
                </c:pt>
                <c:pt idx="32532">
                  <c:v>0</c:v>
                </c:pt>
                <c:pt idx="32533">
                  <c:v>0</c:v>
                </c:pt>
                <c:pt idx="32534">
                  <c:v>0</c:v>
                </c:pt>
                <c:pt idx="32535">
                  <c:v>0.93333333333333335</c:v>
                </c:pt>
                <c:pt idx="32536">
                  <c:v>0</c:v>
                </c:pt>
                <c:pt idx="32537">
                  <c:v>0</c:v>
                </c:pt>
                <c:pt idx="32538">
                  <c:v>0</c:v>
                </c:pt>
                <c:pt idx="32539">
                  <c:v>0</c:v>
                </c:pt>
                <c:pt idx="32540">
                  <c:v>0.2857142857142857</c:v>
                </c:pt>
                <c:pt idx="32541">
                  <c:v>0</c:v>
                </c:pt>
                <c:pt idx="32542">
                  <c:v>0</c:v>
                </c:pt>
                <c:pt idx="32543">
                  <c:v>0.36363636363636365</c:v>
                </c:pt>
                <c:pt idx="32544">
                  <c:v>0</c:v>
                </c:pt>
                <c:pt idx="32545">
                  <c:v>0.70588235294117652</c:v>
                </c:pt>
                <c:pt idx="32546">
                  <c:v>0.72</c:v>
                </c:pt>
                <c:pt idx="32547">
                  <c:v>1.1304347826086956</c:v>
                </c:pt>
                <c:pt idx="32548">
                  <c:v>1</c:v>
                </c:pt>
                <c:pt idx="32549">
                  <c:v>0</c:v>
                </c:pt>
                <c:pt idx="32550">
                  <c:v>0.55555555555555558</c:v>
                </c:pt>
                <c:pt idx="32551">
                  <c:v>0</c:v>
                </c:pt>
                <c:pt idx="32552">
                  <c:v>0.58333333333333337</c:v>
                </c:pt>
                <c:pt idx="32553">
                  <c:v>0.8571428571428571</c:v>
                </c:pt>
                <c:pt idx="32554">
                  <c:v>0</c:v>
                </c:pt>
                <c:pt idx="32555">
                  <c:v>0</c:v>
                </c:pt>
                <c:pt idx="32556">
                  <c:v>0.89473684210526316</c:v>
                </c:pt>
                <c:pt idx="32557">
                  <c:v>0.5</c:v>
                </c:pt>
                <c:pt idx="32558">
                  <c:v>0.8</c:v>
                </c:pt>
                <c:pt idx="32559">
                  <c:v>1.4285714285714286</c:v>
                </c:pt>
                <c:pt idx="32560">
                  <c:v>1.037037037037037</c:v>
                </c:pt>
                <c:pt idx="32561">
                  <c:v>1.1200000000000001</c:v>
                </c:pt>
                <c:pt idx="32562">
                  <c:v>1.2608695652173914</c:v>
                </c:pt>
                <c:pt idx="32563">
                  <c:v>1</c:v>
                </c:pt>
                <c:pt idx="32564">
                  <c:v>1.5789473684210527</c:v>
                </c:pt>
                <c:pt idx="32565">
                  <c:v>1.0303030303030303</c:v>
                </c:pt>
                <c:pt idx="32566">
                  <c:v>0.8571428571428571</c:v>
                </c:pt>
                <c:pt idx="32567">
                  <c:v>1.5769230769230769</c:v>
                </c:pt>
                <c:pt idx="32568">
                  <c:v>0</c:v>
                </c:pt>
                <c:pt idx="32569">
                  <c:v>1.4193548387096775</c:v>
                </c:pt>
                <c:pt idx="32570">
                  <c:v>0.94444444444444442</c:v>
                </c:pt>
                <c:pt idx="32571">
                  <c:v>2</c:v>
                </c:pt>
                <c:pt idx="32572">
                  <c:v>1.6428571428571428</c:v>
                </c:pt>
                <c:pt idx="32573">
                  <c:v>0</c:v>
                </c:pt>
                <c:pt idx="32574">
                  <c:v>0</c:v>
                </c:pt>
                <c:pt idx="32575">
                  <c:v>1.1052631578947369</c:v>
                </c:pt>
                <c:pt idx="32576">
                  <c:v>1.1794871794871795</c:v>
                </c:pt>
                <c:pt idx="32577">
                  <c:v>1.8709677419354838</c:v>
                </c:pt>
                <c:pt idx="32578">
                  <c:v>1.5428571428571429</c:v>
                </c:pt>
                <c:pt idx="32579">
                  <c:v>0</c:v>
                </c:pt>
                <c:pt idx="32580">
                  <c:v>0</c:v>
                </c:pt>
                <c:pt idx="32581">
                  <c:v>0</c:v>
                </c:pt>
                <c:pt idx="32582">
                  <c:v>0</c:v>
                </c:pt>
                <c:pt idx="32583">
                  <c:v>0</c:v>
                </c:pt>
                <c:pt idx="32584">
                  <c:v>1.5263157894736843</c:v>
                </c:pt>
                <c:pt idx="32585">
                  <c:v>0</c:v>
                </c:pt>
                <c:pt idx="32586">
                  <c:v>0</c:v>
                </c:pt>
                <c:pt idx="32587">
                  <c:v>0</c:v>
                </c:pt>
                <c:pt idx="32588">
                  <c:v>0</c:v>
                </c:pt>
                <c:pt idx="32589">
                  <c:v>0</c:v>
                </c:pt>
                <c:pt idx="32590">
                  <c:v>0</c:v>
                </c:pt>
                <c:pt idx="32591">
                  <c:v>0</c:v>
                </c:pt>
                <c:pt idx="32592">
                  <c:v>0</c:v>
                </c:pt>
                <c:pt idx="32593">
                  <c:v>0</c:v>
                </c:pt>
                <c:pt idx="32594">
                  <c:v>0</c:v>
                </c:pt>
                <c:pt idx="32595">
                  <c:v>0</c:v>
                </c:pt>
                <c:pt idx="32596">
                  <c:v>0</c:v>
                </c:pt>
                <c:pt idx="32597">
                  <c:v>0</c:v>
                </c:pt>
                <c:pt idx="32598">
                  <c:v>0</c:v>
                </c:pt>
                <c:pt idx="32599">
                  <c:v>0</c:v>
                </c:pt>
                <c:pt idx="32600">
                  <c:v>0</c:v>
                </c:pt>
                <c:pt idx="32601">
                  <c:v>0</c:v>
                </c:pt>
                <c:pt idx="32602">
                  <c:v>0.30769230769230771</c:v>
                </c:pt>
                <c:pt idx="32603">
                  <c:v>0</c:v>
                </c:pt>
                <c:pt idx="32604">
                  <c:v>0</c:v>
                </c:pt>
                <c:pt idx="32605">
                  <c:v>0</c:v>
                </c:pt>
                <c:pt idx="32606">
                  <c:v>0</c:v>
                </c:pt>
                <c:pt idx="32607">
                  <c:v>0</c:v>
                </c:pt>
                <c:pt idx="32608">
                  <c:v>0.36363636363636365</c:v>
                </c:pt>
                <c:pt idx="32609">
                  <c:v>0</c:v>
                </c:pt>
                <c:pt idx="32610">
                  <c:v>0</c:v>
                </c:pt>
                <c:pt idx="32611">
                  <c:v>0.33333333333333331</c:v>
                </c:pt>
                <c:pt idx="32612">
                  <c:v>0.61538461538461542</c:v>
                </c:pt>
                <c:pt idx="32613">
                  <c:v>0</c:v>
                </c:pt>
                <c:pt idx="32614">
                  <c:v>0</c:v>
                </c:pt>
                <c:pt idx="32615">
                  <c:v>0</c:v>
                </c:pt>
                <c:pt idx="32616">
                  <c:v>0</c:v>
                </c:pt>
                <c:pt idx="32617">
                  <c:v>0.23529411764705882</c:v>
                </c:pt>
                <c:pt idx="32618">
                  <c:v>0</c:v>
                </c:pt>
                <c:pt idx="32619">
                  <c:v>0</c:v>
                </c:pt>
                <c:pt idx="32620">
                  <c:v>0.2</c:v>
                </c:pt>
                <c:pt idx="32621">
                  <c:v>0</c:v>
                </c:pt>
                <c:pt idx="32622">
                  <c:v>0</c:v>
                </c:pt>
                <c:pt idx="32623">
                  <c:v>0.84210526315789469</c:v>
                </c:pt>
                <c:pt idx="32624">
                  <c:v>0</c:v>
                </c:pt>
                <c:pt idx="32625">
                  <c:v>1.0666666666666667</c:v>
                </c:pt>
                <c:pt idx="32626">
                  <c:v>0</c:v>
                </c:pt>
                <c:pt idx="32627">
                  <c:v>0</c:v>
                </c:pt>
                <c:pt idx="32628">
                  <c:v>0</c:v>
                </c:pt>
                <c:pt idx="32629">
                  <c:v>0.61111111111111116</c:v>
                </c:pt>
                <c:pt idx="32630">
                  <c:v>0</c:v>
                </c:pt>
                <c:pt idx="32631">
                  <c:v>0.73684210526315785</c:v>
                </c:pt>
                <c:pt idx="32632">
                  <c:v>1.0909090909090908</c:v>
                </c:pt>
                <c:pt idx="32633">
                  <c:v>1.7142857142857142</c:v>
                </c:pt>
                <c:pt idx="32634">
                  <c:v>0.60869565217391308</c:v>
                </c:pt>
                <c:pt idx="32635">
                  <c:v>0</c:v>
                </c:pt>
                <c:pt idx="32636">
                  <c:v>0.52173913043478259</c:v>
                </c:pt>
                <c:pt idx="32637">
                  <c:v>0.65217391304347827</c:v>
                </c:pt>
                <c:pt idx="32638">
                  <c:v>1.2</c:v>
                </c:pt>
                <c:pt idx="32639">
                  <c:v>1</c:v>
                </c:pt>
                <c:pt idx="32640">
                  <c:v>1.2173913043478262</c:v>
                </c:pt>
                <c:pt idx="32641">
                  <c:v>0.82758620689655171</c:v>
                </c:pt>
                <c:pt idx="32642">
                  <c:v>1.037037037037037</c:v>
                </c:pt>
                <c:pt idx="32643">
                  <c:v>1.7142857142857142</c:v>
                </c:pt>
                <c:pt idx="32644">
                  <c:v>1.032258064516129</c:v>
                </c:pt>
                <c:pt idx="32645">
                  <c:v>1.1290322580645162</c:v>
                </c:pt>
                <c:pt idx="32646">
                  <c:v>0</c:v>
                </c:pt>
                <c:pt idx="32647">
                  <c:v>0</c:v>
                </c:pt>
                <c:pt idx="32648">
                  <c:v>0</c:v>
                </c:pt>
                <c:pt idx="32649">
                  <c:v>0</c:v>
                </c:pt>
                <c:pt idx="32650">
                  <c:v>0</c:v>
                </c:pt>
                <c:pt idx="32651">
                  <c:v>0</c:v>
                </c:pt>
                <c:pt idx="32652">
                  <c:v>0</c:v>
                </c:pt>
                <c:pt idx="32653">
                  <c:v>0</c:v>
                </c:pt>
                <c:pt idx="32654">
                  <c:v>0</c:v>
                </c:pt>
                <c:pt idx="32655">
                  <c:v>0</c:v>
                </c:pt>
                <c:pt idx="32656">
                  <c:v>0</c:v>
                </c:pt>
                <c:pt idx="32657">
                  <c:v>0</c:v>
                </c:pt>
                <c:pt idx="32658">
                  <c:v>0</c:v>
                </c:pt>
                <c:pt idx="32659">
                  <c:v>0.93103448275862066</c:v>
                </c:pt>
                <c:pt idx="32660">
                  <c:v>0</c:v>
                </c:pt>
                <c:pt idx="32661">
                  <c:v>0</c:v>
                </c:pt>
                <c:pt idx="32662">
                  <c:v>0</c:v>
                </c:pt>
                <c:pt idx="32663">
                  <c:v>0</c:v>
                </c:pt>
                <c:pt idx="32664">
                  <c:v>0</c:v>
                </c:pt>
                <c:pt idx="32665">
                  <c:v>0</c:v>
                </c:pt>
                <c:pt idx="32666">
                  <c:v>0</c:v>
                </c:pt>
                <c:pt idx="32667">
                  <c:v>0</c:v>
                </c:pt>
                <c:pt idx="32668">
                  <c:v>0</c:v>
                </c:pt>
                <c:pt idx="32669">
                  <c:v>0</c:v>
                </c:pt>
                <c:pt idx="32670">
                  <c:v>0</c:v>
                </c:pt>
                <c:pt idx="32671">
                  <c:v>0</c:v>
                </c:pt>
                <c:pt idx="32672">
                  <c:v>0</c:v>
                </c:pt>
                <c:pt idx="32673">
                  <c:v>0</c:v>
                </c:pt>
                <c:pt idx="32674">
                  <c:v>0</c:v>
                </c:pt>
                <c:pt idx="32675">
                  <c:v>0</c:v>
                </c:pt>
                <c:pt idx="32676">
                  <c:v>0</c:v>
                </c:pt>
                <c:pt idx="32677">
                  <c:v>0</c:v>
                </c:pt>
                <c:pt idx="32678">
                  <c:v>0</c:v>
                </c:pt>
                <c:pt idx="32679">
                  <c:v>0</c:v>
                </c:pt>
                <c:pt idx="32680">
                  <c:v>0</c:v>
                </c:pt>
                <c:pt idx="32681">
                  <c:v>0</c:v>
                </c:pt>
                <c:pt idx="32682">
                  <c:v>0</c:v>
                </c:pt>
                <c:pt idx="32683">
                  <c:v>0</c:v>
                </c:pt>
                <c:pt idx="32684">
                  <c:v>0</c:v>
                </c:pt>
                <c:pt idx="32685">
                  <c:v>0</c:v>
                </c:pt>
                <c:pt idx="32686">
                  <c:v>0</c:v>
                </c:pt>
                <c:pt idx="32687">
                  <c:v>0</c:v>
                </c:pt>
                <c:pt idx="32688">
                  <c:v>0</c:v>
                </c:pt>
                <c:pt idx="32689">
                  <c:v>1</c:v>
                </c:pt>
                <c:pt idx="32690">
                  <c:v>0</c:v>
                </c:pt>
                <c:pt idx="32691">
                  <c:v>0.5</c:v>
                </c:pt>
                <c:pt idx="32692">
                  <c:v>0</c:v>
                </c:pt>
                <c:pt idx="32693">
                  <c:v>0</c:v>
                </c:pt>
                <c:pt idx="32694">
                  <c:v>0.54545454545454541</c:v>
                </c:pt>
                <c:pt idx="32695">
                  <c:v>0</c:v>
                </c:pt>
                <c:pt idx="32696">
                  <c:v>0</c:v>
                </c:pt>
                <c:pt idx="32697">
                  <c:v>0</c:v>
                </c:pt>
                <c:pt idx="32698">
                  <c:v>0</c:v>
                </c:pt>
                <c:pt idx="32699">
                  <c:v>0.2857142857142857</c:v>
                </c:pt>
                <c:pt idx="32700">
                  <c:v>0</c:v>
                </c:pt>
                <c:pt idx="32701">
                  <c:v>0</c:v>
                </c:pt>
                <c:pt idx="32702">
                  <c:v>0.24</c:v>
                </c:pt>
                <c:pt idx="32703">
                  <c:v>0.9</c:v>
                </c:pt>
                <c:pt idx="32704">
                  <c:v>0</c:v>
                </c:pt>
                <c:pt idx="32705">
                  <c:v>1</c:v>
                </c:pt>
                <c:pt idx="32706">
                  <c:v>0</c:v>
                </c:pt>
                <c:pt idx="32707">
                  <c:v>0.21052631578947367</c:v>
                </c:pt>
                <c:pt idx="32708">
                  <c:v>0.60869565217391308</c:v>
                </c:pt>
                <c:pt idx="32709">
                  <c:v>0.42105263157894735</c:v>
                </c:pt>
                <c:pt idx="32710">
                  <c:v>0</c:v>
                </c:pt>
                <c:pt idx="32711">
                  <c:v>0</c:v>
                </c:pt>
                <c:pt idx="32712">
                  <c:v>0.3</c:v>
                </c:pt>
                <c:pt idx="32713">
                  <c:v>0.42857142857142855</c:v>
                </c:pt>
                <c:pt idx="32714">
                  <c:v>0.54545454545454541</c:v>
                </c:pt>
                <c:pt idx="32715">
                  <c:v>0</c:v>
                </c:pt>
                <c:pt idx="32716">
                  <c:v>0.9</c:v>
                </c:pt>
                <c:pt idx="32717">
                  <c:v>1.8571428571428572</c:v>
                </c:pt>
                <c:pt idx="32718">
                  <c:v>0</c:v>
                </c:pt>
                <c:pt idx="32719">
                  <c:v>0.73684210526315785</c:v>
                </c:pt>
                <c:pt idx="32720">
                  <c:v>0</c:v>
                </c:pt>
                <c:pt idx="32721">
                  <c:v>0</c:v>
                </c:pt>
                <c:pt idx="32722">
                  <c:v>0.38461538461538464</c:v>
                </c:pt>
                <c:pt idx="32723">
                  <c:v>0.60869565217391308</c:v>
                </c:pt>
                <c:pt idx="32724">
                  <c:v>0</c:v>
                </c:pt>
                <c:pt idx="32725">
                  <c:v>0.29411764705882354</c:v>
                </c:pt>
                <c:pt idx="32726">
                  <c:v>0.51851851851851849</c:v>
                </c:pt>
                <c:pt idx="32727">
                  <c:v>1.1428571428571428</c:v>
                </c:pt>
                <c:pt idx="32728">
                  <c:v>0</c:v>
                </c:pt>
                <c:pt idx="32729">
                  <c:v>0</c:v>
                </c:pt>
                <c:pt idx="32730">
                  <c:v>1</c:v>
                </c:pt>
                <c:pt idx="32731">
                  <c:v>1.1153846153846154</c:v>
                </c:pt>
                <c:pt idx="32732">
                  <c:v>1.1111111111111112</c:v>
                </c:pt>
                <c:pt idx="32733">
                  <c:v>0.9285714285714286</c:v>
                </c:pt>
                <c:pt idx="32734">
                  <c:v>1</c:v>
                </c:pt>
                <c:pt idx="32735">
                  <c:v>1.3103448275862069</c:v>
                </c:pt>
                <c:pt idx="32736">
                  <c:v>1.25</c:v>
                </c:pt>
                <c:pt idx="32737">
                  <c:v>0.95</c:v>
                </c:pt>
                <c:pt idx="32738">
                  <c:v>1.7037037037037037</c:v>
                </c:pt>
                <c:pt idx="32739">
                  <c:v>1.7777777777777777</c:v>
                </c:pt>
                <c:pt idx="32740">
                  <c:v>1.84</c:v>
                </c:pt>
                <c:pt idx="32741">
                  <c:v>1.4838709677419355</c:v>
                </c:pt>
                <c:pt idx="32742">
                  <c:v>0</c:v>
                </c:pt>
                <c:pt idx="32743">
                  <c:v>1.6071428571428572</c:v>
                </c:pt>
                <c:pt idx="32744">
                  <c:v>1.1515151515151516</c:v>
                </c:pt>
                <c:pt idx="32745">
                  <c:v>1.8571428571428572</c:v>
                </c:pt>
                <c:pt idx="32746">
                  <c:v>0</c:v>
                </c:pt>
                <c:pt idx="32747">
                  <c:v>1.1794871794871795</c:v>
                </c:pt>
                <c:pt idx="32748">
                  <c:v>1.9285714285714286</c:v>
                </c:pt>
                <c:pt idx="32749">
                  <c:v>0</c:v>
                </c:pt>
                <c:pt idx="32750">
                  <c:v>0</c:v>
                </c:pt>
                <c:pt idx="32751">
                  <c:v>0</c:v>
                </c:pt>
                <c:pt idx="32752">
                  <c:v>0</c:v>
                </c:pt>
                <c:pt idx="32753">
                  <c:v>0</c:v>
                </c:pt>
                <c:pt idx="32754">
                  <c:v>0</c:v>
                </c:pt>
                <c:pt idx="32755">
                  <c:v>0</c:v>
                </c:pt>
                <c:pt idx="32756">
                  <c:v>0</c:v>
                </c:pt>
                <c:pt idx="32757">
                  <c:v>0.44444444444444442</c:v>
                </c:pt>
                <c:pt idx="32758">
                  <c:v>0</c:v>
                </c:pt>
                <c:pt idx="32759">
                  <c:v>0</c:v>
                </c:pt>
                <c:pt idx="32760">
                  <c:v>0</c:v>
                </c:pt>
                <c:pt idx="32761">
                  <c:v>0</c:v>
                </c:pt>
                <c:pt idx="32762">
                  <c:v>0.69047619047619047</c:v>
                </c:pt>
                <c:pt idx="32763">
                  <c:v>1.6</c:v>
                </c:pt>
                <c:pt idx="32764">
                  <c:v>1.2903225806451613</c:v>
                </c:pt>
                <c:pt idx="32765">
                  <c:v>1.4642857142857142</c:v>
                </c:pt>
                <c:pt idx="32766">
                  <c:v>1.1875</c:v>
                </c:pt>
                <c:pt idx="32767">
                  <c:v>0</c:v>
                </c:pt>
                <c:pt idx="32768">
                  <c:v>0</c:v>
                </c:pt>
                <c:pt idx="32769">
                  <c:v>0</c:v>
                </c:pt>
                <c:pt idx="32770">
                  <c:v>0</c:v>
                </c:pt>
                <c:pt idx="32771">
                  <c:v>0</c:v>
                </c:pt>
                <c:pt idx="32772">
                  <c:v>0</c:v>
                </c:pt>
                <c:pt idx="32773">
                  <c:v>0</c:v>
                </c:pt>
                <c:pt idx="32774">
                  <c:v>0</c:v>
                </c:pt>
                <c:pt idx="32775">
                  <c:v>0</c:v>
                </c:pt>
                <c:pt idx="32776">
                  <c:v>0</c:v>
                </c:pt>
                <c:pt idx="32777">
                  <c:v>0</c:v>
                </c:pt>
                <c:pt idx="32778">
                  <c:v>0</c:v>
                </c:pt>
                <c:pt idx="32779">
                  <c:v>0</c:v>
                </c:pt>
                <c:pt idx="32780">
                  <c:v>0</c:v>
                </c:pt>
                <c:pt idx="32781">
                  <c:v>0</c:v>
                </c:pt>
                <c:pt idx="32782">
                  <c:v>0</c:v>
                </c:pt>
                <c:pt idx="32783">
                  <c:v>0</c:v>
                </c:pt>
                <c:pt idx="32784">
                  <c:v>0</c:v>
                </c:pt>
                <c:pt idx="32785">
                  <c:v>0</c:v>
                </c:pt>
                <c:pt idx="32786">
                  <c:v>0</c:v>
                </c:pt>
                <c:pt idx="32787">
                  <c:v>0</c:v>
                </c:pt>
                <c:pt idx="32788">
                  <c:v>0</c:v>
                </c:pt>
                <c:pt idx="32789">
                  <c:v>0</c:v>
                </c:pt>
                <c:pt idx="32790">
                  <c:v>0</c:v>
                </c:pt>
                <c:pt idx="32791">
                  <c:v>0</c:v>
                </c:pt>
                <c:pt idx="32792">
                  <c:v>0.4</c:v>
                </c:pt>
                <c:pt idx="32793">
                  <c:v>0.4</c:v>
                </c:pt>
                <c:pt idx="32794">
                  <c:v>0</c:v>
                </c:pt>
                <c:pt idx="32795">
                  <c:v>0</c:v>
                </c:pt>
                <c:pt idx="32796">
                  <c:v>0</c:v>
                </c:pt>
                <c:pt idx="32797">
                  <c:v>0</c:v>
                </c:pt>
                <c:pt idx="32798">
                  <c:v>0.5</c:v>
                </c:pt>
                <c:pt idx="32799">
                  <c:v>0.61538461538461542</c:v>
                </c:pt>
                <c:pt idx="32800">
                  <c:v>0.61538461538461542</c:v>
                </c:pt>
                <c:pt idx="32801">
                  <c:v>0</c:v>
                </c:pt>
                <c:pt idx="32802">
                  <c:v>0</c:v>
                </c:pt>
                <c:pt idx="32803">
                  <c:v>0</c:v>
                </c:pt>
                <c:pt idx="32804">
                  <c:v>0</c:v>
                </c:pt>
                <c:pt idx="32805">
                  <c:v>0.8571428571428571</c:v>
                </c:pt>
                <c:pt idx="32806">
                  <c:v>0.66666666666666663</c:v>
                </c:pt>
                <c:pt idx="32807">
                  <c:v>0.26666666666666666</c:v>
                </c:pt>
                <c:pt idx="32808">
                  <c:v>0.84210526315789469</c:v>
                </c:pt>
                <c:pt idx="32809">
                  <c:v>0</c:v>
                </c:pt>
                <c:pt idx="32810">
                  <c:v>0.33333333333333331</c:v>
                </c:pt>
                <c:pt idx="32811">
                  <c:v>0</c:v>
                </c:pt>
                <c:pt idx="32812">
                  <c:v>0.5</c:v>
                </c:pt>
                <c:pt idx="32813">
                  <c:v>0</c:v>
                </c:pt>
                <c:pt idx="32814">
                  <c:v>0</c:v>
                </c:pt>
                <c:pt idx="32815">
                  <c:v>0</c:v>
                </c:pt>
                <c:pt idx="32816">
                  <c:v>0</c:v>
                </c:pt>
                <c:pt idx="32817">
                  <c:v>0.46153846153846156</c:v>
                </c:pt>
                <c:pt idx="32818">
                  <c:v>0</c:v>
                </c:pt>
                <c:pt idx="32819">
                  <c:v>0.47058823529411764</c:v>
                </c:pt>
                <c:pt idx="32820">
                  <c:v>0.86956521739130432</c:v>
                </c:pt>
                <c:pt idx="32821">
                  <c:v>0</c:v>
                </c:pt>
                <c:pt idx="32822">
                  <c:v>0</c:v>
                </c:pt>
                <c:pt idx="32823">
                  <c:v>0</c:v>
                </c:pt>
                <c:pt idx="32824">
                  <c:v>0</c:v>
                </c:pt>
                <c:pt idx="32825">
                  <c:v>0</c:v>
                </c:pt>
                <c:pt idx="32826">
                  <c:v>0</c:v>
                </c:pt>
                <c:pt idx="32827">
                  <c:v>0.2608695652173913</c:v>
                </c:pt>
                <c:pt idx="32828">
                  <c:v>0</c:v>
                </c:pt>
                <c:pt idx="32829">
                  <c:v>0</c:v>
                </c:pt>
                <c:pt idx="32830">
                  <c:v>0.52380952380952384</c:v>
                </c:pt>
                <c:pt idx="32831">
                  <c:v>0.37931034482758619</c:v>
                </c:pt>
                <c:pt idx="32832">
                  <c:v>0</c:v>
                </c:pt>
                <c:pt idx="32833">
                  <c:v>0.84210526315789469</c:v>
                </c:pt>
                <c:pt idx="32834">
                  <c:v>0.95652173913043481</c:v>
                </c:pt>
                <c:pt idx="32835">
                  <c:v>0.96</c:v>
                </c:pt>
                <c:pt idx="32836">
                  <c:v>0.83333333333333337</c:v>
                </c:pt>
                <c:pt idx="32837">
                  <c:v>0.91666666666666663</c:v>
                </c:pt>
                <c:pt idx="32838">
                  <c:v>0.47058823529411764</c:v>
                </c:pt>
                <c:pt idx="32839">
                  <c:v>0.6875</c:v>
                </c:pt>
                <c:pt idx="32840">
                  <c:v>0.83333333333333337</c:v>
                </c:pt>
                <c:pt idx="32841">
                  <c:v>1.2380952380952381</c:v>
                </c:pt>
                <c:pt idx="32842">
                  <c:v>1.5555555555555556</c:v>
                </c:pt>
                <c:pt idx="32843">
                  <c:v>0.54285714285714282</c:v>
                </c:pt>
                <c:pt idx="32844">
                  <c:v>0.96</c:v>
                </c:pt>
                <c:pt idx="32845">
                  <c:v>0</c:v>
                </c:pt>
                <c:pt idx="32846">
                  <c:v>0</c:v>
                </c:pt>
                <c:pt idx="32847">
                  <c:v>1.2962962962962963</c:v>
                </c:pt>
                <c:pt idx="32848">
                  <c:v>1</c:v>
                </c:pt>
                <c:pt idx="32849">
                  <c:v>1.1724137931034482</c:v>
                </c:pt>
                <c:pt idx="32850">
                  <c:v>1.68</c:v>
                </c:pt>
                <c:pt idx="32851">
                  <c:v>1.0833333333333333</c:v>
                </c:pt>
                <c:pt idx="32852">
                  <c:v>1.3793103448275863</c:v>
                </c:pt>
                <c:pt idx="32853">
                  <c:v>1.6666666666666667</c:v>
                </c:pt>
                <c:pt idx="32854">
                  <c:v>1.2121212121212122</c:v>
                </c:pt>
                <c:pt idx="32855">
                  <c:v>1</c:v>
                </c:pt>
                <c:pt idx="32856">
                  <c:v>1.8518518518518519</c:v>
                </c:pt>
                <c:pt idx="32857">
                  <c:v>1.92</c:v>
                </c:pt>
                <c:pt idx="32858">
                  <c:v>1.7777777777777777</c:v>
                </c:pt>
                <c:pt idx="32859">
                  <c:v>1.7777777777777777</c:v>
                </c:pt>
                <c:pt idx="32860">
                  <c:v>1.6666666666666667</c:v>
                </c:pt>
                <c:pt idx="32861">
                  <c:v>0</c:v>
                </c:pt>
                <c:pt idx="32862">
                  <c:v>0</c:v>
                </c:pt>
                <c:pt idx="32863">
                  <c:v>0</c:v>
                </c:pt>
                <c:pt idx="32864">
                  <c:v>0</c:v>
                </c:pt>
                <c:pt idx="32865">
                  <c:v>0</c:v>
                </c:pt>
                <c:pt idx="32866">
                  <c:v>0</c:v>
                </c:pt>
                <c:pt idx="32867">
                  <c:v>0</c:v>
                </c:pt>
                <c:pt idx="32868">
                  <c:v>0</c:v>
                </c:pt>
                <c:pt idx="32869">
                  <c:v>0</c:v>
                </c:pt>
                <c:pt idx="32870">
                  <c:v>0</c:v>
                </c:pt>
                <c:pt idx="32871">
                  <c:v>0</c:v>
                </c:pt>
                <c:pt idx="32872">
                  <c:v>0</c:v>
                </c:pt>
                <c:pt idx="32873">
                  <c:v>0</c:v>
                </c:pt>
                <c:pt idx="32874">
                  <c:v>0</c:v>
                </c:pt>
                <c:pt idx="32875">
                  <c:v>1.4090909090909092</c:v>
                </c:pt>
                <c:pt idx="32876">
                  <c:v>0</c:v>
                </c:pt>
                <c:pt idx="32877">
                  <c:v>1</c:v>
                </c:pt>
                <c:pt idx="32878">
                  <c:v>0</c:v>
                </c:pt>
                <c:pt idx="32879">
                  <c:v>0.55882352941176472</c:v>
                </c:pt>
                <c:pt idx="32880">
                  <c:v>0</c:v>
                </c:pt>
                <c:pt idx="32881">
                  <c:v>1.7894736842105263</c:v>
                </c:pt>
                <c:pt idx="32882">
                  <c:v>1.25</c:v>
                </c:pt>
                <c:pt idx="32883">
                  <c:v>1.5</c:v>
                </c:pt>
                <c:pt idx="32884">
                  <c:v>1.0256410256410255</c:v>
                </c:pt>
                <c:pt idx="32885">
                  <c:v>1.9230769230769231</c:v>
                </c:pt>
                <c:pt idx="32886">
                  <c:v>0</c:v>
                </c:pt>
                <c:pt idx="32887">
                  <c:v>2</c:v>
                </c:pt>
                <c:pt idx="32888">
                  <c:v>0</c:v>
                </c:pt>
                <c:pt idx="32889">
                  <c:v>0</c:v>
                </c:pt>
                <c:pt idx="32890">
                  <c:v>0</c:v>
                </c:pt>
                <c:pt idx="32891">
                  <c:v>0</c:v>
                </c:pt>
                <c:pt idx="32892">
                  <c:v>0</c:v>
                </c:pt>
                <c:pt idx="32893">
                  <c:v>0</c:v>
                </c:pt>
                <c:pt idx="32894">
                  <c:v>0</c:v>
                </c:pt>
                <c:pt idx="32895">
                  <c:v>0</c:v>
                </c:pt>
                <c:pt idx="32896">
                  <c:v>0</c:v>
                </c:pt>
                <c:pt idx="32897">
                  <c:v>0</c:v>
                </c:pt>
                <c:pt idx="32898">
                  <c:v>0</c:v>
                </c:pt>
                <c:pt idx="32899">
                  <c:v>0</c:v>
                </c:pt>
                <c:pt idx="32900">
                  <c:v>0</c:v>
                </c:pt>
                <c:pt idx="32901">
                  <c:v>0</c:v>
                </c:pt>
                <c:pt idx="32902">
                  <c:v>0</c:v>
                </c:pt>
                <c:pt idx="32903">
                  <c:v>0</c:v>
                </c:pt>
                <c:pt idx="32904">
                  <c:v>0</c:v>
                </c:pt>
                <c:pt idx="32905">
                  <c:v>0</c:v>
                </c:pt>
                <c:pt idx="32906">
                  <c:v>0</c:v>
                </c:pt>
                <c:pt idx="32907">
                  <c:v>0</c:v>
                </c:pt>
                <c:pt idx="32908">
                  <c:v>0</c:v>
                </c:pt>
                <c:pt idx="32909">
                  <c:v>0</c:v>
                </c:pt>
                <c:pt idx="32910">
                  <c:v>0</c:v>
                </c:pt>
                <c:pt idx="32911">
                  <c:v>0</c:v>
                </c:pt>
                <c:pt idx="32912">
                  <c:v>0</c:v>
                </c:pt>
                <c:pt idx="32913">
                  <c:v>0</c:v>
                </c:pt>
                <c:pt idx="32914">
                  <c:v>0</c:v>
                </c:pt>
                <c:pt idx="32915">
                  <c:v>0</c:v>
                </c:pt>
                <c:pt idx="32916">
                  <c:v>0</c:v>
                </c:pt>
                <c:pt idx="32917">
                  <c:v>0</c:v>
                </c:pt>
                <c:pt idx="32918">
                  <c:v>0</c:v>
                </c:pt>
                <c:pt idx="32919">
                  <c:v>0</c:v>
                </c:pt>
                <c:pt idx="32920">
                  <c:v>0</c:v>
                </c:pt>
                <c:pt idx="32921">
                  <c:v>0</c:v>
                </c:pt>
                <c:pt idx="32922">
                  <c:v>0</c:v>
                </c:pt>
                <c:pt idx="32923">
                  <c:v>0</c:v>
                </c:pt>
                <c:pt idx="32924">
                  <c:v>0</c:v>
                </c:pt>
                <c:pt idx="32925">
                  <c:v>0</c:v>
                </c:pt>
                <c:pt idx="32926">
                  <c:v>0</c:v>
                </c:pt>
                <c:pt idx="32927">
                  <c:v>0</c:v>
                </c:pt>
                <c:pt idx="32928">
                  <c:v>0</c:v>
                </c:pt>
                <c:pt idx="32929">
                  <c:v>0</c:v>
                </c:pt>
                <c:pt idx="32930">
                  <c:v>0</c:v>
                </c:pt>
                <c:pt idx="32931">
                  <c:v>0</c:v>
                </c:pt>
                <c:pt idx="32932">
                  <c:v>0</c:v>
                </c:pt>
                <c:pt idx="32933">
                  <c:v>0</c:v>
                </c:pt>
                <c:pt idx="32934">
                  <c:v>0</c:v>
                </c:pt>
                <c:pt idx="32935">
                  <c:v>0</c:v>
                </c:pt>
                <c:pt idx="32936">
                  <c:v>0.54545454545454541</c:v>
                </c:pt>
                <c:pt idx="32937">
                  <c:v>0</c:v>
                </c:pt>
                <c:pt idx="32938">
                  <c:v>0</c:v>
                </c:pt>
                <c:pt idx="32939">
                  <c:v>0</c:v>
                </c:pt>
                <c:pt idx="32940">
                  <c:v>0</c:v>
                </c:pt>
                <c:pt idx="32941">
                  <c:v>0</c:v>
                </c:pt>
                <c:pt idx="32942">
                  <c:v>0</c:v>
                </c:pt>
                <c:pt idx="32943">
                  <c:v>0.4</c:v>
                </c:pt>
                <c:pt idx="32944">
                  <c:v>0</c:v>
                </c:pt>
                <c:pt idx="32945">
                  <c:v>0</c:v>
                </c:pt>
                <c:pt idx="32946">
                  <c:v>0</c:v>
                </c:pt>
                <c:pt idx="32947">
                  <c:v>0</c:v>
                </c:pt>
                <c:pt idx="32948">
                  <c:v>1.2</c:v>
                </c:pt>
                <c:pt idx="32949">
                  <c:v>1.0769230769230769</c:v>
                </c:pt>
                <c:pt idx="32950">
                  <c:v>0</c:v>
                </c:pt>
                <c:pt idx="32951">
                  <c:v>0</c:v>
                </c:pt>
                <c:pt idx="32952">
                  <c:v>0.46666666666666667</c:v>
                </c:pt>
                <c:pt idx="32953">
                  <c:v>0</c:v>
                </c:pt>
                <c:pt idx="32954">
                  <c:v>0</c:v>
                </c:pt>
                <c:pt idx="32955">
                  <c:v>0.625</c:v>
                </c:pt>
                <c:pt idx="32956">
                  <c:v>0</c:v>
                </c:pt>
                <c:pt idx="32957">
                  <c:v>0</c:v>
                </c:pt>
                <c:pt idx="32958">
                  <c:v>0.3888888888888889</c:v>
                </c:pt>
                <c:pt idx="32959">
                  <c:v>0</c:v>
                </c:pt>
                <c:pt idx="32960">
                  <c:v>0.21739130434782608</c:v>
                </c:pt>
                <c:pt idx="32961">
                  <c:v>0</c:v>
                </c:pt>
                <c:pt idx="32962">
                  <c:v>0</c:v>
                </c:pt>
                <c:pt idx="32963">
                  <c:v>0</c:v>
                </c:pt>
                <c:pt idx="32964">
                  <c:v>0.76470588235294112</c:v>
                </c:pt>
                <c:pt idx="32965">
                  <c:v>0.78260869565217395</c:v>
                </c:pt>
                <c:pt idx="32966">
                  <c:v>0.70588235294117652</c:v>
                </c:pt>
                <c:pt idx="32967">
                  <c:v>1.1000000000000001</c:v>
                </c:pt>
                <c:pt idx="32968">
                  <c:v>0.5</c:v>
                </c:pt>
                <c:pt idx="32969">
                  <c:v>0.61904761904761907</c:v>
                </c:pt>
                <c:pt idx="32970">
                  <c:v>1.1578947368421053</c:v>
                </c:pt>
                <c:pt idx="32971">
                  <c:v>0.7142857142857143</c:v>
                </c:pt>
                <c:pt idx="32972">
                  <c:v>0.22222222222222221</c:v>
                </c:pt>
                <c:pt idx="32973">
                  <c:v>1.1578947368421053</c:v>
                </c:pt>
                <c:pt idx="32974">
                  <c:v>0.77272727272727271</c:v>
                </c:pt>
                <c:pt idx="32975">
                  <c:v>0.61538461538461542</c:v>
                </c:pt>
                <c:pt idx="32976">
                  <c:v>0</c:v>
                </c:pt>
                <c:pt idx="32977">
                  <c:v>0</c:v>
                </c:pt>
                <c:pt idx="32978">
                  <c:v>0.30303030303030304</c:v>
                </c:pt>
                <c:pt idx="32979">
                  <c:v>0.90476190476190477</c:v>
                </c:pt>
                <c:pt idx="32980">
                  <c:v>0</c:v>
                </c:pt>
                <c:pt idx="32981">
                  <c:v>0</c:v>
                </c:pt>
                <c:pt idx="32982">
                  <c:v>1.1000000000000001</c:v>
                </c:pt>
                <c:pt idx="32983">
                  <c:v>1.2</c:v>
                </c:pt>
                <c:pt idx="32984">
                  <c:v>1.5294117647058822</c:v>
                </c:pt>
                <c:pt idx="32985">
                  <c:v>0.69230769230769229</c:v>
                </c:pt>
                <c:pt idx="32986">
                  <c:v>0.69230769230769229</c:v>
                </c:pt>
                <c:pt idx="32987">
                  <c:v>0</c:v>
                </c:pt>
                <c:pt idx="32988">
                  <c:v>1.3333333333333333</c:v>
                </c:pt>
                <c:pt idx="32989">
                  <c:v>1.4782608695652173</c:v>
                </c:pt>
                <c:pt idx="32990">
                  <c:v>0.75</c:v>
                </c:pt>
                <c:pt idx="32991">
                  <c:v>0.75</c:v>
                </c:pt>
                <c:pt idx="32992">
                  <c:v>2.1333333333333333</c:v>
                </c:pt>
                <c:pt idx="32993">
                  <c:v>0.88235294117647056</c:v>
                </c:pt>
                <c:pt idx="32994">
                  <c:v>1.9</c:v>
                </c:pt>
                <c:pt idx="32995">
                  <c:v>0.57777777777777772</c:v>
                </c:pt>
                <c:pt idx="32996">
                  <c:v>0</c:v>
                </c:pt>
                <c:pt idx="32997">
                  <c:v>1.68</c:v>
                </c:pt>
                <c:pt idx="32998">
                  <c:v>1.3636363636363635</c:v>
                </c:pt>
                <c:pt idx="32999">
                  <c:v>1.7692307692307692</c:v>
                </c:pt>
                <c:pt idx="33000">
                  <c:v>0</c:v>
                </c:pt>
                <c:pt idx="33001">
                  <c:v>0</c:v>
                </c:pt>
                <c:pt idx="33002">
                  <c:v>1.7419354838709677</c:v>
                </c:pt>
                <c:pt idx="33003">
                  <c:v>1.84375</c:v>
                </c:pt>
                <c:pt idx="33004">
                  <c:v>1.8181818181818181</c:v>
                </c:pt>
                <c:pt idx="33005">
                  <c:v>2.25</c:v>
                </c:pt>
                <c:pt idx="33006">
                  <c:v>0</c:v>
                </c:pt>
                <c:pt idx="33007">
                  <c:v>2.0689655172413794</c:v>
                </c:pt>
                <c:pt idx="33008">
                  <c:v>0</c:v>
                </c:pt>
                <c:pt idx="33009">
                  <c:v>0</c:v>
                </c:pt>
                <c:pt idx="33010">
                  <c:v>0</c:v>
                </c:pt>
                <c:pt idx="33011">
                  <c:v>0</c:v>
                </c:pt>
                <c:pt idx="33012">
                  <c:v>0</c:v>
                </c:pt>
                <c:pt idx="33013">
                  <c:v>0</c:v>
                </c:pt>
                <c:pt idx="33014">
                  <c:v>0</c:v>
                </c:pt>
                <c:pt idx="33015">
                  <c:v>0</c:v>
                </c:pt>
                <c:pt idx="33016">
                  <c:v>0</c:v>
                </c:pt>
                <c:pt idx="33017">
                  <c:v>0</c:v>
                </c:pt>
                <c:pt idx="33018">
                  <c:v>0</c:v>
                </c:pt>
                <c:pt idx="33019">
                  <c:v>0</c:v>
                </c:pt>
                <c:pt idx="33020">
                  <c:v>0.66666666666666663</c:v>
                </c:pt>
                <c:pt idx="33021">
                  <c:v>0</c:v>
                </c:pt>
                <c:pt idx="33022">
                  <c:v>0</c:v>
                </c:pt>
                <c:pt idx="33023">
                  <c:v>0</c:v>
                </c:pt>
                <c:pt idx="33024">
                  <c:v>0</c:v>
                </c:pt>
                <c:pt idx="33025">
                  <c:v>0.64</c:v>
                </c:pt>
                <c:pt idx="33026">
                  <c:v>0</c:v>
                </c:pt>
                <c:pt idx="33027">
                  <c:v>1.6428571428571428</c:v>
                </c:pt>
                <c:pt idx="33028">
                  <c:v>1.5</c:v>
                </c:pt>
                <c:pt idx="33029">
                  <c:v>1.25</c:v>
                </c:pt>
                <c:pt idx="33030">
                  <c:v>0</c:v>
                </c:pt>
                <c:pt idx="33031">
                  <c:v>0.65384615384615385</c:v>
                </c:pt>
                <c:pt idx="33032">
                  <c:v>0.92592592592592593</c:v>
                </c:pt>
                <c:pt idx="33033">
                  <c:v>1.5714285714285714</c:v>
                </c:pt>
                <c:pt idx="33034">
                  <c:v>1.3846153846153846</c:v>
                </c:pt>
                <c:pt idx="33035">
                  <c:v>1.1935483870967742</c:v>
                </c:pt>
                <c:pt idx="33036">
                  <c:v>1.75</c:v>
                </c:pt>
                <c:pt idx="33037">
                  <c:v>1.4857142857142858</c:v>
                </c:pt>
                <c:pt idx="33038">
                  <c:v>0</c:v>
                </c:pt>
                <c:pt idx="33039">
                  <c:v>0</c:v>
                </c:pt>
                <c:pt idx="33040">
                  <c:v>0</c:v>
                </c:pt>
                <c:pt idx="33041">
                  <c:v>0</c:v>
                </c:pt>
                <c:pt idx="33042">
                  <c:v>0</c:v>
                </c:pt>
                <c:pt idx="33043">
                  <c:v>0</c:v>
                </c:pt>
                <c:pt idx="33044">
                  <c:v>0</c:v>
                </c:pt>
                <c:pt idx="33045">
                  <c:v>0</c:v>
                </c:pt>
                <c:pt idx="33046">
                  <c:v>0</c:v>
                </c:pt>
                <c:pt idx="33047">
                  <c:v>0</c:v>
                </c:pt>
                <c:pt idx="33048">
                  <c:v>0</c:v>
                </c:pt>
                <c:pt idx="33049">
                  <c:v>0</c:v>
                </c:pt>
                <c:pt idx="33050">
                  <c:v>0</c:v>
                </c:pt>
                <c:pt idx="33051">
                  <c:v>0</c:v>
                </c:pt>
                <c:pt idx="33052">
                  <c:v>0</c:v>
                </c:pt>
                <c:pt idx="33053">
                  <c:v>0</c:v>
                </c:pt>
                <c:pt idx="33054">
                  <c:v>0</c:v>
                </c:pt>
                <c:pt idx="33055">
                  <c:v>0</c:v>
                </c:pt>
                <c:pt idx="33056">
                  <c:v>0</c:v>
                </c:pt>
                <c:pt idx="33057">
                  <c:v>0</c:v>
                </c:pt>
                <c:pt idx="33058">
                  <c:v>0</c:v>
                </c:pt>
                <c:pt idx="33059">
                  <c:v>0</c:v>
                </c:pt>
                <c:pt idx="33060">
                  <c:v>0</c:v>
                </c:pt>
                <c:pt idx="33061">
                  <c:v>0</c:v>
                </c:pt>
                <c:pt idx="33062">
                  <c:v>0</c:v>
                </c:pt>
                <c:pt idx="33063">
                  <c:v>0.26666666666666666</c:v>
                </c:pt>
                <c:pt idx="33064">
                  <c:v>0</c:v>
                </c:pt>
                <c:pt idx="33065">
                  <c:v>0</c:v>
                </c:pt>
                <c:pt idx="33066">
                  <c:v>0.2857142857142857</c:v>
                </c:pt>
                <c:pt idx="33067">
                  <c:v>0</c:v>
                </c:pt>
                <c:pt idx="33068">
                  <c:v>0</c:v>
                </c:pt>
                <c:pt idx="33069">
                  <c:v>0</c:v>
                </c:pt>
                <c:pt idx="33070">
                  <c:v>0</c:v>
                </c:pt>
                <c:pt idx="33071">
                  <c:v>0</c:v>
                </c:pt>
                <c:pt idx="33072">
                  <c:v>0</c:v>
                </c:pt>
                <c:pt idx="33073">
                  <c:v>0</c:v>
                </c:pt>
                <c:pt idx="33074">
                  <c:v>0</c:v>
                </c:pt>
                <c:pt idx="33075">
                  <c:v>0</c:v>
                </c:pt>
                <c:pt idx="33076">
                  <c:v>0</c:v>
                </c:pt>
                <c:pt idx="33077">
                  <c:v>0</c:v>
                </c:pt>
                <c:pt idx="33078">
                  <c:v>0</c:v>
                </c:pt>
                <c:pt idx="33079">
                  <c:v>0</c:v>
                </c:pt>
                <c:pt idx="33080">
                  <c:v>0.53333333333333333</c:v>
                </c:pt>
                <c:pt idx="33081">
                  <c:v>0.4</c:v>
                </c:pt>
                <c:pt idx="33082">
                  <c:v>0.26666666666666666</c:v>
                </c:pt>
                <c:pt idx="33083">
                  <c:v>0</c:v>
                </c:pt>
                <c:pt idx="33084">
                  <c:v>0</c:v>
                </c:pt>
                <c:pt idx="33085">
                  <c:v>0</c:v>
                </c:pt>
                <c:pt idx="33086">
                  <c:v>0</c:v>
                </c:pt>
                <c:pt idx="33087">
                  <c:v>0</c:v>
                </c:pt>
                <c:pt idx="33088">
                  <c:v>0.6</c:v>
                </c:pt>
                <c:pt idx="33089">
                  <c:v>0.29411764705882354</c:v>
                </c:pt>
                <c:pt idx="33090">
                  <c:v>0</c:v>
                </c:pt>
                <c:pt idx="33091">
                  <c:v>0</c:v>
                </c:pt>
                <c:pt idx="33092">
                  <c:v>0</c:v>
                </c:pt>
                <c:pt idx="33093">
                  <c:v>0</c:v>
                </c:pt>
                <c:pt idx="33094">
                  <c:v>0.88888888888888884</c:v>
                </c:pt>
                <c:pt idx="33095">
                  <c:v>1</c:v>
                </c:pt>
                <c:pt idx="33096">
                  <c:v>0</c:v>
                </c:pt>
                <c:pt idx="33097">
                  <c:v>0</c:v>
                </c:pt>
                <c:pt idx="33098">
                  <c:v>0.44444444444444442</c:v>
                </c:pt>
                <c:pt idx="33099">
                  <c:v>0</c:v>
                </c:pt>
                <c:pt idx="33100">
                  <c:v>0</c:v>
                </c:pt>
                <c:pt idx="33101">
                  <c:v>0</c:v>
                </c:pt>
                <c:pt idx="33102">
                  <c:v>0</c:v>
                </c:pt>
                <c:pt idx="33103">
                  <c:v>0</c:v>
                </c:pt>
                <c:pt idx="33104">
                  <c:v>1.1111111111111112</c:v>
                </c:pt>
                <c:pt idx="33105">
                  <c:v>0.95652173913043481</c:v>
                </c:pt>
                <c:pt idx="33106">
                  <c:v>0.76190476190476186</c:v>
                </c:pt>
                <c:pt idx="33107">
                  <c:v>0</c:v>
                </c:pt>
                <c:pt idx="33108">
                  <c:v>1.0526315789473684</c:v>
                </c:pt>
                <c:pt idx="33109">
                  <c:v>1.1111111111111112</c:v>
                </c:pt>
                <c:pt idx="33110">
                  <c:v>1.1111111111111112</c:v>
                </c:pt>
                <c:pt idx="33111">
                  <c:v>0.5714285714285714</c:v>
                </c:pt>
                <c:pt idx="33112">
                  <c:v>0</c:v>
                </c:pt>
                <c:pt idx="33113">
                  <c:v>0.2857142857142857</c:v>
                </c:pt>
                <c:pt idx="33114">
                  <c:v>0.33333333333333331</c:v>
                </c:pt>
                <c:pt idx="33115">
                  <c:v>0</c:v>
                </c:pt>
                <c:pt idx="33116">
                  <c:v>0.68</c:v>
                </c:pt>
                <c:pt idx="33117">
                  <c:v>0</c:v>
                </c:pt>
                <c:pt idx="33118">
                  <c:v>0</c:v>
                </c:pt>
                <c:pt idx="33119">
                  <c:v>0.72727272727272729</c:v>
                </c:pt>
                <c:pt idx="33120">
                  <c:v>0.86956521739130432</c:v>
                </c:pt>
                <c:pt idx="33121">
                  <c:v>1.5</c:v>
                </c:pt>
                <c:pt idx="33122">
                  <c:v>1.2</c:v>
                </c:pt>
                <c:pt idx="33123">
                  <c:v>1.5652173913043479</c:v>
                </c:pt>
                <c:pt idx="33124">
                  <c:v>0.45454545454545453</c:v>
                </c:pt>
                <c:pt idx="33125">
                  <c:v>0</c:v>
                </c:pt>
                <c:pt idx="33126">
                  <c:v>0.86956521739130432</c:v>
                </c:pt>
                <c:pt idx="33127">
                  <c:v>1.3076923076923077</c:v>
                </c:pt>
                <c:pt idx="33128">
                  <c:v>0.7407407407407407</c:v>
                </c:pt>
                <c:pt idx="33129">
                  <c:v>1.3846153846153846</c:v>
                </c:pt>
                <c:pt idx="33130">
                  <c:v>0.875</c:v>
                </c:pt>
                <c:pt idx="33131">
                  <c:v>0.62222222222222223</c:v>
                </c:pt>
                <c:pt idx="33132">
                  <c:v>0.62222222222222223</c:v>
                </c:pt>
                <c:pt idx="33133">
                  <c:v>1.6666666666666667</c:v>
                </c:pt>
                <c:pt idx="33134">
                  <c:v>1.0588235294117647</c:v>
                </c:pt>
                <c:pt idx="33135">
                  <c:v>1.76</c:v>
                </c:pt>
                <c:pt idx="33136">
                  <c:v>1.34375</c:v>
                </c:pt>
                <c:pt idx="33137">
                  <c:v>1.6</c:v>
                </c:pt>
                <c:pt idx="33138">
                  <c:v>1.8461538461538463</c:v>
                </c:pt>
                <c:pt idx="33139">
                  <c:v>1.9230769230769231</c:v>
                </c:pt>
                <c:pt idx="33140">
                  <c:v>1.3333333333333333</c:v>
                </c:pt>
                <c:pt idx="33141">
                  <c:v>1.0256410256410255</c:v>
                </c:pt>
                <c:pt idx="33142">
                  <c:v>1.1000000000000001</c:v>
                </c:pt>
                <c:pt idx="33143">
                  <c:v>0</c:v>
                </c:pt>
                <c:pt idx="33144">
                  <c:v>1.411764705882353</c:v>
                </c:pt>
                <c:pt idx="33145">
                  <c:v>0</c:v>
                </c:pt>
                <c:pt idx="33146">
                  <c:v>0</c:v>
                </c:pt>
                <c:pt idx="33147">
                  <c:v>0</c:v>
                </c:pt>
                <c:pt idx="33148">
                  <c:v>0</c:v>
                </c:pt>
                <c:pt idx="33149">
                  <c:v>0</c:v>
                </c:pt>
                <c:pt idx="33150">
                  <c:v>0</c:v>
                </c:pt>
                <c:pt idx="33151">
                  <c:v>0</c:v>
                </c:pt>
                <c:pt idx="33152">
                  <c:v>0</c:v>
                </c:pt>
                <c:pt idx="33153">
                  <c:v>0</c:v>
                </c:pt>
                <c:pt idx="33154">
                  <c:v>0</c:v>
                </c:pt>
                <c:pt idx="33155">
                  <c:v>0</c:v>
                </c:pt>
                <c:pt idx="33156">
                  <c:v>0</c:v>
                </c:pt>
                <c:pt idx="33157">
                  <c:v>0</c:v>
                </c:pt>
                <c:pt idx="33158">
                  <c:v>0.47058823529411764</c:v>
                </c:pt>
                <c:pt idx="33159">
                  <c:v>0</c:v>
                </c:pt>
                <c:pt idx="33160">
                  <c:v>0.33333333333333331</c:v>
                </c:pt>
                <c:pt idx="33161">
                  <c:v>0</c:v>
                </c:pt>
                <c:pt idx="33162">
                  <c:v>0</c:v>
                </c:pt>
                <c:pt idx="33163">
                  <c:v>1.4</c:v>
                </c:pt>
                <c:pt idx="33164">
                  <c:v>0.63636363636363635</c:v>
                </c:pt>
                <c:pt idx="33165">
                  <c:v>1.8333333333333333</c:v>
                </c:pt>
                <c:pt idx="33166">
                  <c:v>1.88</c:v>
                </c:pt>
                <c:pt idx="33167">
                  <c:v>2.1481481481481484</c:v>
                </c:pt>
                <c:pt idx="33168">
                  <c:v>1.606060606060606</c:v>
                </c:pt>
                <c:pt idx="33169">
                  <c:v>0</c:v>
                </c:pt>
                <c:pt idx="33170">
                  <c:v>0</c:v>
                </c:pt>
                <c:pt idx="33171">
                  <c:v>0</c:v>
                </c:pt>
                <c:pt idx="33172">
                  <c:v>0</c:v>
                </c:pt>
                <c:pt idx="33173">
                  <c:v>0</c:v>
                </c:pt>
                <c:pt idx="33174">
                  <c:v>0</c:v>
                </c:pt>
                <c:pt idx="33175">
                  <c:v>0</c:v>
                </c:pt>
                <c:pt idx="33176">
                  <c:v>0</c:v>
                </c:pt>
                <c:pt idx="33177">
                  <c:v>0</c:v>
                </c:pt>
                <c:pt idx="33178">
                  <c:v>0</c:v>
                </c:pt>
                <c:pt idx="33179">
                  <c:v>0</c:v>
                </c:pt>
                <c:pt idx="33180">
                  <c:v>0</c:v>
                </c:pt>
                <c:pt idx="33181">
                  <c:v>0</c:v>
                </c:pt>
                <c:pt idx="33182">
                  <c:v>0</c:v>
                </c:pt>
                <c:pt idx="33183">
                  <c:v>0</c:v>
                </c:pt>
                <c:pt idx="33184">
                  <c:v>0</c:v>
                </c:pt>
                <c:pt idx="33185">
                  <c:v>0</c:v>
                </c:pt>
                <c:pt idx="33186">
                  <c:v>0</c:v>
                </c:pt>
                <c:pt idx="33187">
                  <c:v>0</c:v>
                </c:pt>
                <c:pt idx="33188">
                  <c:v>0</c:v>
                </c:pt>
                <c:pt idx="33189">
                  <c:v>0</c:v>
                </c:pt>
                <c:pt idx="33190">
                  <c:v>0</c:v>
                </c:pt>
                <c:pt idx="33191">
                  <c:v>0</c:v>
                </c:pt>
                <c:pt idx="33192">
                  <c:v>0</c:v>
                </c:pt>
                <c:pt idx="33193">
                  <c:v>0</c:v>
                </c:pt>
                <c:pt idx="33194">
                  <c:v>0</c:v>
                </c:pt>
                <c:pt idx="33195">
                  <c:v>0</c:v>
                </c:pt>
                <c:pt idx="33196">
                  <c:v>0</c:v>
                </c:pt>
                <c:pt idx="33197">
                  <c:v>0</c:v>
                </c:pt>
                <c:pt idx="33198">
                  <c:v>0</c:v>
                </c:pt>
                <c:pt idx="33199">
                  <c:v>0</c:v>
                </c:pt>
                <c:pt idx="33200">
                  <c:v>0</c:v>
                </c:pt>
                <c:pt idx="33201">
                  <c:v>0</c:v>
                </c:pt>
                <c:pt idx="33202">
                  <c:v>0</c:v>
                </c:pt>
                <c:pt idx="33203">
                  <c:v>0</c:v>
                </c:pt>
                <c:pt idx="33204">
                  <c:v>0</c:v>
                </c:pt>
                <c:pt idx="33205">
                  <c:v>0</c:v>
                </c:pt>
                <c:pt idx="33206">
                  <c:v>0</c:v>
                </c:pt>
                <c:pt idx="33207">
                  <c:v>0.66666666666666663</c:v>
                </c:pt>
                <c:pt idx="33208">
                  <c:v>0</c:v>
                </c:pt>
                <c:pt idx="33209">
                  <c:v>0</c:v>
                </c:pt>
                <c:pt idx="33210">
                  <c:v>0</c:v>
                </c:pt>
                <c:pt idx="33211">
                  <c:v>0.2608695652173913</c:v>
                </c:pt>
                <c:pt idx="33212">
                  <c:v>0.875</c:v>
                </c:pt>
                <c:pt idx="33213">
                  <c:v>0</c:v>
                </c:pt>
                <c:pt idx="33214">
                  <c:v>0</c:v>
                </c:pt>
                <c:pt idx="33215">
                  <c:v>0</c:v>
                </c:pt>
                <c:pt idx="33216">
                  <c:v>0</c:v>
                </c:pt>
                <c:pt idx="33217">
                  <c:v>0</c:v>
                </c:pt>
                <c:pt idx="33218">
                  <c:v>0</c:v>
                </c:pt>
                <c:pt idx="33219">
                  <c:v>0</c:v>
                </c:pt>
                <c:pt idx="33220">
                  <c:v>0.8571428571428571</c:v>
                </c:pt>
                <c:pt idx="33221">
                  <c:v>0</c:v>
                </c:pt>
                <c:pt idx="33222">
                  <c:v>0</c:v>
                </c:pt>
                <c:pt idx="33223">
                  <c:v>1</c:v>
                </c:pt>
                <c:pt idx="33224">
                  <c:v>0.33333333333333331</c:v>
                </c:pt>
                <c:pt idx="33225">
                  <c:v>0</c:v>
                </c:pt>
                <c:pt idx="33226">
                  <c:v>0.47368421052631576</c:v>
                </c:pt>
                <c:pt idx="33227">
                  <c:v>0</c:v>
                </c:pt>
                <c:pt idx="33228">
                  <c:v>0</c:v>
                </c:pt>
                <c:pt idx="33229">
                  <c:v>0</c:v>
                </c:pt>
                <c:pt idx="33230">
                  <c:v>0</c:v>
                </c:pt>
                <c:pt idx="33231">
                  <c:v>1.1578947368421053</c:v>
                </c:pt>
                <c:pt idx="33232">
                  <c:v>0</c:v>
                </c:pt>
                <c:pt idx="33233">
                  <c:v>0.52631578947368418</c:v>
                </c:pt>
                <c:pt idx="33234">
                  <c:v>0</c:v>
                </c:pt>
                <c:pt idx="33235">
                  <c:v>0</c:v>
                </c:pt>
                <c:pt idx="33236">
                  <c:v>0.76923076923076927</c:v>
                </c:pt>
                <c:pt idx="33237">
                  <c:v>1.0434782608695652</c:v>
                </c:pt>
                <c:pt idx="33238">
                  <c:v>0.37037037037037035</c:v>
                </c:pt>
                <c:pt idx="33239">
                  <c:v>0.65</c:v>
                </c:pt>
                <c:pt idx="33240">
                  <c:v>0.6</c:v>
                </c:pt>
                <c:pt idx="33241">
                  <c:v>0</c:v>
                </c:pt>
                <c:pt idx="33242">
                  <c:v>1.2941176470588236</c:v>
                </c:pt>
                <c:pt idx="33243">
                  <c:v>0.5</c:v>
                </c:pt>
                <c:pt idx="33244">
                  <c:v>1.0833333333333333</c:v>
                </c:pt>
                <c:pt idx="33245">
                  <c:v>0</c:v>
                </c:pt>
                <c:pt idx="33246">
                  <c:v>0</c:v>
                </c:pt>
                <c:pt idx="33247">
                  <c:v>1</c:v>
                </c:pt>
                <c:pt idx="33248">
                  <c:v>1.1818181818181819</c:v>
                </c:pt>
                <c:pt idx="33249">
                  <c:v>0.4375</c:v>
                </c:pt>
                <c:pt idx="33250">
                  <c:v>0.84</c:v>
                </c:pt>
                <c:pt idx="33251">
                  <c:v>0.95652173913043481</c:v>
                </c:pt>
                <c:pt idx="33252">
                  <c:v>1.1428571428571428</c:v>
                </c:pt>
                <c:pt idx="33253">
                  <c:v>1</c:v>
                </c:pt>
                <c:pt idx="33254">
                  <c:v>0.6470588235294118</c:v>
                </c:pt>
                <c:pt idx="33255">
                  <c:v>1.9411764705882353</c:v>
                </c:pt>
                <c:pt idx="33256">
                  <c:v>1.0357142857142858</c:v>
                </c:pt>
                <c:pt idx="33257">
                  <c:v>1.103448275862069</c:v>
                </c:pt>
                <c:pt idx="33258">
                  <c:v>1.8888888888888888</c:v>
                </c:pt>
                <c:pt idx="33259">
                  <c:v>0.74285714285714288</c:v>
                </c:pt>
                <c:pt idx="33260">
                  <c:v>1.1851851851851851</c:v>
                </c:pt>
                <c:pt idx="33261">
                  <c:v>0</c:v>
                </c:pt>
                <c:pt idx="33262">
                  <c:v>1.3076923076923077</c:v>
                </c:pt>
                <c:pt idx="33263">
                  <c:v>1.1333333333333333</c:v>
                </c:pt>
                <c:pt idx="33264">
                  <c:v>1.5</c:v>
                </c:pt>
                <c:pt idx="33265">
                  <c:v>1.4814814814814814</c:v>
                </c:pt>
                <c:pt idx="33266">
                  <c:v>1.6521739130434783</c:v>
                </c:pt>
                <c:pt idx="33267">
                  <c:v>1.2333333333333334</c:v>
                </c:pt>
                <c:pt idx="33268">
                  <c:v>1.5714285714285714</c:v>
                </c:pt>
                <c:pt idx="33269">
                  <c:v>0.91891891891891897</c:v>
                </c:pt>
                <c:pt idx="33270">
                  <c:v>1.1176470588235294</c:v>
                </c:pt>
                <c:pt idx="33271">
                  <c:v>0.91891891891891897</c:v>
                </c:pt>
                <c:pt idx="33272">
                  <c:v>1.1176470588235294</c:v>
                </c:pt>
                <c:pt idx="33273">
                  <c:v>1.84</c:v>
                </c:pt>
                <c:pt idx="33274">
                  <c:v>0</c:v>
                </c:pt>
                <c:pt idx="33275">
                  <c:v>1.25</c:v>
                </c:pt>
                <c:pt idx="33276">
                  <c:v>1.393939393939394</c:v>
                </c:pt>
                <c:pt idx="33277">
                  <c:v>1.4705882352941178</c:v>
                </c:pt>
                <c:pt idx="33278">
                  <c:v>1.6666666666666667</c:v>
                </c:pt>
                <c:pt idx="33279">
                  <c:v>0</c:v>
                </c:pt>
                <c:pt idx="33280">
                  <c:v>1.9230769230769231</c:v>
                </c:pt>
                <c:pt idx="33281">
                  <c:v>1.5483870967741935</c:v>
                </c:pt>
                <c:pt idx="33282">
                  <c:v>0.97674418604651159</c:v>
                </c:pt>
                <c:pt idx="33283">
                  <c:v>1.1499999999999999</c:v>
                </c:pt>
                <c:pt idx="33284">
                  <c:v>2</c:v>
                </c:pt>
                <c:pt idx="33285">
                  <c:v>1.7419354838709677</c:v>
                </c:pt>
                <c:pt idx="33286">
                  <c:v>1.8125</c:v>
                </c:pt>
                <c:pt idx="33287">
                  <c:v>1.5625</c:v>
                </c:pt>
                <c:pt idx="33288">
                  <c:v>1.8620689655172413</c:v>
                </c:pt>
                <c:pt idx="33289">
                  <c:v>1.2105263157894737</c:v>
                </c:pt>
                <c:pt idx="33290">
                  <c:v>1.3947368421052631</c:v>
                </c:pt>
                <c:pt idx="33291">
                  <c:v>0</c:v>
                </c:pt>
                <c:pt idx="33292">
                  <c:v>0</c:v>
                </c:pt>
                <c:pt idx="33293">
                  <c:v>0</c:v>
                </c:pt>
                <c:pt idx="33294">
                  <c:v>0</c:v>
                </c:pt>
                <c:pt idx="33295">
                  <c:v>0</c:v>
                </c:pt>
                <c:pt idx="33296">
                  <c:v>0</c:v>
                </c:pt>
                <c:pt idx="33297">
                  <c:v>0</c:v>
                </c:pt>
                <c:pt idx="33298">
                  <c:v>0</c:v>
                </c:pt>
                <c:pt idx="33299">
                  <c:v>0</c:v>
                </c:pt>
                <c:pt idx="33300">
                  <c:v>0</c:v>
                </c:pt>
                <c:pt idx="33301">
                  <c:v>0</c:v>
                </c:pt>
                <c:pt idx="33302">
                  <c:v>0.52631578947368418</c:v>
                </c:pt>
                <c:pt idx="33303">
                  <c:v>0</c:v>
                </c:pt>
                <c:pt idx="33304">
                  <c:v>0</c:v>
                </c:pt>
                <c:pt idx="33305">
                  <c:v>0</c:v>
                </c:pt>
                <c:pt idx="33306">
                  <c:v>0</c:v>
                </c:pt>
                <c:pt idx="33307">
                  <c:v>0.38461538461538464</c:v>
                </c:pt>
                <c:pt idx="33308">
                  <c:v>0</c:v>
                </c:pt>
                <c:pt idx="33309">
                  <c:v>1.0476190476190477</c:v>
                </c:pt>
                <c:pt idx="33310">
                  <c:v>0.967741935483871</c:v>
                </c:pt>
                <c:pt idx="33311">
                  <c:v>0</c:v>
                </c:pt>
                <c:pt idx="33312">
                  <c:v>0.76470588235294112</c:v>
                </c:pt>
                <c:pt idx="33313">
                  <c:v>0</c:v>
                </c:pt>
                <c:pt idx="33314">
                  <c:v>1.36</c:v>
                </c:pt>
                <c:pt idx="33315">
                  <c:v>0</c:v>
                </c:pt>
                <c:pt idx="33316">
                  <c:v>0</c:v>
                </c:pt>
                <c:pt idx="33317">
                  <c:v>2</c:v>
                </c:pt>
                <c:pt idx="33318">
                  <c:v>2.12</c:v>
                </c:pt>
                <c:pt idx="33319">
                  <c:v>1.8</c:v>
                </c:pt>
                <c:pt idx="33320">
                  <c:v>0</c:v>
                </c:pt>
                <c:pt idx="33321">
                  <c:v>1.6129032258064515</c:v>
                </c:pt>
                <c:pt idx="33322">
                  <c:v>1.6857142857142857</c:v>
                </c:pt>
                <c:pt idx="33323">
                  <c:v>0</c:v>
                </c:pt>
                <c:pt idx="33324">
                  <c:v>0</c:v>
                </c:pt>
                <c:pt idx="33325">
                  <c:v>0</c:v>
                </c:pt>
                <c:pt idx="33326">
                  <c:v>0</c:v>
                </c:pt>
                <c:pt idx="33327">
                  <c:v>0</c:v>
                </c:pt>
                <c:pt idx="33328">
                  <c:v>0</c:v>
                </c:pt>
                <c:pt idx="33329">
                  <c:v>0</c:v>
                </c:pt>
                <c:pt idx="33330">
                  <c:v>0</c:v>
                </c:pt>
                <c:pt idx="33331">
                  <c:v>0</c:v>
                </c:pt>
                <c:pt idx="33332">
                  <c:v>0</c:v>
                </c:pt>
                <c:pt idx="33333">
                  <c:v>0</c:v>
                </c:pt>
                <c:pt idx="33334">
                  <c:v>0</c:v>
                </c:pt>
                <c:pt idx="33335">
                  <c:v>0</c:v>
                </c:pt>
                <c:pt idx="33336">
                  <c:v>0</c:v>
                </c:pt>
                <c:pt idx="33337">
                  <c:v>0</c:v>
                </c:pt>
                <c:pt idx="33338">
                  <c:v>0</c:v>
                </c:pt>
                <c:pt idx="33339">
                  <c:v>0</c:v>
                </c:pt>
                <c:pt idx="33340">
                  <c:v>0</c:v>
                </c:pt>
                <c:pt idx="33341">
                  <c:v>0</c:v>
                </c:pt>
                <c:pt idx="33342">
                  <c:v>0</c:v>
                </c:pt>
                <c:pt idx="33343">
                  <c:v>0</c:v>
                </c:pt>
                <c:pt idx="33344">
                  <c:v>0</c:v>
                </c:pt>
                <c:pt idx="33345">
                  <c:v>0</c:v>
                </c:pt>
                <c:pt idx="33346">
                  <c:v>0</c:v>
                </c:pt>
                <c:pt idx="33347">
                  <c:v>0</c:v>
                </c:pt>
                <c:pt idx="33348">
                  <c:v>0</c:v>
                </c:pt>
                <c:pt idx="33349">
                  <c:v>0</c:v>
                </c:pt>
                <c:pt idx="33350">
                  <c:v>0</c:v>
                </c:pt>
                <c:pt idx="33351">
                  <c:v>0</c:v>
                </c:pt>
                <c:pt idx="33352">
                  <c:v>0</c:v>
                </c:pt>
                <c:pt idx="33353">
                  <c:v>0</c:v>
                </c:pt>
                <c:pt idx="33354">
                  <c:v>0</c:v>
                </c:pt>
                <c:pt idx="33355">
                  <c:v>0</c:v>
                </c:pt>
                <c:pt idx="33356">
                  <c:v>0.2857142857142857</c:v>
                </c:pt>
                <c:pt idx="33357">
                  <c:v>0</c:v>
                </c:pt>
                <c:pt idx="33358">
                  <c:v>0</c:v>
                </c:pt>
                <c:pt idx="33359">
                  <c:v>0</c:v>
                </c:pt>
                <c:pt idx="33360">
                  <c:v>0.22222222222222221</c:v>
                </c:pt>
                <c:pt idx="33361">
                  <c:v>0</c:v>
                </c:pt>
                <c:pt idx="33362">
                  <c:v>0</c:v>
                </c:pt>
                <c:pt idx="33363">
                  <c:v>0</c:v>
                </c:pt>
                <c:pt idx="33364">
                  <c:v>0</c:v>
                </c:pt>
                <c:pt idx="33365">
                  <c:v>0</c:v>
                </c:pt>
                <c:pt idx="33366">
                  <c:v>0</c:v>
                </c:pt>
                <c:pt idx="33367">
                  <c:v>0.25</c:v>
                </c:pt>
                <c:pt idx="33368">
                  <c:v>0</c:v>
                </c:pt>
                <c:pt idx="33369">
                  <c:v>0.42105263157894735</c:v>
                </c:pt>
                <c:pt idx="33370">
                  <c:v>0</c:v>
                </c:pt>
                <c:pt idx="33371">
                  <c:v>0.8</c:v>
                </c:pt>
                <c:pt idx="33372">
                  <c:v>0.29411764705882354</c:v>
                </c:pt>
                <c:pt idx="33373">
                  <c:v>0</c:v>
                </c:pt>
                <c:pt idx="33374">
                  <c:v>0</c:v>
                </c:pt>
                <c:pt idx="33375">
                  <c:v>0.8571428571428571</c:v>
                </c:pt>
                <c:pt idx="33376">
                  <c:v>0.7142857142857143</c:v>
                </c:pt>
                <c:pt idx="33377">
                  <c:v>0.90909090909090906</c:v>
                </c:pt>
                <c:pt idx="33378">
                  <c:v>0</c:v>
                </c:pt>
                <c:pt idx="33379">
                  <c:v>0</c:v>
                </c:pt>
                <c:pt idx="33380">
                  <c:v>0.68421052631578949</c:v>
                </c:pt>
                <c:pt idx="33381">
                  <c:v>0</c:v>
                </c:pt>
                <c:pt idx="33382">
                  <c:v>0</c:v>
                </c:pt>
                <c:pt idx="33383">
                  <c:v>0</c:v>
                </c:pt>
                <c:pt idx="33384">
                  <c:v>0.23076923076923078</c:v>
                </c:pt>
                <c:pt idx="33385">
                  <c:v>0.3888888888888889</c:v>
                </c:pt>
                <c:pt idx="33386">
                  <c:v>0.43478260869565216</c:v>
                </c:pt>
                <c:pt idx="33387">
                  <c:v>1.0434782608695652</c:v>
                </c:pt>
                <c:pt idx="33388">
                  <c:v>0</c:v>
                </c:pt>
                <c:pt idx="33389">
                  <c:v>0</c:v>
                </c:pt>
                <c:pt idx="33390">
                  <c:v>0.6</c:v>
                </c:pt>
                <c:pt idx="33391">
                  <c:v>0</c:v>
                </c:pt>
                <c:pt idx="33392">
                  <c:v>0.58333333333333337</c:v>
                </c:pt>
                <c:pt idx="33393">
                  <c:v>0.76923076923076927</c:v>
                </c:pt>
                <c:pt idx="33394">
                  <c:v>0.26666666666666666</c:v>
                </c:pt>
                <c:pt idx="33395">
                  <c:v>1.1666666666666667</c:v>
                </c:pt>
                <c:pt idx="33396">
                  <c:v>1.0588235294117647</c:v>
                </c:pt>
                <c:pt idx="33397">
                  <c:v>0.52173913043478259</c:v>
                </c:pt>
                <c:pt idx="33398">
                  <c:v>0</c:v>
                </c:pt>
                <c:pt idx="33399">
                  <c:v>1.5238095238095237</c:v>
                </c:pt>
                <c:pt idx="33400">
                  <c:v>0</c:v>
                </c:pt>
                <c:pt idx="33401">
                  <c:v>0</c:v>
                </c:pt>
                <c:pt idx="33402">
                  <c:v>0.76190476190476186</c:v>
                </c:pt>
                <c:pt idx="33403">
                  <c:v>1.8666666666666667</c:v>
                </c:pt>
                <c:pt idx="33404">
                  <c:v>0.64</c:v>
                </c:pt>
                <c:pt idx="33405">
                  <c:v>0.86956521739130432</c:v>
                </c:pt>
                <c:pt idx="33406">
                  <c:v>0</c:v>
                </c:pt>
                <c:pt idx="33407">
                  <c:v>0.8</c:v>
                </c:pt>
                <c:pt idx="33408">
                  <c:v>1.8333333333333333</c:v>
                </c:pt>
                <c:pt idx="33409">
                  <c:v>2</c:v>
                </c:pt>
                <c:pt idx="33410">
                  <c:v>1</c:v>
                </c:pt>
                <c:pt idx="33411">
                  <c:v>1.2</c:v>
                </c:pt>
                <c:pt idx="33412">
                  <c:v>0.88888888888888884</c:v>
                </c:pt>
                <c:pt idx="33413">
                  <c:v>0.97297297297297303</c:v>
                </c:pt>
                <c:pt idx="33414">
                  <c:v>1.6551724137931034</c:v>
                </c:pt>
                <c:pt idx="33415">
                  <c:v>1.3529411764705883</c:v>
                </c:pt>
                <c:pt idx="33416">
                  <c:v>2</c:v>
                </c:pt>
                <c:pt idx="33417">
                  <c:v>1.5294117647058822</c:v>
                </c:pt>
                <c:pt idx="33418">
                  <c:v>1.7777777777777777</c:v>
                </c:pt>
                <c:pt idx="33419">
                  <c:v>0</c:v>
                </c:pt>
                <c:pt idx="33420">
                  <c:v>0</c:v>
                </c:pt>
                <c:pt idx="33421">
                  <c:v>0</c:v>
                </c:pt>
                <c:pt idx="33422">
                  <c:v>0</c:v>
                </c:pt>
                <c:pt idx="33423">
                  <c:v>0</c:v>
                </c:pt>
                <c:pt idx="33424">
                  <c:v>0</c:v>
                </c:pt>
                <c:pt idx="33425">
                  <c:v>0</c:v>
                </c:pt>
                <c:pt idx="33426">
                  <c:v>0</c:v>
                </c:pt>
                <c:pt idx="33427">
                  <c:v>0</c:v>
                </c:pt>
                <c:pt idx="33428">
                  <c:v>0.24</c:v>
                </c:pt>
                <c:pt idx="33429">
                  <c:v>0</c:v>
                </c:pt>
                <c:pt idx="33430">
                  <c:v>0</c:v>
                </c:pt>
                <c:pt idx="33431">
                  <c:v>0</c:v>
                </c:pt>
                <c:pt idx="33432">
                  <c:v>0</c:v>
                </c:pt>
                <c:pt idx="33433">
                  <c:v>0</c:v>
                </c:pt>
                <c:pt idx="33434">
                  <c:v>2.1333333333333333</c:v>
                </c:pt>
                <c:pt idx="33435">
                  <c:v>2.1</c:v>
                </c:pt>
                <c:pt idx="33436">
                  <c:v>0</c:v>
                </c:pt>
                <c:pt idx="33437">
                  <c:v>0</c:v>
                </c:pt>
                <c:pt idx="33438">
                  <c:v>0</c:v>
                </c:pt>
                <c:pt idx="33439">
                  <c:v>0</c:v>
                </c:pt>
                <c:pt idx="33440">
                  <c:v>0</c:v>
                </c:pt>
                <c:pt idx="33441">
                  <c:v>0</c:v>
                </c:pt>
                <c:pt idx="33442">
                  <c:v>0</c:v>
                </c:pt>
                <c:pt idx="33443">
                  <c:v>0</c:v>
                </c:pt>
                <c:pt idx="33444">
                  <c:v>0</c:v>
                </c:pt>
                <c:pt idx="33445">
                  <c:v>0</c:v>
                </c:pt>
                <c:pt idx="33446">
                  <c:v>0</c:v>
                </c:pt>
                <c:pt idx="33447">
                  <c:v>0</c:v>
                </c:pt>
                <c:pt idx="33448">
                  <c:v>0</c:v>
                </c:pt>
                <c:pt idx="33449">
                  <c:v>0</c:v>
                </c:pt>
                <c:pt idx="33450">
                  <c:v>0</c:v>
                </c:pt>
                <c:pt idx="33451">
                  <c:v>0</c:v>
                </c:pt>
                <c:pt idx="33452">
                  <c:v>0</c:v>
                </c:pt>
                <c:pt idx="33453">
                  <c:v>0</c:v>
                </c:pt>
                <c:pt idx="33454">
                  <c:v>0</c:v>
                </c:pt>
                <c:pt idx="33455">
                  <c:v>0</c:v>
                </c:pt>
                <c:pt idx="33456">
                  <c:v>0</c:v>
                </c:pt>
                <c:pt idx="33457">
                  <c:v>0</c:v>
                </c:pt>
                <c:pt idx="33458">
                  <c:v>0</c:v>
                </c:pt>
                <c:pt idx="33459">
                  <c:v>0</c:v>
                </c:pt>
                <c:pt idx="33460">
                  <c:v>0</c:v>
                </c:pt>
                <c:pt idx="33461">
                  <c:v>0</c:v>
                </c:pt>
                <c:pt idx="33462">
                  <c:v>0</c:v>
                </c:pt>
                <c:pt idx="33463">
                  <c:v>0</c:v>
                </c:pt>
                <c:pt idx="33464">
                  <c:v>0</c:v>
                </c:pt>
                <c:pt idx="33465">
                  <c:v>0</c:v>
                </c:pt>
                <c:pt idx="33466">
                  <c:v>0</c:v>
                </c:pt>
                <c:pt idx="33467">
                  <c:v>0</c:v>
                </c:pt>
                <c:pt idx="33468">
                  <c:v>0</c:v>
                </c:pt>
                <c:pt idx="33469">
                  <c:v>0</c:v>
                </c:pt>
                <c:pt idx="33470">
                  <c:v>0</c:v>
                </c:pt>
                <c:pt idx="33471">
                  <c:v>0</c:v>
                </c:pt>
                <c:pt idx="33472">
                  <c:v>0.875</c:v>
                </c:pt>
                <c:pt idx="33473">
                  <c:v>0.76923076923076927</c:v>
                </c:pt>
                <c:pt idx="33474">
                  <c:v>0</c:v>
                </c:pt>
                <c:pt idx="33475">
                  <c:v>0</c:v>
                </c:pt>
                <c:pt idx="33476">
                  <c:v>0</c:v>
                </c:pt>
                <c:pt idx="33477">
                  <c:v>0</c:v>
                </c:pt>
                <c:pt idx="33478">
                  <c:v>0.23529411764705882</c:v>
                </c:pt>
                <c:pt idx="33479">
                  <c:v>0</c:v>
                </c:pt>
                <c:pt idx="33480">
                  <c:v>0.3125</c:v>
                </c:pt>
                <c:pt idx="33481">
                  <c:v>0.41176470588235292</c:v>
                </c:pt>
                <c:pt idx="33482">
                  <c:v>0.94736842105263153</c:v>
                </c:pt>
                <c:pt idx="33483">
                  <c:v>0</c:v>
                </c:pt>
                <c:pt idx="33484">
                  <c:v>0</c:v>
                </c:pt>
                <c:pt idx="33485">
                  <c:v>0.58333333333333337</c:v>
                </c:pt>
                <c:pt idx="33486">
                  <c:v>0</c:v>
                </c:pt>
                <c:pt idx="33487">
                  <c:v>1</c:v>
                </c:pt>
                <c:pt idx="33488">
                  <c:v>0</c:v>
                </c:pt>
                <c:pt idx="33489">
                  <c:v>0</c:v>
                </c:pt>
                <c:pt idx="33490">
                  <c:v>0</c:v>
                </c:pt>
                <c:pt idx="33491">
                  <c:v>0.68421052631578949</c:v>
                </c:pt>
                <c:pt idx="33492">
                  <c:v>0</c:v>
                </c:pt>
                <c:pt idx="33493">
                  <c:v>1.7333333333333334</c:v>
                </c:pt>
                <c:pt idx="33494">
                  <c:v>0</c:v>
                </c:pt>
                <c:pt idx="33495">
                  <c:v>0.52173913043478259</c:v>
                </c:pt>
                <c:pt idx="33496">
                  <c:v>0.8</c:v>
                </c:pt>
                <c:pt idx="33497">
                  <c:v>1.0476190476190477</c:v>
                </c:pt>
                <c:pt idx="33498">
                  <c:v>0.8571428571428571</c:v>
                </c:pt>
                <c:pt idx="33499">
                  <c:v>0.58333333333333337</c:v>
                </c:pt>
                <c:pt idx="33500">
                  <c:v>0.88888888888888884</c:v>
                </c:pt>
                <c:pt idx="33501">
                  <c:v>0</c:v>
                </c:pt>
                <c:pt idx="33502">
                  <c:v>0.58333333333333337</c:v>
                </c:pt>
                <c:pt idx="33503">
                  <c:v>0.8666666666666667</c:v>
                </c:pt>
                <c:pt idx="33504">
                  <c:v>0.75</c:v>
                </c:pt>
                <c:pt idx="33505">
                  <c:v>1</c:v>
                </c:pt>
                <c:pt idx="33506">
                  <c:v>0.91666666666666663</c:v>
                </c:pt>
                <c:pt idx="33507">
                  <c:v>0</c:v>
                </c:pt>
                <c:pt idx="33508">
                  <c:v>1.0740740740740742</c:v>
                </c:pt>
                <c:pt idx="33509">
                  <c:v>2</c:v>
                </c:pt>
                <c:pt idx="33510">
                  <c:v>0.83333333333333337</c:v>
                </c:pt>
                <c:pt idx="33511">
                  <c:v>1.5384615384615385</c:v>
                </c:pt>
                <c:pt idx="33512">
                  <c:v>0.8571428571428571</c:v>
                </c:pt>
                <c:pt idx="33513">
                  <c:v>1.3333333333333333</c:v>
                </c:pt>
                <c:pt idx="33514">
                  <c:v>1.0625</c:v>
                </c:pt>
                <c:pt idx="33515">
                  <c:v>1.125</c:v>
                </c:pt>
                <c:pt idx="33516">
                  <c:v>2</c:v>
                </c:pt>
                <c:pt idx="33517">
                  <c:v>0</c:v>
                </c:pt>
                <c:pt idx="33518">
                  <c:v>1.15625</c:v>
                </c:pt>
                <c:pt idx="33519">
                  <c:v>1.6428571428571428</c:v>
                </c:pt>
                <c:pt idx="33520">
                  <c:v>1.1538461538461537</c:v>
                </c:pt>
                <c:pt idx="33521">
                  <c:v>1.4871794871794872</c:v>
                </c:pt>
                <c:pt idx="33522">
                  <c:v>1.6111111111111112</c:v>
                </c:pt>
                <c:pt idx="33523">
                  <c:v>1.9411764705882353</c:v>
                </c:pt>
                <c:pt idx="33524">
                  <c:v>0</c:v>
                </c:pt>
                <c:pt idx="33525">
                  <c:v>0</c:v>
                </c:pt>
                <c:pt idx="33526">
                  <c:v>0</c:v>
                </c:pt>
                <c:pt idx="33527">
                  <c:v>0</c:v>
                </c:pt>
                <c:pt idx="33528">
                  <c:v>0</c:v>
                </c:pt>
                <c:pt idx="33529">
                  <c:v>0</c:v>
                </c:pt>
                <c:pt idx="33530">
                  <c:v>0</c:v>
                </c:pt>
                <c:pt idx="33531">
                  <c:v>0</c:v>
                </c:pt>
                <c:pt idx="33532">
                  <c:v>0.9</c:v>
                </c:pt>
                <c:pt idx="33533">
                  <c:v>0.4375</c:v>
                </c:pt>
                <c:pt idx="33534">
                  <c:v>0.88571428571428568</c:v>
                </c:pt>
                <c:pt idx="33535">
                  <c:v>0</c:v>
                </c:pt>
                <c:pt idx="33536">
                  <c:v>0.96666666666666667</c:v>
                </c:pt>
                <c:pt idx="33537">
                  <c:v>0</c:v>
                </c:pt>
                <c:pt idx="33538">
                  <c:v>1.096774193548387</c:v>
                </c:pt>
                <c:pt idx="33539">
                  <c:v>1.6666666666666667</c:v>
                </c:pt>
                <c:pt idx="33540">
                  <c:v>1.7037037037037037</c:v>
                </c:pt>
                <c:pt idx="33541">
                  <c:v>1.9666666666666666</c:v>
                </c:pt>
                <c:pt idx="33542">
                  <c:v>2.03125</c:v>
                </c:pt>
                <c:pt idx="33543">
                  <c:v>0</c:v>
                </c:pt>
                <c:pt idx="33544">
                  <c:v>0</c:v>
                </c:pt>
                <c:pt idx="33545">
                  <c:v>0</c:v>
                </c:pt>
                <c:pt idx="33546">
                  <c:v>0</c:v>
                </c:pt>
                <c:pt idx="33547">
                  <c:v>2.0810810810810811</c:v>
                </c:pt>
                <c:pt idx="33548">
                  <c:v>0</c:v>
                </c:pt>
                <c:pt idx="33549">
                  <c:v>0</c:v>
                </c:pt>
                <c:pt idx="33550">
                  <c:v>0</c:v>
                </c:pt>
                <c:pt idx="33551">
                  <c:v>0</c:v>
                </c:pt>
                <c:pt idx="33552">
                  <c:v>0</c:v>
                </c:pt>
                <c:pt idx="33553">
                  <c:v>0</c:v>
                </c:pt>
                <c:pt idx="33554">
                  <c:v>0</c:v>
                </c:pt>
                <c:pt idx="33555">
                  <c:v>0</c:v>
                </c:pt>
                <c:pt idx="33556">
                  <c:v>0</c:v>
                </c:pt>
                <c:pt idx="33557">
                  <c:v>0</c:v>
                </c:pt>
                <c:pt idx="33558">
                  <c:v>0</c:v>
                </c:pt>
                <c:pt idx="33559">
                  <c:v>0</c:v>
                </c:pt>
                <c:pt idx="33560">
                  <c:v>0</c:v>
                </c:pt>
                <c:pt idx="33561">
                  <c:v>0</c:v>
                </c:pt>
                <c:pt idx="33562">
                  <c:v>0</c:v>
                </c:pt>
                <c:pt idx="33563">
                  <c:v>0</c:v>
                </c:pt>
                <c:pt idx="33564">
                  <c:v>0</c:v>
                </c:pt>
                <c:pt idx="33565">
                  <c:v>0</c:v>
                </c:pt>
                <c:pt idx="33566">
                  <c:v>0</c:v>
                </c:pt>
                <c:pt idx="33567">
                  <c:v>0</c:v>
                </c:pt>
                <c:pt idx="33568">
                  <c:v>0</c:v>
                </c:pt>
                <c:pt idx="33569">
                  <c:v>0</c:v>
                </c:pt>
                <c:pt idx="33570">
                  <c:v>0</c:v>
                </c:pt>
                <c:pt idx="33571">
                  <c:v>0</c:v>
                </c:pt>
                <c:pt idx="33572">
                  <c:v>0</c:v>
                </c:pt>
                <c:pt idx="33573">
                  <c:v>0</c:v>
                </c:pt>
                <c:pt idx="33574">
                  <c:v>0</c:v>
                </c:pt>
                <c:pt idx="33575">
                  <c:v>0</c:v>
                </c:pt>
                <c:pt idx="33576">
                  <c:v>0</c:v>
                </c:pt>
                <c:pt idx="33577">
                  <c:v>0</c:v>
                </c:pt>
                <c:pt idx="33578">
                  <c:v>0</c:v>
                </c:pt>
                <c:pt idx="33579">
                  <c:v>0</c:v>
                </c:pt>
                <c:pt idx="33580">
                  <c:v>0</c:v>
                </c:pt>
                <c:pt idx="33581">
                  <c:v>0.61538461538461542</c:v>
                </c:pt>
                <c:pt idx="33582">
                  <c:v>0.26666666666666666</c:v>
                </c:pt>
                <c:pt idx="33583">
                  <c:v>0</c:v>
                </c:pt>
                <c:pt idx="33584">
                  <c:v>0</c:v>
                </c:pt>
                <c:pt idx="33585">
                  <c:v>0.8</c:v>
                </c:pt>
                <c:pt idx="33586">
                  <c:v>0</c:v>
                </c:pt>
                <c:pt idx="33587">
                  <c:v>0</c:v>
                </c:pt>
                <c:pt idx="33588">
                  <c:v>0.84210526315789469</c:v>
                </c:pt>
                <c:pt idx="33589">
                  <c:v>0</c:v>
                </c:pt>
                <c:pt idx="33590">
                  <c:v>0</c:v>
                </c:pt>
                <c:pt idx="33591">
                  <c:v>0.4</c:v>
                </c:pt>
                <c:pt idx="33592">
                  <c:v>0</c:v>
                </c:pt>
                <c:pt idx="33593">
                  <c:v>0</c:v>
                </c:pt>
                <c:pt idx="33594">
                  <c:v>0</c:v>
                </c:pt>
                <c:pt idx="33595">
                  <c:v>0</c:v>
                </c:pt>
                <c:pt idx="33596">
                  <c:v>0</c:v>
                </c:pt>
                <c:pt idx="33597">
                  <c:v>1.25</c:v>
                </c:pt>
                <c:pt idx="33598">
                  <c:v>1.25</c:v>
                </c:pt>
                <c:pt idx="33599">
                  <c:v>0.66666666666666663</c:v>
                </c:pt>
                <c:pt idx="33600">
                  <c:v>0</c:v>
                </c:pt>
                <c:pt idx="33601">
                  <c:v>0.5</c:v>
                </c:pt>
                <c:pt idx="33602">
                  <c:v>1</c:v>
                </c:pt>
                <c:pt idx="33603">
                  <c:v>0</c:v>
                </c:pt>
                <c:pt idx="33604">
                  <c:v>0.32</c:v>
                </c:pt>
                <c:pt idx="33605">
                  <c:v>0</c:v>
                </c:pt>
                <c:pt idx="33606">
                  <c:v>0.33333333333333331</c:v>
                </c:pt>
                <c:pt idx="33607">
                  <c:v>0.29166666666666669</c:v>
                </c:pt>
                <c:pt idx="33608">
                  <c:v>0.82352941176470584</c:v>
                </c:pt>
                <c:pt idx="33609">
                  <c:v>0.52173913043478259</c:v>
                </c:pt>
                <c:pt idx="33610">
                  <c:v>0.78947368421052633</c:v>
                </c:pt>
                <c:pt idx="33611">
                  <c:v>0.65217391304347827</c:v>
                </c:pt>
                <c:pt idx="33612">
                  <c:v>0.44</c:v>
                </c:pt>
                <c:pt idx="33613">
                  <c:v>0.66666666666666663</c:v>
                </c:pt>
                <c:pt idx="33614">
                  <c:v>0.66666666666666663</c:v>
                </c:pt>
                <c:pt idx="33615">
                  <c:v>1.6</c:v>
                </c:pt>
                <c:pt idx="33616">
                  <c:v>0.79166666666666663</c:v>
                </c:pt>
                <c:pt idx="33617">
                  <c:v>1.411764705882353</c:v>
                </c:pt>
                <c:pt idx="33618">
                  <c:v>1.3333333333333333</c:v>
                </c:pt>
                <c:pt idx="33619">
                  <c:v>1.037037037037037</c:v>
                </c:pt>
                <c:pt idx="33620">
                  <c:v>1.2413793103448276</c:v>
                </c:pt>
                <c:pt idx="33621">
                  <c:v>1.1428571428571428</c:v>
                </c:pt>
                <c:pt idx="33622">
                  <c:v>1.1428571428571428</c:v>
                </c:pt>
                <c:pt idx="33623">
                  <c:v>0.96551724137931039</c:v>
                </c:pt>
                <c:pt idx="33624">
                  <c:v>1.032258064516129</c:v>
                </c:pt>
                <c:pt idx="33625">
                  <c:v>0</c:v>
                </c:pt>
                <c:pt idx="33626">
                  <c:v>1.4838709677419355</c:v>
                </c:pt>
                <c:pt idx="33627">
                  <c:v>1.0810810810810811</c:v>
                </c:pt>
                <c:pt idx="33628">
                  <c:v>1.5</c:v>
                </c:pt>
                <c:pt idx="33629">
                  <c:v>1.8181818181818181</c:v>
                </c:pt>
                <c:pt idx="33630">
                  <c:v>0</c:v>
                </c:pt>
                <c:pt idx="33631">
                  <c:v>0</c:v>
                </c:pt>
                <c:pt idx="33632">
                  <c:v>0</c:v>
                </c:pt>
                <c:pt idx="33633">
                  <c:v>0</c:v>
                </c:pt>
                <c:pt idx="33634">
                  <c:v>0</c:v>
                </c:pt>
                <c:pt idx="33635">
                  <c:v>1.1333333333333333</c:v>
                </c:pt>
                <c:pt idx="33636">
                  <c:v>0</c:v>
                </c:pt>
                <c:pt idx="33637">
                  <c:v>0.72093023255813948</c:v>
                </c:pt>
                <c:pt idx="33638">
                  <c:v>1.2903225806451613</c:v>
                </c:pt>
                <c:pt idx="33639">
                  <c:v>1.72</c:v>
                </c:pt>
                <c:pt idx="33640">
                  <c:v>0</c:v>
                </c:pt>
                <c:pt idx="33641">
                  <c:v>0</c:v>
                </c:pt>
                <c:pt idx="33642">
                  <c:v>0</c:v>
                </c:pt>
                <c:pt idx="33643">
                  <c:v>0</c:v>
                </c:pt>
                <c:pt idx="33644">
                  <c:v>0</c:v>
                </c:pt>
                <c:pt idx="33645">
                  <c:v>0</c:v>
                </c:pt>
                <c:pt idx="33646">
                  <c:v>0</c:v>
                </c:pt>
                <c:pt idx="33647">
                  <c:v>0</c:v>
                </c:pt>
                <c:pt idx="33648">
                  <c:v>0</c:v>
                </c:pt>
                <c:pt idx="33649">
                  <c:v>0</c:v>
                </c:pt>
                <c:pt idx="33650">
                  <c:v>0</c:v>
                </c:pt>
                <c:pt idx="33651">
                  <c:v>0</c:v>
                </c:pt>
                <c:pt idx="33652">
                  <c:v>0</c:v>
                </c:pt>
                <c:pt idx="33653">
                  <c:v>0</c:v>
                </c:pt>
                <c:pt idx="33654">
                  <c:v>0</c:v>
                </c:pt>
                <c:pt idx="33655">
                  <c:v>0</c:v>
                </c:pt>
                <c:pt idx="33656">
                  <c:v>0</c:v>
                </c:pt>
                <c:pt idx="33657">
                  <c:v>0.2</c:v>
                </c:pt>
                <c:pt idx="33658">
                  <c:v>0</c:v>
                </c:pt>
                <c:pt idx="33659">
                  <c:v>0</c:v>
                </c:pt>
                <c:pt idx="33660">
                  <c:v>0</c:v>
                </c:pt>
                <c:pt idx="33661">
                  <c:v>0</c:v>
                </c:pt>
                <c:pt idx="33662">
                  <c:v>0</c:v>
                </c:pt>
                <c:pt idx="33663">
                  <c:v>0</c:v>
                </c:pt>
                <c:pt idx="33664">
                  <c:v>0</c:v>
                </c:pt>
                <c:pt idx="33665">
                  <c:v>0.5</c:v>
                </c:pt>
                <c:pt idx="33666">
                  <c:v>0</c:v>
                </c:pt>
                <c:pt idx="33667">
                  <c:v>0</c:v>
                </c:pt>
                <c:pt idx="33668">
                  <c:v>0.2</c:v>
                </c:pt>
                <c:pt idx="33669">
                  <c:v>0.2</c:v>
                </c:pt>
                <c:pt idx="33670">
                  <c:v>0</c:v>
                </c:pt>
                <c:pt idx="33671">
                  <c:v>0</c:v>
                </c:pt>
                <c:pt idx="33672">
                  <c:v>0.93333333333333335</c:v>
                </c:pt>
                <c:pt idx="33673">
                  <c:v>0</c:v>
                </c:pt>
                <c:pt idx="33674">
                  <c:v>0.375</c:v>
                </c:pt>
                <c:pt idx="33675">
                  <c:v>0.4375</c:v>
                </c:pt>
                <c:pt idx="33676">
                  <c:v>0.35294117647058826</c:v>
                </c:pt>
                <c:pt idx="33677">
                  <c:v>0</c:v>
                </c:pt>
                <c:pt idx="33678">
                  <c:v>0</c:v>
                </c:pt>
                <c:pt idx="33679">
                  <c:v>1</c:v>
                </c:pt>
                <c:pt idx="33680">
                  <c:v>0</c:v>
                </c:pt>
                <c:pt idx="33681">
                  <c:v>0</c:v>
                </c:pt>
                <c:pt idx="33682">
                  <c:v>0.51851851851851849</c:v>
                </c:pt>
                <c:pt idx="33683">
                  <c:v>0.91666666666666663</c:v>
                </c:pt>
                <c:pt idx="33684">
                  <c:v>0</c:v>
                </c:pt>
                <c:pt idx="33685">
                  <c:v>0</c:v>
                </c:pt>
                <c:pt idx="33686">
                  <c:v>1</c:v>
                </c:pt>
                <c:pt idx="33687">
                  <c:v>0.59090909090909094</c:v>
                </c:pt>
                <c:pt idx="33688">
                  <c:v>0</c:v>
                </c:pt>
                <c:pt idx="33689">
                  <c:v>0.7142857142857143</c:v>
                </c:pt>
                <c:pt idx="33690">
                  <c:v>0.75</c:v>
                </c:pt>
                <c:pt idx="33691">
                  <c:v>1.0476190476190477</c:v>
                </c:pt>
                <c:pt idx="33692">
                  <c:v>1.5</c:v>
                </c:pt>
                <c:pt idx="33693">
                  <c:v>1.1599999999999999</c:v>
                </c:pt>
                <c:pt idx="33694">
                  <c:v>0</c:v>
                </c:pt>
                <c:pt idx="33695">
                  <c:v>0</c:v>
                </c:pt>
                <c:pt idx="33696">
                  <c:v>0.69767441860465118</c:v>
                </c:pt>
                <c:pt idx="33697">
                  <c:v>1.027027027027027</c:v>
                </c:pt>
                <c:pt idx="33698">
                  <c:v>0</c:v>
                </c:pt>
                <c:pt idx="33699">
                  <c:v>1.7307692307692308</c:v>
                </c:pt>
                <c:pt idx="33700">
                  <c:v>1.7037037037037037</c:v>
                </c:pt>
                <c:pt idx="33701">
                  <c:v>1.7037037037037037</c:v>
                </c:pt>
                <c:pt idx="33702">
                  <c:v>1.7777777777777777</c:v>
                </c:pt>
                <c:pt idx="33703">
                  <c:v>1.5</c:v>
                </c:pt>
                <c:pt idx="33704">
                  <c:v>1.4838709677419355</c:v>
                </c:pt>
                <c:pt idx="33705">
                  <c:v>1.7857142857142858</c:v>
                </c:pt>
                <c:pt idx="33706">
                  <c:v>1.1351351351351351</c:v>
                </c:pt>
                <c:pt idx="33707">
                  <c:v>0</c:v>
                </c:pt>
                <c:pt idx="33708">
                  <c:v>1.6129032258064515</c:v>
                </c:pt>
                <c:pt idx="33709">
                  <c:v>2.0263157894736841</c:v>
                </c:pt>
                <c:pt idx="33710">
                  <c:v>0</c:v>
                </c:pt>
                <c:pt idx="33711">
                  <c:v>0</c:v>
                </c:pt>
                <c:pt idx="33712">
                  <c:v>0</c:v>
                </c:pt>
                <c:pt idx="33713">
                  <c:v>0</c:v>
                </c:pt>
                <c:pt idx="33714">
                  <c:v>0</c:v>
                </c:pt>
                <c:pt idx="33715">
                  <c:v>0</c:v>
                </c:pt>
                <c:pt idx="33716">
                  <c:v>0</c:v>
                </c:pt>
                <c:pt idx="33717">
                  <c:v>1.5652173913043479</c:v>
                </c:pt>
                <c:pt idx="33718">
                  <c:v>1.7692307692307692</c:v>
                </c:pt>
                <c:pt idx="33719">
                  <c:v>1.5517241379310345</c:v>
                </c:pt>
                <c:pt idx="33720">
                  <c:v>1.5151515151515151</c:v>
                </c:pt>
                <c:pt idx="33721">
                  <c:v>0</c:v>
                </c:pt>
                <c:pt idx="33722">
                  <c:v>0</c:v>
                </c:pt>
                <c:pt idx="33723">
                  <c:v>0</c:v>
                </c:pt>
                <c:pt idx="33724">
                  <c:v>0</c:v>
                </c:pt>
                <c:pt idx="33725">
                  <c:v>0</c:v>
                </c:pt>
                <c:pt idx="33726">
                  <c:v>0</c:v>
                </c:pt>
                <c:pt idx="33727">
                  <c:v>0</c:v>
                </c:pt>
                <c:pt idx="33728">
                  <c:v>0</c:v>
                </c:pt>
                <c:pt idx="33729">
                  <c:v>0</c:v>
                </c:pt>
                <c:pt idx="33730">
                  <c:v>0</c:v>
                </c:pt>
                <c:pt idx="33731">
                  <c:v>0</c:v>
                </c:pt>
                <c:pt idx="33732">
                  <c:v>0</c:v>
                </c:pt>
                <c:pt idx="33733">
                  <c:v>0</c:v>
                </c:pt>
                <c:pt idx="33734">
                  <c:v>0</c:v>
                </c:pt>
                <c:pt idx="33735">
                  <c:v>0</c:v>
                </c:pt>
                <c:pt idx="33736">
                  <c:v>0</c:v>
                </c:pt>
                <c:pt idx="33737">
                  <c:v>0</c:v>
                </c:pt>
                <c:pt idx="33738">
                  <c:v>0</c:v>
                </c:pt>
                <c:pt idx="33739">
                  <c:v>0</c:v>
                </c:pt>
                <c:pt idx="33740">
                  <c:v>0</c:v>
                </c:pt>
                <c:pt idx="33741">
                  <c:v>0</c:v>
                </c:pt>
                <c:pt idx="33742">
                  <c:v>0</c:v>
                </c:pt>
                <c:pt idx="33743">
                  <c:v>0</c:v>
                </c:pt>
                <c:pt idx="33744">
                  <c:v>0</c:v>
                </c:pt>
                <c:pt idx="33745">
                  <c:v>0</c:v>
                </c:pt>
                <c:pt idx="33746">
                  <c:v>0</c:v>
                </c:pt>
                <c:pt idx="33747">
                  <c:v>0</c:v>
                </c:pt>
                <c:pt idx="33748">
                  <c:v>0</c:v>
                </c:pt>
                <c:pt idx="33749">
                  <c:v>0</c:v>
                </c:pt>
                <c:pt idx="33750">
                  <c:v>0</c:v>
                </c:pt>
                <c:pt idx="33751">
                  <c:v>0</c:v>
                </c:pt>
                <c:pt idx="33752">
                  <c:v>0</c:v>
                </c:pt>
                <c:pt idx="33753">
                  <c:v>0.2857142857142857</c:v>
                </c:pt>
                <c:pt idx="33754">
                  <c:v>0</c:v>
                </c:pt>
                <c:pt idx="33755">
                  <c:v>0</c:v>
                </c:pt>
                <c:pt idx="33756">
                  <c:v>0</c:v>
                </c:pt>
                <c:pt idx="33757">
                  <c:v>0</c:v>
                </c:pt>
                <c:pt idx="33758">
                  <c:v>0</c:v>
                </c:pt>
                <c:pt idx="33759">
                  <c:v>0</c:v>
                </c:pt>
                <c:pt idx="33760">
                  <c:v>0</c:v>
                </c:pt>
                <c:pt idx="33761">
                  <c:v>0</c:v>
                </c:pt>
                <c:pt idx="33762">
                  <c:v>0</c:v>
                </c:pt>
                <c:pt idx="33763">
                  <c:v>0</c:v>
                </c:pt>
                <c:pt idx="33764">
                  <c:v>0.26666666666666666</c:v>
                </c:pt>
                <c:pt idx="33765">
                  <c:v>0.5</c:v>
                </c:pt>
                <c:pt idx="33766">
                  <c:v>0</c:v>
                </c:pt>
                <c:pt idx="33767">
                  <c:v>0</c:v>
                </c:pt>
                <c:pt idx="33768">
                  <c:v>0.47058823529411764</c:v>
                </c:pt>
                <c:pt idx="33769">
                  <c:v>0</c:v>
                </c:pt>
                <c:pt idx="33770">
                  <c:v>0.53333333333333333</c:v>
                </c:pt>
                <c:pt idx="33771">
                  <c:v>0.5</c:v>
                </c:pt>
                <c:pt idx="33772">
                  <c:v>0</c:v>
                </c:pt>
                <c:pt idx="33773">
                  <c:v>0.8571428571428571</c:v>
                </c:pt>
                <c:pt idx="33774">
                  <c:v>0</c:v>
                </c:pt>
                <c:pt idx="33775">
                  <c:v>0.26666666666666666</c:v>
                </c:pt>
                <c:pt idx="33776">
                  <c:v>0</c:v>
                </c:pt>
                <c:pt idx="33777">
                  <c:v>0.5625</c:v>
                </c:pt>
                <c:pt idx="33778">
                  <c:v>0</c:v>
                </c:pt>
                <c:pt idx="33779">
                  <c:v>0</c:v>
                </c:pt>
                <c:pt idx="33780">
                  <c:v>0</c:v>
                </c:pt>
                <c:pt idx="33781">
                  <c:v>0</c:v>
                </c:pt>
                <c:pt idx="33782">
                  <c:v>0.70588235294117652</c:v>
                </c:pt>
                <c:pt idx="33783">
                  <c:v>0</c:v>
                </c:pt>
                <c:pt idx="33784">
                  <c:v>0.35</c:v>
                </c:pt>
                <c:pt idx="33785">
                  <c:v>0</c:v>
                </c:pt>
                <c:pt idx="33786">
                  <c:v>0</c:v>
                </c:pt>
                <c:pt idx="33787">
                  <c:v>0</c:v>
                </c:pt>
                <c:pt idx="33788">
                  <c:v>0.21428571428571427</c:v>
                </c:pt>
                <c:pt idx="33789">
                  <c:v>1.1111111111111112</c:v>
                </c:pt>
                <c:pt idx="33790">
                  <c:v>0</c:v>
                </c:pt>
                <c:pt idx="33791">
                  <c:v>0</c:v>
                </c:pt>
                <c:pt idx="33792">
                  <c:v>0</c:v>
                </c:pt>
                <c:pt idx="33793">
                  <c:v>0.83333333333333337</c:v>
                </c:pt>
                <c:pt idx="33794">
                  <c:v>0</c:v>
                </c:pt>
                <c:pt idx="33795">
                  <c:v>0.68181818181818177</c:v>
                </c:pt>
                <c:pt idx="33796">
                  <c:v>0</c:v>
                </c:pt>
                <c:pt idx="33797">
                  <c:v>0</c:v>
                </c:pt>
                <c:pt idx="33798">
                  <c:v>0.77777777777777779</c:v>
                </c:pt>
                <c:pt idx="33799">
                  <c:v>0.69565217391304346</c:v>
                </c:pt>
                <c:pt idx="33800">
                  <c:v>0</c:v>
                </c:pt>
                <c:pt idx="33801">
                  <c:v>1.0869565217391304</c:v>
                </c:pt>
                <c:pt idx="33802">
                  <c:v>1.1428571428571428</c:v>
                </c:pt>
                <c:pt idx="33803">
                  <c:v>0</c:v>
                </c:pt>
                <c:pt idx="33804">
                  <c:v>0.7407407407407407</c:v>
                </c:pt>
                <c:pt idx="33805">
                  <c:v>0.6875</c:v>
                </c:pt>
                <c:pt idx="33806">
                  <c:v>0.5714285714285714</c:v>
                </c:pt>
                <c:pt idx="33807">
                  <c:v>0.8</c:v>
                </c:pt>
                <c:pt idx="33808">
                  <c:v>0.78787878787878785</c:v>
                </c:pt>
                <c:pt idx="33809">
                  <c:v>1.2727272727272727</c:v>
                </c:pt>
                <c:pt idx="33810">
                  <c:v>0.60869565217391308</c:v>
                </c:pt>
                <c:pt idx="33811">
                  <c:v>0</c:v>
                </c:pt>
                <c:pt idx="33812">
                  <c:v>1.4666666666666666</c:v>
                </c:pt>
                <c:pt idx="33813">
                  <c:v>1.6923076923076923</c:v>
                </c:pt>
                <c:pt idx="33814">
                  <c:v>1.7777777777777777</c:v>
                </c:pt>
                <c:pt idx="33815">
                  <c:v>1.411764705882353</c:v>
                </c:pt>
                <c:pt idx="33816">
                  <c:v>1.4705882352941178</c:v>
                </c:pt>
                <c:pt idx="33817">
                  <c:v>1.8571428571428572</c:v>
                </c:pt>
                <c:pt idx="33818">
                  <c:v>2</c:v>
                </c:pt>
                <c:pt idx="33819">
                  <c:v>0</c:v>
                </c:pt>
                <c:pt idx="33820">
                  <c:v>0</c:v>
                </c:pt>
                <c:pt idx="33821">
                  <c:v>0</c:v>
                </c:pt>
                <c:pt idx="33822">
                  <c:v>0</c:v>
                </c:pt>
                <c:pt idx="33823">
                  <c:v>0</c:v>
                </c:pt>
                <c:pt idx="33824">
                  <c:v>0</c:v>
                </c:pt>
                <c:pt idx="33825">
                  <c:v>0.58333333333333337</c:v>
                </c:pt>
                <c:pt idx="33826">
                  <c:v>0</c:v>
                </c:pt>
                <c:pt idx="33827">
                  <c:v>0</c:v>
                </c:pt>
                <c:pt idx="33828">
                  <c:v>0</c:v>
                </c:pt>
                <c:pt idx="33829">
                  <c:v>1.95</c:v>
                </c:pt>
                <c:pt idx="33830">
                  <c:v>2.04</c:v>
                </c:pt>
                <c:pt idx="33831">
                  <c:v>1.8235294117647058</c:v>
                </c:pt>
                <c:pt idx="33832">
                  <c:v>0</c:v>
                </c:pt>
                <c:pt idx="33833">
                  <c:v>0</c:v>
                </c:pt>
                <c:pt idx="33834">
                  <c:v>0</c:v>
                </c:pt>
                <c:pt idx="33835">
                  <c:v>0</c:v>
                </c:pt>
                <c:pt idx="33836">
                  <c:v>0</c:v>
                </c:pt>
                <c:pt idx="33837">
                  <c:v>0</c:v>
                </c:pt>
                <c:pt idx="33838">
                  <c:v>0</c:v>
                </c:pt>
                <c:pt idx="33839">
                  <c:v>0</c:v>
                </c:pt>
                <c:pt idx="33840">
                  <c:v>0</c:v>
                </c:pt>
                <c:pt idx="33841">
                  <c:v>0</c:v>
                </c:pt>
                <c:pt idx="33842">
                  <c:v>0</c:v>
                </c:pt>
                <c:pt idx="33843">
                  <c:v>0</c:v>
                </c:pt>
                <c:pt idx="33844">
                  <c:v>0</c:v>
                </c:pt>
                <c:pt idx="33845">
                  <c:v>0</c:v>
                </c:pt>
                <c:pt idx="33846">
                  <c:v>0</c:v>
                </c:pt>
                <c:pt idx="33847">
                  <c:v>0</c:v>
                </c:pt>
                <c:pt idx="33848">
                  <c:v>0</c:v>
                </c:pt>
                <c:pt idx="33849">
                  <c:v>0</c:v>
                </c:pt>
                <c:pt idx="33850">
                  <c:v>0</c:v>
                </c:pt>
                <c:pt idx="33851">
                  <c:v>0</c:v>
                </c:pt>
                <c:pt idx="33852">
                  <c:v>0</c:v>
                </c:pt>
                <c:pt idx="33853">
                  <c:v>0</c:v>
                </c:pt>
                <c:pt idx="33854">
                  <c:v>0</c:v>
                </c:pt>
                <c:pt idx="33855">
                  <c:v>0</c:v>
                </c:pt>
                <c:pt idx="33856">
                  <c:v>0</c:v>
                </c:pt>
                <c:pt idx="33857">
                  <c:v>0</c:v>
                </c:pt>
                <c:pt idx="33858">
                  <c:v>0</c:v>
                </c:pt>
                <c:pt idx="33859">
                  <c:v>0</c:v>
                </c:pt>
                <c:pt idx="33860">
                  <c:v>0</c:v>
                </c:pt>
                <c:pt idx="33861">
                  <c:v>0</c:v>
                </c:pt>
                <c:pt idx="33862">
                  <c:v>0</c:v>
                </c:pt>
                <c:pt idx="33863">
                  <c:v>0</c:v>
                </c:pt>
                <c:pt idx="33864">
                  <c:v>0</c:v>
                </c:pt>
                <c:pt idx="33865">
                  <c:v>0</c:v>
                </c:pt>
                <c:pt idx="33866">
                  <c:v>0</c:v>
                </c:pt>
                <c:pt idx="33867">
                  <c:v>0</c:v>
                </c:pt>
                <c:pt idx="33868">
                  <c:v>0</c:v>
                </c:pt>
                <c:pt idx="33869">
                  <c:v>0</c:v>
                </c:pt>
                <c:pt idx="33870">
                  <c:v>0</c:v>
                </c:pt>
                <c:pt idx="33871">
                  <c:v>0</c:v>
                </c:pt>
                <c:pt idx="33872">
                  <c:v>0</c:v>
                </c:pt>
                <c:pt idx="33873">
                  <c:v>0</c:v>
                </c:pt>
                <c:pt idx="33874">
                  <c:v>0</c:v>
                </c:pt>
                <c:pt idx="33875">
                  <c:v>0</c:v>
                </c:pt>
                <c:pt idx="33876">
                  <c:v>0</c:v>
                </c:pt>
                <c:pt idx="33877">
                  <c:v>0</c:v>
                </c:pt>
                <c:pt idx="33878">
                  <c:v>0.625</c:v>
                </c:pt>
                <c:pt idx="33879">
                  <c:v>0</c:v>
                </c:pt>
                <c:pt idx="33880">
                  <c:v>0</c:v>
                </c:pt>
                <c:pt idx="33881">
                  <c:v>0</c:v>
                </c:pt>
                <c:pt idx="33882">
                  <c:v>0</c:v>
                </c:pt>
                <c:pt idx="33883">
                  <c:v>0</c:v>
                </c:pt>
                <c:pt idx="33884">
                  <c:v>0</c:v>
                </c:pt>
                <c:pt idx="33885">
                  <c:v>0.93333333333333335</c:v>
                </c:pt>
                <c:pt idx="33886">
                  <c:v>0.52631578947368418</c:v>
                </c:pt>
                <c:pt idx="33887">
                  <c:v>0.5</c:v>
                </c:pt>
                <c:pt idx="33888">
                  <c:v>0.94117647058823528</c:v>
                </c:pt>
                <c:pt idx="33889">
                  <c:v>0</c:v>
                </c:pt>
                <c:pt idx="33890">
                  <c:v>0</c:v>
                </c:pt>
                <c:pt idx="33891">
                  <c:v>0.63636363636363635</c:v>
                </c:pt>
                <c:pt idx="33892">
                  <c:v>0</c:v>
                </c:pt>
                <c:pt idx="33893">
                  <c:v>0.81818181818181823</c:v>
                </c:pt>
                <c:pt idx="33894">
                  <c:v>0.77272727272727271</c:v>
                </c:pt>
                <c:pt idx="33895">
                  <c:v>0</c:v>
                </c:pt>
                <c:pt idx="33896">
                  <c:v>0.66666666666666663</c:v>
                </c:pt>
                <c:pt idx="33897">
                  <c:v>1.173913043478261</c:v>
                </c:pt>
                <c:pt idx="33898">
                  <c:v>1.0416666666666667</c:v>
                </c:pt>
                <c:pt idx="33899">
                  <c:v>0.95454545454545459</c:v>
                </c:pt>
                <c:pt idx="33900">
                  <c:v>1.411764705882353</c:v>
                </c:pt>
                <c:pt idx="33901">
                  <c:v>0.78787878787878785</c:v>
                </c:pt>
                <c:pt idx="33902">
                  <c:v>1.1538461538461537</c:v>
                </c:pt>
                <c:pt idx="33903">
                  <c:v>0</c:v>
                </c:pt>
                <c:pt idx="33904">
                  <c:v>0.7857142857142857</c:v>
                </c:pt>
                <c:pt idx="33905">
                  <c:v>1.5652173913043479</c:v>
                </c:pt>
                <c:pt idx="33906">
                  <c:v>0.90909090909090906</c:v>
                </c:pt>
                <c:pt idx="33907">
                  <c:v>0.81081081081081086</c:v>
                </c:pt>
                <c:pt idx="33908">
                  <c:v>0.70731707317073167</c:v>
                </c:pt>
                <c:pt idx="33909">
                  <c:v>0.65217391304347827</c:v>
                </c:pt>
                <c:pt idx="33910">
                  <c:v>0.65217391304347827</c:v>
                </c:pt>
                <c:pt idx="33911">
                  <c:v>1</c:v>
                </c:pt>
                <c:pt idx="33912">
                  <c:v>1.68</c:v>
                </c:pt>
                <c:pt idx="33913">
                  <c:v>1.3529411764705883</c:v>
                </c:pt>
                <c:pt idx="33914">
                  <c:v>0</c:v>
                </c:pt>
                <c:pt idx="33915">
                  <c:v>1.5</c:v>
                </c:pt>
                <c:pt idx="33916">
                  <c:v>1.9285714285714286</c:v>
                </c:pt>
                <c:pt idx="33917">
                  <c:v>0</c:v>
                </c:pt>
                <c:pt idx="33918">
                  <c:v>1.2558139534883721</c:v>
                </c:pt>
                <c:pt idx="33919">
                  <c:v>0</c:v>
                </c:pt>
                <c:pt idx="33920">
                  <c:v>0</c:v>
                </c:pt>
                <c:pt idx="33921">
                  <c:v>0</c:v>
                </c:pt>
                <c:pt idx="33922">
                  <c:v>0</c:v>
                </c:pt>
                <c:pt idx="33923">
                  <c:v>0</c:v>
                </c:pt>
                <c:pt idx="33924">
                  <c:v>0</c:v>
                </c:pt>
                <c:pt idx="33925">
                  <c:v>0</c:v>
                </c:pt>
                <c:pt idx="33926">
                  <c:v>0</c:v>
                </c:pt>
                <c:pt idx="33927">
                  <c:v>0</c:v>
                </c:pt>
                <c:pt idx="33928">
                  <c:v>0</c:v>
                </c:pt>
                <c:pt idx="33929">
                  <c:v>0</c:v>
                </c:pt>
                <c:pt idx="33930">
                  <c:v>0</c:v>
                </c:pt>
                <c:pt idx="33931">
                  <c:v>0</c:v>
                </c:pt>
                <c:pt idx="33932">
                  <c:v>0</c:v>
                </c:pt>
                <c:pt idx="33933">
                  <c:v>0</c:v>
                </c:pt>
                <c:pt idx="33934">
                  <c:v>0</c:v>
                </c:pt>
                <c:pt idx="33935">
                  <c:v>0</c:v>
                </c:pt>
                <c:pt idx="33936">
                  <c:v>0</c:v>
                </c:pt>
                <c:pt idx="33937">
                  <c:v>0.66666666666666663</c:v>
                </c:pt>
                <c:pt idx="33938">
                  <c:v>0</c:v>
                </c:pt>
                <c:pt idx="33939">
                  <c:v>1.5428571428571429</c:v>
                </c:pt>
                <c:pt idx="33940">
                  <c:v>2</c:v>
                </c:pt>
                <c:pt idx="33941">
                  <c:v>0</c:v>
                </c:pt>
                <c:pt idx="33942">
                  <c:v>0</c:v>
                </c:pt>
                <c:pt idx="33943">
                  <c:v>0</c:v>
                </c:pt>
                <c:pt idx="33944">
                  <c:v>0</c:v>
                </c:pt>
                <c:pt idx="33945">
                  <c:v>0</c:v>
                </c:pt>
                <c:pt idx="33946">
                  <c:v>0</c:v>
                </c:pt>
                <c:pt idx="33947">
                  <c:v>0</c:v>
                </c:pt>
                <c:pt idx="33948">
                  <c:v>0</c:v>
                </c:pt>
                <c:pt idx="33949">
                  <c:v>0</c:v>
                </c:pt>
                <c:pt idx="33950">
                  <c:v>0</c:v>
                </c:pt>
                <c:pt idx="33951">
                  <c:v>0</c:v>
                </c:pt>
                <c:pt idx="33952">
                  <c:v>0</c:v>
                </c:pt>
                <c:pt idx="33953">
                  <c:v>0</c:v>
                </c:pt>
                <c:pt idx="33954">
                  <c:v>0</c:v>
                </c:pt>
                <c:pt idx="33955">
                  <c:v>0</c:v>
                </c:pt>
                <c:pt idx="33956">
                  <c:v>0</c:v>
                </c:pt>
                <c:pt idx="33957">
                  <c:v>0</c:v>
                </c:pt>
                <c:pt idx="33958">
                  <c:v>0</c:v>
                </c:pt>
                <c:pt idx="33959">
                  <c:v>0</c:v>
                </c:pt>
                <c:pt idx="33960">
                  <c:v>0</c:v>
                </c:pt>
                <c:pt idx="33961">
                  <c:v>0</c:v>
                </c:pt>
                <c:pt idx="33962">
                  <c:v>0</c:v>
                </c:pt>
                <c:pt idx="33963">
                  <c:v>0</c:v>
                </c:pt>
                <c:pt idx="33964">
                  <c:v>0</c:v>
                </c:pt>
                <c:pt idx="33965">
                  <c:v>0.66666666666666663</c:v>
                </c:pt>
                <c:pt idx="33966">
                  <c:v>0</c:v>
                </c:pt>
                <c:pt idx="33967">
                  <c:v>0</c:v>
                </c:pt>
                <c:pt idx="33968">
                  <c:v>0.2857142857142857</c:v>
                </c:pt>
                <c:pt idx="33969">
                  <c:v>0</c:v>
                </c:pt>
                <c:pt idx="33970">
                  <c:v>0</c:v>
                </c:pt>
                <c:pt idx="33971">
                  <c:v>0</c:v>
                </c:pt>
                <c:pt idx="33972">
                  <c:v>0</c:v>
                </c:pt>
                <c:pt idx="33973">
                  <c:v>0</c:v>
                </c:pt>
                <c:pt idx="33974">
                  <c:v>0</c:v>
                </c:pt>
                <c:pt idx="33975">
                  <c:v>0</c:v>
                </c:pt>
                <c:pt idx="33976">
                  <c:v>0</c:v>
                </c:pt>
                <c:pt idx="33977">
                  <c:v>0.75</c:v>
                </c:pt>
                <c:pt idx="33978">
                  <c:v>0</c:v>
                </c:pt>
                <c:pt idx="33979">
                  <c:v>0</c:v>
                </c:pt>
                <c:pt idx="33980">
                  <c:v>0</c:v>
                </c:pt>
                <c:pt idx="33981">
                  <c:v>0</c:v>
                </c:pt>
                <c:pt idx="33982">
                  <c:v>0.2608695652173913</c:v>
                </c:pt>
                <c:pt idx="33983">
                  <c:v>0</c:v>
                </c:pt>
                <c:pt idx="33984">
                  <c:v>0</c:v>
                </c:pt>
                <c:pt idx="33985">
                  <c:v>0</c:v>
                </c:pt>
                <c:pt idx="33986">
                  <c:v>0</c:v>
                </c:pt>
                <c:pt idx="33987">
                  <c:v>0</c:v>
                </c:pt>
                <c:pt idx="33988">
                  <c:v>0.86956521739130432</c:v>
                </c:pt>
                <c:pt idx="33989">
                  <c:v>0</c:v>
                </c:pt>
                <c:pt idx="33990">
                  <c:v>0</c:v>
                </c:pt>
                <c:pt idx="33991">
                  <c:v>0.22222222222222221</c:v>
                </c:pt>
                <c:pt idx="33992">
                  <c:v>0.6</c:v>
                </c:pt>
                <c:pt idx="33993">
                  <c:v>0</c:v>
                </c:pt>
                <c:pt idx="33994">
                  <c:v>0</c:v>
                </c:pt>
                <c:pt idx="33995">
                  <c:v>0</c:v>
                </c:pt>
                <c:pt idx="33996">
                  <c:v>0</c:v>
                </c:pt>
                <c:pt idx="33997">
                  <c:v>1.2</c:v>
                </c:pt>
                <c:pt idx="33998">
                  <c:v>0.3888888888888889</c:v>
                </c:pt>
                <c:pt idx="33999">
                  <c:v>0</c:v>
                </c:pt>
                <c:pt idx="34000">
                  <c:v>0.81481481481481477</c:v>
                </c:pt>
                <c:pt idx="34001">
                  <c:v>0.76190476190476186</c:v>
                </c:pt>
                <c:pt idx="34002">
                  <c:v>0.7142857142857143</c:v>
                </c:pt>
                <c:pt idx="34003">
                  <c:v>0.34782608695652173</c:v>
                </c:pt>
                <c:pt idx="34004">
                  <c:v>0</c:v>
                </c:pt>
                <c:pt idx="34005">
                  <c:v>0.56000000000000005</c:v>
                </c:pt>
                <c:pt idx="34006">
                  <c:v>1.1200000000000001</c:v>
                </c:pt>
                <c:pt idx="34007">
                  <c:v>0</c:v>
                </c:pt>
                <c:pt idx="34008">
                  <c:v>1.0869565217391304</c:v>
                </c:pt>
                <c:pt idx="34009">
                  <c:v>0</c:v>
                </c:pt>
                <c:pt idx="34010">
                  <c:v>1.0434782608695652</c:v>
                </c:pt>
                <c:pt idx="34011">
                  <c:v>1</c:v>
                </c:pt>
                <c:pt idx="34012">
                  <c:v>1.2</c:v>
                </c:pt>
                <c:pt idx="34013">
                  <c:v>0.96153846153846156</c:v>
                </c:pt>
                <c:pt idx="34014">
                  <c:v>0</c:v>
                </c:pt>
                <c:pt idx="34015">
                  <c:v>1.0344827586206897</c:v>
                </c:pt>
                <c:pt idx="34016">
                  <c:v>0.90909090909090906</c:v>
                </c:pt>
                <c:pt idx="34017">
                  <c:v>0</c:v>
                </c:pt>
                <c:pt idx="34018">
                  <c:v>0.77777777777777779</c:v>
                </c:pt>
                <c:pt idx="34019">
                  <c:v>1.6521739130434783</c:v>
                </c:pt>
                <c:pt idx="34020">
                  <c:v>1.6666666666666667</c:v>
                </c:pt>
                <c:pt idx="34021">
                  <c:v>0</c:v>
                </c:pt>
                <c:pt idx="34022">
                  <c:v>1.76</c:v>
                </c:pt>
                <c:pt idx="34023">
                  <c:v>1.5172413793103448</c:v>
                </c:pt>
                <c:pt idx="34024">
                  <c:v>0</c:v>
                </c:pt>
                <c:pt idx="34025">
                  <c:v>1.0256410256410255</c:v>
                </c:pt>
                <c:pt idx="34026">
                  <c:v>1.9259259259259258</c:v>
                </c:pt>
                <c:pt idx="34027">
                  <c:v>1.1219512195121952</c:v>
                </c:pt>
                <c:pt idx="34028">
                  <c:v>1.6</c:v>
                </c:pt>
                <c:pt idx="34029">
                  <c:v>1.6</c:v>
                </c:pt>
                <c:pt idx="34030">
                  <c:v>1.9259259259259258</c:v>
                </c:pt>
                <c:pt idx="34031">
                  <c:v>0</c:v>
                </c:pt>
                <c:pt idx="34032">
                  <c:v>0</c:v>
                </c:pt>
                <c:pt idx="34033">
                  <c:v>1</c:v>
                </c:pt>
                <c:pt idx="34034">
                  <c:v>1.8064516129032258</c:v>
                </c:pt>
                <c:pt idx="34035">
                  <c:v>1.75</c:v>
                </c:pt>
                <c:pt idx="34036">
                  <c:v>2</c:v>
                </c:pt>
                <c:pt idx="34037">
                  <c:v>1.75</c:v>
                </c:pt>
                <c:pt idx="34038">
                  <c:v>1.8666666666666667</c:v>
                </c:pt>
                <c:pt idx="34039">
                  <c:v>1.7575757575757576</c:v>
                </c:pt>
                <c:pt idx="34040">
                  <c:v>1.4634146341463414</c:v>
                </c:pt>
                <c:pt idx="34041">
                  <c:v>0</c:v>
                </c:pt>
                <c:pt idx="34042">
                  <c:v>0</c:v>
                </c:pt>
                <c:pt idx="34043">
                  <c:v>0</c:v>
                </c:pt>
                <c:pt idx="34044">
                  <c:v>0</c:v>
                </c:pt>
                <c:pt idx="34045">
                  <c:v>0</c:v>
                </c:pt>
                <c:pt idx="34046">
                  <c:v>1.9534883720930232</c:v>
                </c:pt>
                <c:pt idx="34047">
                  <c:v>0</c:v>
                </c:pt>
                <c:pt idx="34048">
                  <c:v>0</c:v>
                </c:pt>
                <c:pt idx="34049">
                  <c:v>0</c:v>
                </c:pt>
                <c:pt idx="34050">
                  <c:v>0</c:v>
                </c:pt>
                <c:pt idx="34051">
                  <c:v>0</c:v>
                </c:pt>
                <c:pt idx="34052">
                  <c:v>0</c:v>
                </c:pt>
                <c:pt idx="34053">
                  <c:v>1.263157894736842</c:v>
                </c:pt>
                <c:pt idx="34054">
                  <c:v>1.2916666666666667</c:v>
                </c:pt>
                <c:pt idx="34055">
                  <c:v>1.7272727272727273</c:v>
                </c:pt>
                <c:pt idx="34056">
                  <c:v>0</c:v>
                </c:pt>
                <c:pt idx="34057">
                  <c:v>0</c:v>
                </c:pt>
                <c:pt idx="34058">
                  <c:v>1.88</c:v>
                </c:pt>
                <c:pt idx="34059">
                  <c:v>2.0434782608695654</c:v>
                </c:pt>
                <c:pt idx="34060">
                  <c:v>2</c:v>
                </c:pt>
                <c:pt idx="34061">
                  <c:v>0</c:v>
                </c:pt>
                <c:pt idx="34062">
                  <c:v>0</c:v>
                </c:pt>
                <c:pt idx="34063">
                  <c:v>0</c:v>
                </c:pt>
                <c:pt idx="34064">
                  <c:v>1.7142857142857142</c:v>
                </c:pt>
                <c:pt idx="34065">
                  <c:v>1.7142857142857142</c:v>
                </c:pt>
                <c:pt idx="34066">
                  <c:v>0</c:v>
                </c:pt>
                <c:pt idx="34067">
                  <c:v>1.7272727272727273</c:v>
                </c:pt>
                <c:pt idx="34068">
                  <c:v>2.1111111111111112</c:v>
                </c:pt>
                <c:pt idx="34069">
                  <c:v>0</c:v>
                </c:pt>
                <c:pt idx="34070">
                  <c:v>0</c:v>
                </c:pt>
                <c:pt idx="34071">
                  <c:v>0</c:v>
                </c:pt>
                <c:pt idx="34072">
                  <c:v>1.9750000000000001</c:v>
                </c:pt>
                <c:pt idx="34073">
                  <c:v>0</c:v>
                </c:pt>
                <c:pt idx="34074">
                  <c:v>0</c:v>
                </c:pt>
                <c:pt idx="34075">
                  <c:v>0</c:v>
                </c:pt>
                <c:pt idx="34076">
                  <c:v>0</c:v>
                </c:pt>
                <c:pt idx="34077">
                  <c:v>0</c:v>
                </c:pt>
                <c:pt idx="34078">
                  <c:v>0</c:v>
                </c:pt>
                <c:pt idx="34079">
                  <c:v>0</c:v>
                </c:pt>
                <c:pt idx="34080">
                  <c:v>0</c:v>
                </c:pt>
                <c:pt idx="34081">
                  <c:v>0</c:v>
                </c:pt>
                <c:pt idx="34082">
                  <c:v>0</c:v>
                </c:pt>
                <c:pt idx="34083">
                  <c:v>0</c:v>
                </c:pt>
                <c:pt idx="34084">
                  <c:v>0</c:v>
                </c:pt>
                <c:pt idx="34085">
                  <c:v>0</c:v>
                </c:pt>
                <c:pt idx="34086">
                  <c:v>0</c:v>
                </c:pt>
                <c:pt idx="34087">
                  <c:v>0.54545454545454541</c:v>
                </c:pt>
                <c:pt idx="34088">
                  <c:v>0</c:v>
                </c:pt>
                <c:pt idx="34089">
                  <c:v>0</c:v>
                </c:pt>
                <c:pt idx="34090">
                  <c:v>0</c:v>
                </c:pt>
                <c:pt idx="34091">
                  <c:v>0</c:v>
                </c:pt>
                <c:pt idx="34092">
                  <c:v>0</c:v>
                </c:pt>
                <c:pt idx="34093">
                  <c:v>0</c:v>
                </c:pt>
                <c:pt idx="34094">
                  <c:v>0</c:v>
                </c:pt>
                <c:pt idx="34095">
                  <c:v>0</c:v>
                </c:pt>
                <c:pt idx="34096">
                  <c:v>0</c:v>
                </c:pt>
                <c:pt idx="34097">
                  <c:v>0</c:v>
                </c:pt>
                <c:pt idx="34098">
                  <c:v>0</c:v>
                </c:pt>
                <c:pt idx="34099">
                  <c:v>0</c:v>
                </c:pt>
                <c:pt idx="34100">
                  <c:v>0</c:v>
                </c:pt>
                <c:pt idx="34101">
                  <c:v>0</c:v>
                </c:pt>
                <c:pt idx="34102">
                  <c:v>1.0769230769230769</c:v>
                </c:pt>
                <c:pt idx="34103">
                  <c:v>0.7142857142857143</c:v>
                </c:pt>
                <c:pt idx="34104">
                  <c:v>0.31578947368421051</c:v>
                </c:pt>
                <c:pt idx="34105">
                  <c:v>0</c:v>
                </c:pt>
                <c:pt idx="34106">
                  <c:v>0</c:v>
                </c:pt>
                <c:pt idx="34107">
                  <c:v>0</c:v>
                </c:pt>
                <c:pt idx="34108">
                  <c:v>0</c:v>
                </c:pt>
                <c:pt idx="34109">
                  <c:v>0</c:v>
                </c:pt>
                <c:pt idx="34110">
                  <c:v>0.35294117647058826</c:v>
                </c:pt>
                <c:pt idx="34111">
                  <c:v>0</c:v>
                </c:pt>
                <c:pt idx="34112">
                  <c:v>0.90909090909090906</c:v>
                </c:pt>
                <c:pt idx="34113">
                  <c:v>0</c:v>
                </c:pt>
                <c:pt idx="34114">
                  <c:v>0</c:v>
                </c:pt>
                <c:pt idx="34115">
                  <c:v>0</c:v>
                </c:pt>
                <c:pt idx="34116">
                  <c:v>1</c:v>
                </c:pt>
                <c:pt idx="34117">
                  <c:v>0.93333333333333335</c:v>
                </c:pt>
                <c:pt idx="34118">
                  <c:v>0</c:v>
                </c:pt>
                <c:pt idx="34119">
                  <c:v>0.31818181818181818</c:v>
                </c:pt>
                <c:pt idx="34120">
                  <c:v>0.95652173913043481</c:v>
                </c:pt>
                <c:pt idx="34121">
                  <c:v>0.65</c:v>
                </c:pt>
                <c:pt idx="34122">
                  <c:v>0.5</c:v>
                </c:pt>
                <c:pt idx="34123">
                  <c:v>0</c:v>
                </c:pt>
                <c:pt idx="34124">
                  <c:v>0</c:v>
                </c:pt>
                <c:pt idx="34125">
                  <c:v>0.7</c:v>
                </c:pt>
                <c:pt idx="34126">
                  <c:v>1.4444444444444444</c:v>
                </c:pt>
                <c:pt idx="34127">
                  <c:v>0.80952380952380953</c:v>
                </c:pt>
                <c:pt idx="34128">
                  <c:v>1.0588235294117647</c:v>
                </c:pt>
                <c:pt idx="34129">
                  <c:v>1.3043478260869565</c:v>
                </c:pt>
                <c:pt idx="34130">
                  <c:v>1.1481481481481481</c:v>
                </c:pt>
                <c:pt idx="34131">
                  <c:v>1.4285714285714286</c:v>
                </c:pt>
                <c:pt idx="34132">
                  <c:v>1.0740740740740742</c:v>
                </c:pt>
                <c:pt idx="34133">
                  <c:v>0</c:v>
                </c:pt>
                <c:pt idx="34134">
                  <c:v>1.6521739130434783</c:v>
                </c:pt>
                <c:pt idx="34135">
                  <c:v>1</c:v>
                </c:pt>
                <c:pt idx="34136">
                  <c:v>1.75</c:v>
                </c:pt>
                <c:pt idx="34137">
                  <c:v>1.9090909090909092</c:v>
                </c:pt>
                <c:pt idx="34138">
                  <c:v>1.5161290322580645</c:v>
                </c:pt>
                <c:pt idx="34139">
                  <c:v>2</c:v>
                </c:pt>
                <c:pt idx="34140">
                  <c:v>1.1499999999999999</c:v>
                </c:pt>
                <c:pt idx="34141">
                  <c:v>2</c:v>
                </c:pt>
                <c:pt idx="34142">
                  <c:v>0</c:v>
                </c:pt>
                <c:pt idx="34143">
                  <c:v>1.4615384615384615</c:v>
                </c:pt>
                <c:pt idx="34144">
                  <c:v>1.6111111111111112</c:v>
                </c:pt>
                <c:pt idx="34145">
                  <c:v>0</c:v>
                </c:pt>
                <c:pt idx="34146">
                  <c:v>0</c:v>
                </c:pt>
                <c:pt idx="34147">
                  <c:v>1.5</c:v>
                </c:pt>
                <c:pt idx="34148">
                  <c:v>1.5675675675675675</c:v>
                </c:pt>
                <c:pt idx="34149">
                  <c:v>0</c:v>
                </c:pt>
                <c:pt idx="34150">
                  <c:v>0</c:v>
                </c:pt>
                <c:pt idx="34151">
                  <c:v>0</c:v>
                </c:pt>
                <c:pt idx="34152">
                  <c:v>0</c:v>
                </c:pt>
                <c:pt idx="34153">
                  <c:v>0</c:v>
                </c:pt>
                <c:pt idx="34154">
                  <c:v>0</c:v>
                </c:pt>
                <c:pt idx="34155">
                  <c:v>0</c:v>
                </c:pt>
                <c:pt idx="34156">
                  <c:v>0</c:v>
                </c:pt>
                <c:pt idx="34157">
                  <c:v>1.9</c:v>
                </c:pt>
                <c:pt idx="34158">
                  <c:v>1.2564102564102564</c:v>
                </c:pt>
                <c:pt idx="34159">
                  <c:v>2.1481481481481484</c:v>
                </c:pt>
                <c:pt idx="34160">
                  <c:v>1.7222222222222223</c:v>
                </c:pt>
                <c:pt idx="34161">
                  <c:v>1.6571428571428573</c:v>
                </c:pt>
                <c:pt idx="34162">
                  <c:v>1.2894736842105263</c:v>
                </c:pt>
                <c:pt idx="34163">
                  <c:v>0</c:v>
                </c:pt>
                <c:pt idx="34164">
                  <c:v>0</c:v>
                </c:pt>
                <c:pt idx="34165">
                  <c:v>0</c:v>
                </c:pt>
                <c:pt idx="34166">
                  <c:v>0</c:v>
                </c:pt>
                <c:pt idx="34167">
                  <c:v>0</c:v>
                </c:pt>
                <c:pt idx="34168">
                  <c:v>0</c:v>
                </c:pt>
                <c:pt idx="34169">
                  <c:v>0</c:v>
                </c:pt>
                <c:pt idx="34170">
                  <c:v>0</c:v>
                </c:pt>
                <c:pt idx="34171">
                  <c:v>0</c:v>
                </c:pt>
                <c:pt idx="34172">
                  <c:v>0</c:v>
                </c:pt>
                <c:pt idx="34173">
                  <c:v>0</c:v>
                </c:pt>
                <c:pt idx="34174">
                  <c:v>0</c:v>
                </c:pt>
                <c:pt idx="34175">
                  <c:v>0</c:v>
                </c:pt>
                <c:pt idx="34176">
                  <c:v>0</c:v>
                </c:pt>
                <c:pt idx="34177">
                  <c:v>0</c:v>
                </c:pt>
                <c:pt idx="34178">
                  <c:v>0</c:v>
                </c:pt>
                <c:pt idx="34179">
                  <c:v>0</c:v>
                </c:pt>
                <c:pt idx="34180">
                  <c:v>0</c:v>
                </c:pt>
                <c:pt idx="34181">
                  <c:v>0</c:v>
                </c:pt>
                <c:pt idx="34182">
                  <c:v>0</c:v>
                </c:pt>
                <c:pt idx="34183">
                  <c:v>0</c:v>
                </c:pt>
                <c:pt idx="34184">
                  <c:v>0</c:v>
                </c:pt>
                <c:pt idx="34185">
                  <c:v>0</c:v>
                </c:pt>
                <c:pt idx="34186">
                  <c:v>0</c:v>
                </c:pt>
                <c:pt idx="34187">
                  <c:v>0</c:v>
                </c:pt>
                <c:pt idx="34188">
                  <c:v>0</c:v>
                </c:pt>
                <c:pt idx="34189">
                  <c:v>0</c:v>
                </c:pt>
                <c:pt idx="34190">
                  <c:v>0</c:v>
                </c:pt>
                <c:pt idx="34191">
                  <c:v>0</c:v>
                </c:pt>
                <c:pt idx="34192">
                  <c:v>0</c:v>
                </c:pt>
                <c:pt idx="34193">
                  <c:v>0</c:v>
                </c:pt>
                <c:pt idx="34194">
                  <c:v>0</c:v>
                </c:pt>
                <c:pt idx="34195">
                  <c:v>0</c:v>
                </c:pt>
                <c:pt idx="34196">
                  <c:v>0</c:v>
                </c:pt>
                <c:pt idx="34197">
                  <c:v>0</c:v>
                </c:pt>
                <c:pt idx="34198">
                  <c:v>0</c:v>
                </c:pt>
                <c:pt idx="34199">
                  <c:v>0</c:v>
                </c:pt>
                <c:pt idx="34200">
                  <c:v>0</c:v>
                </c:pt>
                <c:pt idx="34201">
                  <c:v>0</c:v>
                </c:pt>
                <c:pt idx="34202">
                  <c:v>0</c:v>
                </c:pt>
                <c:pt idx="34203">
                  <c:v>0.33333333333333331</c:v>
                </c:pt>
                <c:pt idx="34204">
                  <c:v>0</c:v>
                </c:pt>
                <c:pt idx="34205">
                  <c:v>0</c:v>
                </c:pt>
                <c:pt idx="34206">
                  <c:v>0.41176470588235292</c:v>
                </c:pt>
                <c:pt idx="34207">
                  <c:v>0</c:v>
                </c:pt>
                <c:pt idx="34208">
                  <c:v>0</c:v>
                </c:pt>
                <c:pt idx="34209">
                  <c:v>0.5</c:v>
                </c:pt>
                <c:pt idx="34210">
                  <c:v>1</c:v>
                </c:pt>
                <c:pt idx="34211">
                  <c:v>0</c:v>
                </c:pt>
                <c:pt idx="34212">
                  <c:v>0.6</c:v>
                </c:pt>
                <c:pt idx="34213">
                  <c:v>0</c:v>
                </c:pt>
                <c:pt idx="34214">
                  <c:v>0.5</c:v>
                </c:pt>
                <c:pt idx="34215">
                  <c:v>0</c:v>
                </c:pt>
                <c:pt idx="34216">
                  <c:v>0</c:v>
                </c:pt>
                <c:pt idx="34217">
                  <c:v>1.8666666666666667</c:v>
                </c:pt>
                <c:pt idx="34218">
                  <c:v>0.90322580645161288</c:v>
                </c:pt>
                <c:pt idx="34219">
                  <c:v>0.8</c:v>
                </c:pt>
                <c:pt idx="34220">
                  <c:v>0.8</c:v>
                </c:pt>
                <c:pt idx="34221">
                  <c:v>1</c:v>
                </c:pt>
                <c:pt idx="34222">
                  <c:v>1.6363636363636365</c:v>
                </c:pt>
                <c:pt idx="34223">
                  <c:v>1.7391304347826086</c:v>
                </c:pt>
                <c:pt idx="34224">
                  <c:v>1.1818181818181819</c:v>
                </c:pt>
                <c:pt idx="34225">
                  <c:v>2</c:v>
                </c:pt>
                <c:pt idx="34226">
                  <c:v>1.962962962962963</c:v>
                </c:pt>
                <c:pt idx="34227">
                  <c:v>0</c:v>
                </c:pt>
                <c:pt idx="34228">
                  <c:v>1.6</c:v>
                </c:pt>
                <c:pt idx="34229">
                  <c:v>1.6666666666666667</c:v>
                </c:pt>
                <c:pt idx="34230">
                  <c:v>0</c:v>
                </c:pt>
                <c:pt idx="34231">
                  <c:v>1.5</c:v>
                </c:pt>
                <c:pt idx="34232">
                  <c:v>1.6216216216216217</c:v>
                </c:pt>
                <c:pt idx="34233">
                  <c:v>0</c:v>
                </c:pt>
                <c:pt idx="34234">
                  <c:v>0</c:v>
                </c:pt>
                <c:pt idx="34235">
                  <c:v>0</c:v>
                </c:pt>
                <c:pt idx="34236">
                  <c:v>0</c:v>
                </c:pt>
                <c:pt idx="34237">
                  <c:v>0.35294117647058826</c:v>
                </c:pt>
                <c:pt idx="34238">
                  <c:v>0</c:v>
                </c:pt>
                <c:pt idx="34239">
                  <c:v>0</c:v>
                </c:pt>
                <c:pt idx="34240">
                  <c:v>0</c:v>
                </c:pt>
                <c:pt idx="34241">
                  <c:v>1</c:v>
                </c:pt>
                <c:pt idx="34242">
                  <c:v>0</c:v>
                </c:pt>
                <c:pt idx="34243">
                  <c:v>1.6470588235294117</c:v>
                </c:pt>
                <c:pt idx="34244">
                  <c:v>1.7142857142857142</c:v>
                </c:pt>
                <c:pt idx="34245">
                  <c:v>1.4473684210526316</c:v>
                </c:pt>
                <c:pt idx="34246">
                  <c:v>2.0303030303030303</c:v>
                </c:pt>
                <c:pt idx="34247">
                  <c:v>0</c:v>
                </c:pt>
                <c:pt idx="34248">
                  <c:v>0</c:v>
                </c:pt>
                <c:pt idx="34249">
                  <c:v>0</c:v>
                </c:pt>
                <c:pt idx="34250">
                  <c:v>0</c:v>
                </c:pt>
                <c:pt idx="34251">
                  <c:v>0</c:v>
                </c:pt>
                <c:pt idx="34252">
                  <c:v>0</c:v>
                </c:pt>
                <c:pt idx="34253">
                  <c:v>0</c:v>
                </c:pt>
                <c:pt idx="34254">
                  <c:v>0</c:v>
                </c:pt>
                <c:pt idx="34255">
                  <c:v>0</c:v>
                </c:pt>
                <c:pt idx="34256">
                  <c:v>0</c:v>
                </c:pt>
                <c:pt idx="34257">
                  <c:v>0</c:v>
                </c:pt>
                <c:pt idx="34258">
                  <c:v>0</c:v>
                </c:pt>
                <c:pt idx="34259">
                  <c:v>0</c:v>
                </c:pt>
                <c:pt idx="34260">
                  <c:v>0</c:v>
                </c:pt>
                <c:pt idx="34261">
                  <c:v>0</c:v>
                </c:pt>
                <c:pt idx="34262">
                  <c:v>0</c:v>
                </c:pt>
                <c:pt idx="34263">
                  <c:v>0</c:v>
                </c:pt>
                <c:pt idx="34264">
                  <c:v>0</c:v>
                </c:pt>
                <c:pt idx="34265">
                  <c:v>0</c:v>
                </c:pt>
                <c:pt idx="34266">
                  <c:v>0</c:v>
                </c:pt>
                <c:pt idx="34267">
                  <c:v>0</c:v>
                </c:pt>
                <c:pt idx="34268">
                  <c:v>0</c:v>
                </c:pt>
                <c:pt idx="34269">
                  <c:v>0</c:v>
                </c:pt>
                <c:pt idx="34270">
                  <c:v>0</c:v>
                </c:pt>
                <c:pt idx="34271">
                  <c:v>0</c:v>
                </c:pt>
                <c:pt idx="34272">
                  <c:v>0.875</c:v>
                </c:pt>
                <c:pt idx="34273">
                  <c:v>0</c:v>
                </c:pt>
                <c:pt idx="34274">
                  <c:v>0</c:v>
                </c:pt>
                <c:pt idx="34275">
                  <c:v>0</c:v>
                </c:pt>
                <c:pt idx="34276">
                  <c:v>0.41176470588235292</c:v>
                </c:pt>
                <c:pt idx="34277">
                  <c:v>0</c:v>
                </c:pt>
                <c:pt idx="34278">
                  <c:v>0</c:v>
                </c:pt>
                <c:pt idx="34279">
                  <c:v>0</c:v>
                </c:pt>
                <c:pt idx="34280">
                  <c:v>0</c:v>
                </c:pt>
                <c:pt idx="34281">
                  <c:v>0</c:v>
                </c:pt>
                <c:pt idx="34282">
                  <c:v>0.27272727272727271</c:v>
                </c:pt>
                <c:pt idx="34283">
                  <c:v>0</c:v>
                </c:pt>
                <c:pt idx="34284">
                  <c:v>0</c:v>
                </c:pt>
                <c:pt idx="34285">
                  <c:v>0</c:v>
                </c:pt>
                <c:pt idx="34286">
                  <c:v>1</c:v>
                </c:pt>
                <c:pt idx="34287">
                  <c:v>0</c:v>
                </c:pt>
                <c:pt idx="34288">
                  <c:v>0</c:v>
                </c:pt>
                <c:pt idx="34289">
                  <c:v>0</c:v>
                </c:pt>
                <c:pt idx="34290">
                  <c:v>0.5714285714285714</c:v>
                </c:pt>
                <c:pt idx="34291">
                  <c:v>0</c:v>
                </c:pt>
                <c:pt idx="34292">
                  <c:v>1.1000000000000001</c:v>
                </c:pt>
                <c:pt idx="34293">
                  <c:v>0.58333333333333337</c:v>
                </c:pt>
                <c:pt idx="34294">
                  <c:v>0.21428571428571427</c:v>
                </c:pt>
                <c:pt idx="34295">
                  <c:v>0.96296296296296291</c:v>
                </c:pt>
                <c:pt idx="34296">
                  <c:v>0.72</c:v>
                </c:pt>
                <c:pt idx="34297">
                  <c:v>0</c:v>
                </c:pt>
                <c:pt idx="34298">
                  <c:v>1.3333333333333333</c:v>
                </c:pt>
                <c:pt idx="34299">
                  <c:v>0.96296296296296291</c:v>
                </c:pt>
                <c:pt idx="34300">
                  <c:v>0.94444444444444442</c:v>
                </c:pt>
                <c:pt idx="34301">
                  <c:v>0.75555555555555554</c:v>
                </c:pt>
                <c:pt idx="34302">
                  <c:v>1.6333333333333333</c:v>
                </c:pt>
                <c:pt idx="34303">
                  <c:v>1.7241379310344827</c:v>
                </c:pt>
                <c:pt idx="34304">
                  <c:v>1.1052631578947369</c:v>
                </c:pt>
                <c:pt idx="34305">
                  <c:v>0</c:v>
                </c:pt>
                <c:pt idx="34306">
                  <c:v>1.8235294117647058</c:v>
                </c:pt>
                <c:pt idx="34307">
                  <c:v>0</c:v>
                </c:pt>
                <c:pt idx="34308">
                  <c:v>0</c:v>
                </c:pt>
                <c:pt idx="34309">
                  <c:v>0</c:v>
                </c:pt>
                <c:pt idx="34310">
                  <c:v>0</c:v>
                </c:pt>
                <c:pt idx="34311">
                  <c:v>0</c:v>
                </c:pt>
                <c:pt idx="34312">
                  <c:v>0</c:v>
                </c:pt>
                <c:pt idx="34313">
                  <c:v>0</c:v>
                </c:pt>
                <c:pt idx="34314">
                  <c:v>0</c:v>
                </c:pt>
                <c:pt idx="34315">
                  <c:v>1.8787878787878789</c:v>
                </c:pt>
                <c:pt idx="34316">
                  <c:v>0</c:v>
                </c:pt>
                <c:pt idx="34317">
                  <c:v>0</c:v>
                </c:pt>
                <c:pt idx="34318">
                  <c:v>0</c:v>
                </c:pt>
                <c:pt idx="34319">
                  <c:v>0</c:v>
                </c:pt>
                <c:pt idx="34320">
                  <c:v>0</c:v>
                </c:pt>
                <c:pt idx="34321">
                  <c:v>2.0769230769230771</c:v>
                </c:pt>
                <c:pt idx="34322">
                  <c:v>0</c:v>
                </c:pt>
                <c:pt idx="34323">
                  <c:v>0</c:v>
                </c:pt>
                <c:pt idx="34324">
                  <c:v>0</c:v>
                </c:pt>
                <c:pt idx="34325">
                  <c:v>0</c:v>
                </c:pt>
                <c:pt idx="34326">
                  <c:v>0</c:v>
                </c:pt>
                <c:pt idx="34327">
                  <c:v>0</c:v>
                </c:pt>
                <c:pt idx="34328">
                  <c:v>0</c:v>
                </c:pt>
                <c:pt idx="34329">
                  <c:v>0</c:v>
                </c:pt>
                <c:pt idx="34330">
                  <c:v>0</c:v>
                </c:pt>
                <c:pt idx="34331">
                  <c:v>0</c:v>
                </c:pt>
                <c:pt idx="34332">
                  <c:v>0</c:v>
                </c:pt>
                <c:pt idx="34333">
                  <c:v>0</c:v>
                </c:pt>
                <c:pt idx="34334">
                  <c:v>0</c:v>
                </c:pt>
                <c:pt idx="34335">
                  <c:v>0</c:v>
                </c:pt>
                <c:pt idx="34336">
                  <c:v>0</c:v>
                </c:pt>
                <c:pt idx="34337">
                  <c:v>0</c:v>
                </c:pt>
                <c:pt idx="34338">
                  <c:v>0</c:v>
                </c:pt>
                <c:pt idx="34339">
                  <c:v>0</c:v>
                </c:pt>
                <c:pt idx="34340">
                  <c:v>0</c:v>
                </c:pt>
                <c:pt idx="34341">
                  <c:v>0.33333333333333331</c:v>
                </c:pt>
                <c:pt idx="34342">
                  <c:v>0</c:v>
                </c:pt>
                <c:pt idx="34343">
                  <c:v>0</c:v>
                </c:pt>
                <c:pt idx="34344">
                  <c:v>0</c:v>
                </c:pt>
                <c:pt idx="34345">
                  <c:v>0</c:v>
                </c:pt>
                <c:pt idx="34346">
                  <c:v>0</c:v>
                </c:pt>
                <c:pt idx="34347">
                  <c:v>0</c:v>
                </c:pt>
                <c:pt idx="34348">
                  <c:v>0</c:v>
                </c:pt>
                <c:pt idx="34349">
                  <c:v>0</c:v>
                </c:pt>
                <c:pt idx="34350">
                  <c:v>0</c:v>
                </c:pt>
                <c:pt idx="34351">
                  <c:v>0</c:v>
                </c:pt>
                <c:pt idx="34352">
                  <c:v>0</c:v>
                </c:pt>
                <c:pt idx="34353">
                  <c:v>0</c:v>
                </c:pt>
                <c:pt idx="34354">
                  <c:v>0</c:v>
                </c:pt>
                <c:pt idx="34355">
                  <c:v>0</c:v>
                </c:pt>
                <c:pt idx="34356">
                  <c:v>0</c:v>
                </c:pt>
                <c:pt idx="34357">
                  <c:v>0</c:v>
                </c:pt>
                <c:pt idx="34358">
                  <c:v>0</c:v>
                </c:pt>
                <c:pt idx="34359">
                  <c:v>0</c:v>
                </c:pt>
                <c:pt idx="34360">
                  <c:v>0.24</c:v>
                </c:pt>
                <c:pt idx="34361">
                  <c:v>1.0666666666666667</c:v>
                </c:pt>
                <c:pt idx="34362">
                  <c:v>0.44444444444444442</c:v>
                </c:pt>
                <c:pt idx="34363">
                  <c:v>0</c:v>
                </c:pt>
                <c:pt idx="34364">
                  <c:v>0</c:v>
                </c:pt>
                <c:pt idx="34365">
                  <c:v>1</c:v>
                </c:pt>
                <c:pt idx="34366">
                  <c:v>0.28000000000000003</c:v>
                </c:pt>
                <c:pt idx="34367">
                  <c:v>0</c:v>
                </c:pt>
                <c:pt idx="34368">
                  <c:v>0</c:v>
                </c:pt>
                <c:pt idx="34369">
                  <c:v>0</c:v>
                </c:pt>
                <c:pt idx="34370">
                  <c:v>0.95238095238095233</c:v>
                </c:pt>
                <c:pt idx="34371">
                  <c:v>0</c:v>
                </c:pt>
                <c:pt idx="34372">
                  <c:v>0.63157894736842102</c:v>
                </c:pt>
                <c:pt idx="34373">
                  <c:v>0.2413793103448276</c:v>
                </c:pt>
                <c:pt idx="34374">
                  <c:v>0</c:v>
                </c:pt>
                <c:pt idx="34375">
                  <c:v>0.52173913043478259</c:v>
                </c:pt>
                <c:pt idx="34376">
                  <c:v>0</c:v>
                </c:pt>
                <c:pt idx="34377">
                  <c:v>0.65217391304347827</c:v>
                </c:pt>
                <c:pt idx="34378">
                  <c:v>0</c:v>
                </c:pt>
                <c:pt idx="34379">
                  <c:v>0.44</c:v>
                </c:pt>
                <c:pt idx="34380">
                  <c:v>0</c:v>
                </c:pt>
                <c:pt idx="34381">
                  <c:v>1.4736842105263157</c:v>
                </c:pt>
                <c:pt idx="34382">
                  <c:v>1.037037037037037</c:v>
                </c:pt>
                <c:pt idx="34383">
                  <c:v>1.1111111111111112</c:v>
                </c:pt>
                <c:pt idx="34384">
                  <c:v>1.3333333333333333</c:v>
                </c:pt>
                <c:pt idx="34385">
                  <c:v>0.6216216216216216</c:v>
                </c:pt>
                <c:pt idx="34386">
                  <c:v>1.3478260869565217</c:v>
                </c:pt>
                <c:pt idx="34387">
                  <c:v>1.2142857142857142</c:v>
                </c:pt>
                <c:pt idx="34388">
                  <c:v>1.5833333333333333</c:v>
                </c:pt>
                <c:pt idx="34389">
                  <c:v>0</c:v>
                </c:pt>
                <c:pt idx="34390">
                  <c:v>1.72</c:v>
                </c:pt>
                <c:pt idx="34391">
                  <c:v>1.1818181818181819</c:v>
                </c:pt>
                <c:pt idx="34392">
                  <c:v>1.5862068965517242</c:v>
                </c:pt>
                <c:pt idx="34393">
                  <c:v>1.3888888888888888</c:v>
                </c:pt>
                <c:pt idx="34394">
                  <c:v>1.5</c:v>
                </c:pt>
                <c:pt idx="34395">
                  <c:v>1.7931034482758621</c:v>
                </c:pt>
                <c:pt idx="34396">
                  <c:v>0</c:v>
                </c:pt>
                <c:pt idx="34397">
                  <c:v>1.1578947368421053</c:v>
                </c:pt>
                <c:pt idx="34398">
                  <c:v>0</c:v>
                </c:pt>
                <c:pt idx="34399">
                  <c:v>1.7857142857142858</c:v>
                </c:pt>
                <c:pt idx="34400">
                  <c:v>1.9642857142857142</c:v>
                </c:pt>
                <c:pt idx="34401">
                  <c:v>1.8571428571428572</c:v>
                </c:pt>
                <c:pt idx="34402">
                  <c:v>1.59375</c:v>
                </c:pt>
                <c:pt idx="34403">
                  <c:v>0</c:v>
                </c:pt>
                <c:pt idx="34404">
                  <c:v>0</c:v>
                </c:pt>
                <c:pt idx="34405">
                  <c:v>0</c:v>
                </c:pt>
                <c:pt idx="34406">
                  <c:v>0</c:v>
                </c:pt>
                <c:pt idx="34407">
                  <c:v>0</c:v>
                </c:pt>
                <c:pt idx="34408">
                  <c:v>0</c:v>
                </c:pt>
                <c:pt idx="34409">
                  <c:v>0</c:v>
                </c:pt>
                <c:pt idx="34410">
                  <c:v>0.47058823529411764</c:v>
                </c:pt>
                <c:pt idx="34411">
                  <c:v>0.29166666666666669</c:v>
                </c:pt>
                <c:pt idx="34412">
                  <c:v>1.75</c:v>
                </c:pt>
                <c:pt idx="34413">
                  <c:v>1.8571428571428572</c:v>
                </c:pt>
                <c:pt idx="34414">
                  <c:v>1.2051282051282051</c:v>
                </c:pt>
                <c:pt idx="34415">
                  <c:v>1.1891891891891893</c:v>
                </c:pt>
                <c:pt idx="34416">
                  <c:v>0</c:v>
                </c:pt>
                <c:pt idx="34417">
                  <c:v>1.6363636363636365</c:v>
                </c:pt>
                <c:pt idx="34418">
                  <c:v>0</c:v>
                </c:pt>
                <c:pt idx="34419">
                  <c:v>0</c:v>
                </c:pt>
                <c:pt idx="34420">
                  <c:v>0</c:v>
                </c:pt>
                <c:pt idx="34421">
                  <c:v>0</c:v>
                </c:pt>
                <c:pt idx="34422">
                  <c:v>0</c:v>
                </c:pt>
                <c:pt idx="34423">
                  <c:v>0</c:v>
                </c:pt>
                <c:pt idx="34424">
                  <c:v>0</c:v>
                </c:pt>
                <c:pt idx="34425">
                  <c:v>0</c:v>
                </c:pt>
                <c:pt idx="34426">
                  <c:v>0</c:v>
                </c:pt>
                <c:pt idx="34427">
                  <c:v>0</c:v>
                </c:pt>
                <c:pt idx="34428">
                  <c:v>0</c:v>
                </c:pt>
                <c:pt idx="34429">
                  <c:v>0</c:v>
                </c:pt>
                <c:pt idx="34430">
                  <c:v>0</c:v>
                </c:pt>
                <c:pt idx="34431">
                  <c:v>0</c:v>
                </c:pt>
                <c:pt idx="34432">
                  <c:v>0</c:v>
                </c:pt>
                <c:pt idx="34433">
                  <c:v>0</c:v>
                </c:pt>
                <c:pt idx="34434">
                  <c:v>0</c:v>
                </c:pt>
                <c:pt idx="34435">
                  <c:v>0</c:v>
                </c:pt>
                <c:pt idx="34436">
                  <c:v>0</c:v>
                </c:pt>
                <c:pt idx="34437">
                  <c:v>0</c:v>
                </c:pt>
                <c:pt idx="34438">
                  <c:v>0</c:v>
                </c:pt>
                <c:pt idx="34439">
                  <c:v>0</c:v>
                </c:pt>
                <c:pt idx="34440">
                  <c:v>0</c:v>
                </c:pt>
                <c:pt idx="34441">
                  <c:v>0.625</c:v>
                </c:pt>
                <c:pt idx="34442">
                  <c:v>0.58823529411764708</c:v>
                </c:pt>
                <c:pt idx="34443">
                  <c:v>0</c:v>
                </c:pt>
                <c:pt idx="34444">
                  <c:v>0.6470588235294118</c:v>
                </c:pt>
                <c:pt idx="34445">
                  <c:v>0</c:v>
                </c:pt>
                <c:pt idx="34446">
                  <c:v>1.2</c:v>
                </c:pt>
                <c:pt idx="34447">
                  <c:v>0</c:v>
                </c:pt>
                <c:pt idx="34448">
                  <c:v>0</c:v>
                </c:pt>
                <c:pt idx="34449">
                  <c:v>0</c:v>
                </c:pt>
                <c:pt idx="34450">
                  <c:v>0</c:v>
                </c:pt>
                <c:pt idx="34451">
                  <c:v>0</c:v>
                </c:pt>
                <c:pt idx="34452">
                  <c:v>0.27586206896551724</c:v>
                </c:pt>
                <c:pt idx="34453">
                  <c:v>0</c:v>
                </c:pt>
                <c:pt idx="34454">
                  <c:v>0.46153846153846156</c:v>
                </c:pt>
                <c:pt idx="34455">
                  <c:v>0</c:v>
                </c:pt>
                <c:pt idx="34456">
                  <c:v>0.84210526315789469</c:v>
                </c:pt>
                <c:pt idx="34457">
                  <c:v>0.4</c:v>
                </c:pt>
                <c:pt idx="34458">
                  <c:v>0</c:v>
                </c:pt>
                <c:pt idx="34459">
                  <c:v>0</c:v>
                </c:pt>
                <c:pt idx="34460">
                  <c:v>1.05</c:v>
                </c:pt>
                <c:pt idx="34461">
                  <c:v>1</c:v>
                </c:pt>
                <c:pt idx="34462">
                  <c:v>0.7857142857142857</c:v>
                </c:pt>
                <c:pt idx="34463">
                  <c:v>0</c:v>
                </c:pt>
                <c:pt idx="34464">
                  <c:v>0.70833333333333337</c:v>
                </c:pt>
                <c:pt idx="34465">
                  <c:v>0.84090909090909094</c:v>
                </c:pt>
                <c:pt idx="34466">
                  <c:v>1.7037037037037037</c:v>
                </c:pt>
                <c:pt idx="34467">
                  <c:v>1.625</c:v>
                </c:pt>
                <c:pt idx="34468">
                  <c:v>1.7857142857142858</c:v>
                </c:pt>
                <c:pt idx="34469">
                  <c:v>1.9230769230769231</c:v>
                </c:pt>
                <c:pt idx="34470">
                  <c:v>1.4</c:v>
                </c:pt>
                <c:pt idx="34471">
                  <c:v>0</c:v>
                </c:pt>
                <c:pt idx="34472">
                  <c:v>1.5625</c:v>
                </c:pt>
                <c:pt idx="34473">
                  <c:v>2</c:v>
                </c:pt>
                <c:pt idx="34474">
                  <c:v>0</c:v>
                </c:pt>
                <c:pt idx="34475">
                  <c:v>0</c:v>
                </c:pt>
                <c:pt idx="34476">
                  <c:v>0</c:v>
                </c:pt>
                <c:pt idx="34477">
                  <c:v>0</c:v>
                </c:pt>
                <c:pt idx="34478">
                  <c:v>0</c:v>
                </c:pt>
                <c:pt idx="34479">
                  <c:v>0</c:v>
                </c:pt>
                <c:pt idx="34480">
                  <c:v>0</c:v>
                </c:pt>
                <c:pt idx="34481">
                  <c:v>0</c:v>
                </c:pt>
                <c:pt idx="34482">
                  <c:v>0</c:v>
                </c:pt>
                <c:pt idx="34483">
                  <c:v>0</c:v>
                </c:pt>
                <c:pt idx="34484">
                  <c:v>1.6774193548387097</c:v>
                </c:pt>
                <c:pt idx="34485">
                  <c:v>0.93181818181818177</c:v>
                </c:pt>
                <c:pt idx="34486">
                  <c:v>0</c:v>
                </c:pt>
                <c:pt idx="34487">
                  <c:v>1.8333333333333333</c:v>
                </c:pt>
                <c:pt idx="34488">
                  <c:v>0</c:v>
                </c:pt>
                <c:pt idx="34489">
                  <c:v>0</c:v>
                </c:pt>
                <c:pt idx="34490">
                  <c:v>0</c:v>
                </c:pt>
                <c:pt idx="34491">
                  <c:v>0</c:v>
                </c:pt>
                <c:pt idx="34492">
                  <c:v>0</c:v>
                </c:pt>
                <c:pt idx="34493">
                  <c:v>0</c:v>
                </c:pt>
                <c:pt idx="34494">
                  <c:v>0</c:v>
                </c:pt>
                <c:pt idx="34495">
                  <c:v>0</c:v>
                </c:pt>
                <c:pt idx="34496">
                  <c:v>0</c:v>
                </c:pt>
                <c:pt idx="34497">
                  <c:v>0</c:v>
                </c:pt>
                <c:pt idx="34498">
                  <c:v>0</c:v>
                </c:pt>
                <c:pt idx="34499">
                  <c:v>0</c:v>
                </c:pt>
                <c:pt idx="34500">
                  <c:v>0</c:v>
                </c:pt>
                <c:pt idx="34501">
                  <c:v>0</c:v>
                </c:pt>
                <c:pt idx="34502">
                  <c:v>0</c:v>
                </c:pt>
                <c:pt idx="34503">
                  <c:v>0</c:v>
                </c:pt>
                <c:pt idx="34504">
                  <c:v>0</c:v>
                </c:pt>
                <c:pt idx="34505">
                  <c:v>0.36363636363636365</c:v>
                </c:pt>
                <c:pt idx="34506">
                  <c:v>0</c:v>
                </c:pt>
                <c:pt idx="34507">
                  <c:v>0</c:v>
                </c:pt>
                <c:pt idx="34508">
                  <c:v>0</c:v>
                </c:pt>
                <c:pt idx="34509">
                  <c:v>0</c:v>
                </c:pt>
                <c:pt idx="34510">
                  <c:v>0.72727272727272729</c:v>
                </c:pt>
                <c:pt idx="34511">
                  <c:v>1.4545454545454546</c:v>
                </c:pt>
                <c:pt idx="34512">
                  <c:v>0</c:v>
                </c:pt>
                <c:pt idx="34513">
                  <c:v>0</c:v>
                </c:pt>
                <c:pt idx="34514">
                  <c:v>0</c:v>
                </c:pt>
                <c:pt idx="34515">
                  <c:v>0</c:v>
                </c:pt>
                <c:pt idx="34516">
                  <c:v>0</c:v>
                </c:pt>
                <c:pt idx="34517">
                  <c:v>0.70588235294117652</c:v>
                </c:pt>
                <c:pt idx="34518">
                  <c:v>0</c:v>
                </c:pt>
                <c:pt idx="34519">
                  <c:v>0</c:v>
                </c:pt>
                <c:pt idx="34520">
                  <c:v>0.6</c:v>
                </c:pt>
                <c:pt idx="34521">
                  <c:v>0</c:v>
                </c:pt>
                <c:pt idx="34522">
                  <c:v>0</c:v>
                </c:pt>
                <c:pt idx="34523">
                  <c:v>0</c:v>
                </c:pt>
                <c:pt idx="34524">
                  <c:v>1</c:v>
                </c:pt>
                <c:pt idx="34525">
                  <c:v>1.2</c:v>
                </c:pt>
                <c:pt idx="34526">
                  <c:v>1.2</c:v>
                </c:pt>
                <c:pt idx="34527">
                  <c:v>0.91666666666666663</c:v>
                </c:pt>
                <c:pt idx="34528">
                  <c:v>0.53333333333333333</c:v>
                </c:pt>
                <c:pt idx="34529">
                  <c:v>0.96</c:v>
                </c:pt>
                <c:pt idx="34530">
                  <c:v>1.2727272727272727</c:v>
                </c:pt>
                <c:pt idx="34531">
                  <c:v>0.82758620689655171</c:v>
                </c:pt>
                <c:pt idx="34532">
                  <c:v>1.5833333333333333</c:v>
                </c:pt>
                <c:pt idx="34533">
                  <c:v>0.94117647058823528</c:v>
                </c:pt>
                <c:pt idx="34534">
                  <c:v>1.6923076923076923</c:v>
                </c:pt>
                <c:pt idx="34535">
                  <c:v>0.68085106382978722</c:v>
                </c:pt>
                <c:pt idx="34536">
                  <c:v>0.68085106382978722</c:v>
                </c:pt>
                <c:pt idx="34537">
                  <c:v>1.6923076923076923</c:v>
                </c:pt>
                <c:pt idx="34538">
                  <c:v>1.6428571428571428</c:v>
                </c:pt>
                <c:pt idx="34539">
                  <c:v>1.2702702702702702</c:v>
                </c:pt>
                <c:pt idx="34540">
                  <c:v>1.9310344827586208</c:v>
                </c:pt>
                <c:pt idx="34541">
                  <c:v>1.4102564102564104</c:v>
                </c:pt>
                <c:pt idx="34542">
                  <c:v>1.8666666666666667</c:v>
                </c:pt>
                <c:pt idx="34543">
                  <c:v>0</c:v>
                </c:pt>
                <c:pt idx="34544">
                  <c:v>0</c:v>
                </c:pt>
                <c:pt idx="34545">
                  <c:v>0</c:v>
                </c:pt>
                <c:pt idx="34546">
                  <c:v>0</c:v>
                </c:pt>
                <c:pt idx="34547">
                  <c:v>0</c:v>
                </c:pt>
                <c:pt idx="34548">
                  <c:v>0</c:v>
                </c:pt>
                <c:pt idx="34549">
                  <c:v>0</c:v>
                </c:pt>
                <c:pt idx="34550">
                  <c:v>0</c:v>
                </c:pt>
                <c:pt idx="34551">
                  <c:v>0</c:v>
                </c:pt>
                <c:pt idx="34552">
                  <c:v>0</c:v>
                </c:pt>
                <c:pt idx="34553">
                  <c:v>1.4074074074074074</c:v>
                </c:pt>
                <c:pt idx="34554">
                  <c:v>0</c:v>
                </c:pt>
                <c:pt idx="34555">
                  <c:v>0</c:v>
                </c:pt>
                <c:pt idx="34556">
                  <c:v>1.3055555555555556</c:v>
                </c:pt>
                <c:pt idx="34557">
                  <c:v>2</c:v>
                </c:pt>
                <c:pt idx="34558">
                  <c:v>0</c:v>
                </c:pt>
                <c:pt idx="34559">
                  <c:v>0</c:v>
                </c:pt>
                <c:pt idx="34560">
                  <c:v>0</c:v>
                </c:pt>
                <c:pt idx="34561">
                  <c:v>0</c:v>
                </c:pt>
                <c:pt idx="34562">
                  <c:v>0</c:v>
                </c:pt>
                <c:pt idx="34563">
                  <c:v>0</c:v>
                </c:pt>
                <c:pt idx="34564">
                  <c:v>0</c:v>
                </c:pt>
                <c:pt idx="34565">
                  <c:v>0</c:v>
                </c:pt>
                <c:pt idx="34566">
                  <c:v>0</c:v>
                </c:pt>
                <c:pt idx="34567">
                  <c:v>0</c:v>
                </c:pt>
                <c:pt idx="34568">
                  <c:v>0</c:v>
                </c:pt>
                <c:pt idx="34569">
                  <c:v>0</c:v>
                </c:pt>
                <c:pt idx="34570">
                  <c:v>0</c:v>
                </c:pt>
                <c:pt idx="34571">
                  <c:v>0</c:v>
                </c:pt>
                <c:pt idx="34572">
                  <c:v>0</c:v>
                </c:pt>
                <c:pt idx="34573">
                  <c:v>0</c:v>
                </c:pt>
                <c:pt idx="34574">
                  <c:v>0</c:v>
                </c:pt>
                <c:pt idx="34575">
                  <c:v>0</c:v>
                </c:pt>
                <c:pt idx="34576">
                  <c:v>0</c:v>
                </c:pt>
                <c:pt idx="34577">
                  <c:v>0</c:v>
                </c:pt>
                <c:pt idx="34578">
                  <c:v>0</c:v>
                </c:pt>
                <c:pt idx="34579">
                  <c:v>0</c:v>
                </c:pt>
                <c:pt idx="34580">
                  <c:v>0</c:v>
                </c:pt>
                <c:pt idx="34581">
                  <c:v>0</c:v>
                </c:pt>
                <c:pt idx="34582">
                  <c:v>0</c:v>
                </c:pt>
                <c:pt idx="34583">
                  <c:v>0</c:v>
                </c:pt>
                <c:pt idx="34584">
                  <c:v>0</c:v>
                </c:pt>
                <c:pt idx="34585">
                  <c:v>0</c:v>
                </c:pt>
                <c:pt idx="34586">
                  <c:v>0</c:v>
                </c:pt>
                <c:pt idx="34587">
                  <c:v>0</c:v>
                </c:pt>
                <c:pt idx="34588">
                  <c:v>0</c:v>
                </c:pt>
                <c:pt idx="34589">
                  <c:v>0</c:v>
                </c:pt>
                <c:pt idx="34590">
                  <c:v>0</c:v>
                </c:pt>
                <c:pt idx="34591">
                  <c:v>0</c:v>
                </c:pt>
                <c:pt idx="34592">
                  <c:v>0</c:v>
                </c:pt>
                <c:pt idx="34593">
                  <c:v>0</c:v>
                </c:pt>
                <c:pt idx="34594">
                  <c:v>0</c:v>
                </c:pt>
                <c:pt idx="34595">
                  <c:v>0.27777777777777779</c:v>
                </c:pt>
                <c:pt idx="34596">
                  <c:v>0</c:v>
                </c:pt>
                <c:pt idx="34597">
                  <c:v>0</c:v>
                </c:pt>
                <c:pt idx="34598">
                  <c:v>0.22727272727272727</c:v>
                </c:pt>
                <c:pt idx="34599">
                  <c:v>0</c:v>
                </c:pt>
                <c:pt idx="34600">
                  <c:v>0</c:v>
                </c:pt>
                <c:pt idx="34601">
                  <c:v>0.52631578947368418</c:v>
                </c:pt>
                <c:pt idx="34602">
                  <c:v>0</c:v>
                </c:pt>
                <c:pt idx="34603">
                  <c:v>0</c:v>
                </c:pt>
                <c:pt idx="34604">
                  <c:v>0</c:v>
                </c:pt>
                <c:pt idx="34605">
                  <c:v>0</c:v>
                </c:pt>
                <c:pt idx="34606">
                  <c:v>0</c:v>
                </c:pt>
                <c:pt idx="34607">
                  <c:v>1.3</c:v>
                </c:pt>
                <c:pt idx="34608">
                  <c:v>0.8571428571428571</c:v>
                </c:pt>
                <c:pt idx="34609">
                  <c:v>0</c:v>
                </c:pt>
                <c:pt idx="34610">
                  <c:v>1.2380952380952381</c:v>
                </c:pt>
                <c:pt idx="34611">
                  <c:v>0.53846153846153844</c:v>
                </c:pt>
                <c:pt idx="34612">
                  <c:v>0.61538461538461542</c:v>
                </c:pt>
                <c:pt idx="34613">
                  <c:v>0</c:v>
                </c:pt>
                <c:pt idx="34614">
                  <c:v>0.78378378378378377</c:v>
                </c:pt>
                <c:pt idx="34615">
                  <c:v>0.72222222222222221</c:v>
                </c:pt>
                <c:pt idx="34616">
                  <c:v>1.9473684210526316</c:v>
                </c:pt>
                <c:pt idx="34617">
                  <c:v>0.81081081081081086</c:v>
                </c:pt>
                <c:pt idx="34618">
                  <c:v>1.6666666666666667</c:v>
                </c:pt>
                <c:pt idx="34619">
                  <c:v>2.1428571428571428</c:v>
                </c:pt>
                <c:pt idx="34620">
                  <c:v>0</c:v>
                </c:pt>
                <c:pt idx="34621">
                  <c:v>1.9285714285714286</c:v>
                </c:pt>
                <c:pt idx="34622">
                  <c:v>0</c:v>
                </c:pt>
                <c:pt idx="34623">
                  <c:v>1.9444444444444444</c:v>
                </c:pt>
                <c:pt idx="34624">
                  <c:v>0</c:v>
                </c:pt>
                <c:pt idx="34625">
                  <c:v>0</c:v>
                </c:pt>
                <c:pt idx="34626">
                  <c:v>0</c:v>
                </c:pt>
                <c:pt idx="34627">
                  <c:v>0</c:v>
                </c:pt>
                <c:pt idx="34628">
                  <c:v>0</c:v>
                </c:pt>
                <c:pt idx="34629">
                  <c:v>0</c:v>
                </c:pt>
                <c:pt idx="34630">
                  <c:v>0</c:v>
                </c:pt>
                <c:pt idx="34631">
                  <c:v>0</c:v>
                </c:pt>
                <c:pt idx="34632">
                  <c:v>0</c:v>
                </c:pt>
                <c:pt idx="34633">
                  <c:v>0</c:v>
                </c:pt>
                <c:pt idx="34634">
                  <c:v>0</c:v>
                </c:pt>
                <c:pt idx="34635">
                  <c:v>0</c:v>
                </c:pt>
                <c:pt idx="34636">
                  <c:v>0</c:v>
                </c:pt>
                <c:pt idx="34637">
                  <c:v>0</c:v>
                </c:pt>
                <c:pt idx="34638">
                  <c:v>0.83333333333333337</c:v>
                </c:pt>
                <c:pt idx="34639">
                  <c:v>0</c:v>
                </c:pt>
                <c:pt idx="34640">
                  <c:v>0</c:v>
                </c:pt>
                <c:pt idx="34641">
                  <c:v>0</c:v>
                </c:pt>
                <c:pt idx="34642">
                  <c:v>0</c:v>
                </c:pt>
                <c:pt idx="34643">
                  <c:v>0</c:v>
                </c:pt>
                <c:pt idx="34644">
                  <c:v>2</c:v>
                </c:pt>
                <c:pt idx="34645">
                  <c:v>0</c:v>
                </c:pt>
                <c:pt idx="34646">
                  <c:v>0</c:v>
                </c:pt>
                <c:pt idx="34647">
                  <c:v>2.125</c:v>
                </c:pt>
                <c:pt idx="34648">
                  <c:v>0</c:v>
                </c:pt>
                <c:pt idx="34649">
                  <c:v>0</c:v>
                </c:pt>
                <c:pt idx="34650">
                  <c:v>0</c:v>
                </c:pt>
                <c:pt idx="34651">
                  <c:v>0</c:v>
                </c:pt>
                <c:pt idx="34652">
                  <c:v>0</c:v>
                </c:pt>
                <c:pt idx="34653">
                  <c:v>0</c:v>
                </c:pt>
                <c:pt idx="34654">
                  <c:v>0</c:v>
                </c:pt>
                <c:pt idx="34655">
                  <c:v>0</c:v>
                </c:pt>
                <c:pt idx="34656">
                  <c:v>0</c:v>
                </c:pt>
                <c:pt idx="34657">
                  <c:v>0</c:v>
                </c:pt>
                <c:pt idx="34658">
                  <c:v>0</c:v>
                </c:pt>
                <c:pt idx="34659">
                  <c:v>0</c:v>
                </c:pt>
                <c:pt idx="34660">
                  <c:v>0</c:v>
                </c:pt>
                <c:pt idx="34661">
                  <c:v>0</c:v>
                </c:pt>
                <c:pt idx="34662">
                  <c:v>0</c:v>
                </c:pt>
                <c:pt idx="34663">
                  <c:v>0</c:v>
                </c:pt>
                <c:pt idx="34664">
                  <c:v>0</c:v>
                </c:pt>
                <c:pt idx="34665">
                  <c:v>0</c:v>
                </c:pt>
                <c:pt idx="34666">
                  <c:v>0.26666666666666666</c:v>
                </c:pt>
                <c:pt idx="34667">
                  <c:v>0</c:v>
                </c:pt>
                <c:pt idx="34668">
                  <c:v>0</c:v>
                </c:pt>
                <c:pt idx="34669">
                  <c:v>0</c:v>
                </c:pt>
                <c:pt idx="34670">
                  <c:v>0</c:v>
                </c:pt>
                <c:pt idx="34671">
                  <c:v>0</c:v>
                </c:pt>
                <c:pt idx="34672">
                  <c:v>0.30769230769230771</c:v>
                </c:pt>
                <c:pt idx="34673">
                  <c:v>0</c:v>
                </c:pt>
                <c:pt idx="34674">
                  <c:v>0</c:v>
                </c:pt>
                <c:pt idx="34675">
                  <c:v>0</c:v>
                </c:pt>
                <c:pt idx="34676">
                  <c:v>0</c:v>
                </c:pt>
                <c:pt idx="34677">
                  <c:v>0</c:v>
                </c:pt>
                <c:pt idx="34678">
                  <c:v>0</c:v>
                </c:pt>
                <c:pt idx="34679">
                  <c:v>0</c:v>
                </c:pt>
                <c:pt idx="34680">
                  <c:v>0</c:v>
                </c:pt>
                <c:pt idx="34681">
                  <c:v>1.0526315789473684</c:v>
                </c:pt>
                <c:pt idx="34682">
                  <c:v>0</c:v>
                </c:pt>
                <c:pt idx="34683">
                  <c:v>0</c:v>
                </c:pt>
                <c:pt idx="34684">
                  <c:v>1.2</c:v>
                </c:pt>
                <c:pt idx="34685">
                  <c:v>0</c:v>
                </c:pt>
                <c:pt idx="34686">
                  <c:v>0.56000000000000005</c:v>
                </c:pt>
                <c:pt idx="34687">
                  <c:v>0</c:v>
                </c:pt>
                <c:pt idx="34688">
                  <c:v>0.6</c:v>
                </c:pt>
                <c:pt idx="34689">
                  <c:v>0</c:v>
                </c:pt>
                <c:pt idx="34690">
                  <c:v>0.58823529411764708</c:v>
                </c:pt>
                <c:pt idx="34691">
                  <c:v>1.9444444444444444</c:v>
                </c:pt>
                <c:pt idx="34692">
                  <c:v>1.6666666666666667</c:v>
                </c:pt>
                <c:pt idx="34693">
                  <c:v>1.75</c:v>
                </c:pt>
                <c:pt idx="34694">
                  <c:v>1.0606060606060606</c:v>
                </c:pt>
                <c:pt idx="34695">
                  <c:v>0.94736842105263153</c:v>
                </c:pt>
                <c:pt idx="34696">
                  <c:v>1.0256410256410255</c:v>
                </c:pt>
                <c:pt idx="34697">
                  <c:v>1.9259259259259258</c:v>
                </c:pt>
                <c:pt idx="34698">
                  <c:v>1.75</c:v>
                </c:pt>
                <c:pt idx="34699">
                  <c:v>0</c:v>
                </c:pt>
                <c:pt idx="34700">
                  <c:v>0</c:v>
                </c:pt>
                <c:pt idx="34701">
                  <c:v>1.5365853658536586</c:v>
                </c:pt>
                <c:pt idx="34702">
                  <c:v>1.5789473684210527</c:v>
                </c:pt>
                <c:pt idx="34703">
                  <c:v>0</c:v>
                </c:pt>
                <c:pt idx="34704">
                  <c:v>0</c:v>
                </c:pt>
                <c:pt idx="34705">
                  <c:v>0</c:v>
                </c:pt>
                <c:pt idx="34706">
                  <c:v>0</c:v>
                </c:pt>
                <c:pt idx="34707">
                  <c:v>0</c:v>
                </c:pt>
                <c:pt idx="34708">
                  <c:v>0</c:v>
                </c:pt>
                <c:pt idx="34709">
                  <c:v>0</c:v>
                </c:pt>
                <c:pt idx="34710">
                  <c:v>0</c:v>
                </c:pt>
                <c:pt idx="34711">
                  <c:v>0</c:v>
                </c:pt>
                <c:pt idx="34712">
                  <c:v>0</c:v>
                </c:pt>
                <c:pt idx="34713">
                  <c:v>0.75</c:v>
                </c:pt>
                <c:pt idx="34714">
                  <c:v>0</c:v>
                </c:pt>
                <c:pt idx="34715">
                  <c:v>0</c:v>
                </c:pt>
                <c:pt idx="34716">
                  <c:v>0</c:v>
                </c:pt>
                <c:pt idx="34717">
                  <c:v>1.6206896551724137</c:v>
                </c:pt>
                <c:pt idx="34718">
                  <c:v>0</c:v>
                </c:pt>
                <c:pt idx="34719">
                  <c:v>0</c:v>
                </c:pt>
                <c:pt idx="34720">
                  <c:v>0</c:v>
                </c:pt>
                <c:pt idx="34721">
                  <c:v>2.0370370370370372</c:v>
                </c:pt>
                <c:pt idx="34722">
                  <c:v>1.1463414634146341</c:v>
                </c:pt>
                <c:pt idx="34723">
                  <c:v>1.8064516129032258</c:v>
                </c:pt>
                <c:pt idx="34724">
                  <c:v>1.9411764705882353</c:v>
                </c:pt>
                <c:pt idx="34725">
                  <c:v>0</c:v>
                </c:pt>
                <c:pt idx="34726">
                  <c:v>0</c:v>
                </c:pt>
                <c:pt idx="34727">
                  <c:v>0</c:v>
                </c:pt>
                <c:pt idx="34728">
                  <c:v>0</c:v>
                </c:pt>
                <c:pt idx="34729">
                  <c:v>0</c:v>
                </c:pt>
                <c:pt idx="34730">
                  <c:v>0</c:v>
                </c:pt>
                <c:pt idx="34731">
                  <c:v>0</c:v>
                </c:pt>
                <c:pt idx="34732">
                  <c:v>0</c:v>
                </c:pt>
                <c:pt idx="34733">
                  <c:v>0</c:v>
                </c:pt>
                <c:pt idx="34734">
                  <c:v>0</c:v>
                </c:pt>
                <c:pt idx="34735">
                  <c:v>0</c:v>
                </c:pt>
                <c:pt idx="34736">
                  <c:v>0</c:v>
                </c:pt>
                <c:pt idx="34737">
                  <c:v>0</c:v>
                </c:pt>
                <c:pt idx="34738">
                  <c:v>0</c:v>
                </c:pt>
                <c:pt idx="34739">
                  <c:v>0</c:v>
                </c:pt>
                <c:pt idx="34740">
                  <c:v>0</c:v>
                </c:pt>
                <c:pt idx="34741">
                  <c:v>0</c:v>
                </c:pt>
                <c:pt idx="34742">
                  <c:v>0</c:v>
                </c:pt>
                <c:pt idx="34743">
                  <c:v>0</c:v>
                </c:pt>
                <c:pt idx="34744">
                  <c:v>0</c:v>
                </c:pt>
                <c:pt idx="34745">
                  <c:v>0</c:v>
                </c:pt>
                <c:pt idx="34746">
                  <c:v>0</c:v>
                </c:pt>
                <c:pt idx="34747">
                  <c:v>0</c:v>
                </c:pt>
                <c:pt idx="34748">
                  <c:v>0</c:v>
                </c:pt>
                <c:pt idx="34749">
                  <c:v>0</c:v>
                </c:pt>
                <c:pt idx="34750">
                  <c:v>0</c:v>
                </c:pt>
                <c:pt idx="34751">
                  <c:v>0</c:v>
                </c:pt>
                <c:pt idx="34752">
                  <c:v>0</c:v>
                </c:pt>
                <c:pt idx="34753">
                  <c:v>0.625</c:v>
                </c:pt>
                <c:pt idx="34754">
                  <c:v>0</c:v>
                </c:pt>
                <c:pt idx="34755">
                  <c:v>0</c:v>
                </c:pt>
                <c:pt idx="34756">
                  <c:v>0</c:v>
                </c:pt>
                <c:pt idx="34757">
                  <c:v>0</c:v>
                </c:pt>
                <c:pt idx="34758">
                  <c:v>0</c:v>
                </c:pt>
                <c:pt idx="34759">
                  <c:v>0</c:v>
                </c:pt>
                <c:pt idx="34760">
                  <c:v>0</c:v>
                </c:pt>
                <c:pt idx="34761">
                  <c:v>0</c:v>
                </c:pt>
                <c:pt idx="34762">
                  <c:v>0</c:v>
                </c:pt>
                <c:pt idx="34763">
                  <c:v>0</c:v>
                </c:pt>
                <c:pt idx="34764">
                  <c:v>0</c:v>
                </c:pt>
                <c:pt idx="34765">
                  <c:v>0</c:v>
                </c:pt>
                <c:pt idx="34766">
                  <c:v>0</c:v>
                </c:pt>
                <c:pt idx="34767">
                  <c:v>0</c:v>
                </c:pt>
                <c:pt idx="34768">
                  <c:v>0</c:v>
                </c:pt>
                <c:pt idx="34769">
                  <c:v>0.22222222222222221</c:v>
                </c:pt>
                <c:pt idx="34770">
                  <c:v>0.73333333333333328</c:v>
                </c:pt>
                <c:pt idx="34771">
                  <c:v>1</c:v>
                </c:pt>
                <c:pt idx="34772">
                  <c:v>0</c:v>
                </c:pt>
                <c:pt idx="34773">
                  <c:v>0</c:v>
                </c:pt>
                <c:pt idx="34774">
                  <c:v>0</c:v>
                </c:pt>
                <c:pt idx="34775">
                  <c:v>0</c:v>
                </c:pt>
                <c:pt idx="34776">
                  <c:v>0.42105263157894735</c:v>
                </c:pt>
                <c:pt idx="34777">
                  <c:v>0.95652173913043481</c:v>
                </c:pt>
                <c:pt idx="34778">
                  <c:v>1.1578947368421053</c:v>
                </c:pt>
                <c:pt idx="34779">
                  <c:v>0</c:v>
                </c:pt>
                <c:pt idx="34780">
                  <c:v>0</c:v>
                </c:pt>
                <c:pt idx="34781">
                  <c:v>0</c:v>
                </c:pt>
                <c:pt idx="34782">
                  <c:v>0.69230769230769229</c:v>
                </c:pt>
                <c:pt idx="34783">
                  <c:v>0</c:v>
                </c:pt>
                <c:pt idx="34784">
                  <c:v>0</c:v>
                </c:pt>
                <c:pt idx="34785">
                  <c:v>0</c:v>
                </c:pt>
                <c:pt idx="34786">
                  <c:v>0</c:v>
                </c:pt>
                <c:pt idx="34787">
                  <c:v>0</c:v>
                </c:pt>
                <c:pt idx="34788">
                  <c:v>0.9285714285714286</c:v>
                </c:pt>
                <c:pt idx="34789">
                  <c:v>0.9375</c:v>
                </c:pt>
                <c:pt idx="34790">
                  <c:v>0.84615384615384615</c:v>
                </c:pt>
                <c:pt idx="34791">
                  <c:v>0.83870967741935487</c:v>
                </c:pt>
                <c:pt idx="34792">
                  <c:v>1.5294117647058822</c:v>
                </c:pt>
                <c:pt idx="34793">
                  <c:v>1.2333333333333334</c:v>
                </c:pt>
                <c:pt idx="34794">
                  <c:v>1.1333333333333333</c:v>
                </c:pt>
                <c:pt idx="34795">
                  <c:v>1.7037037037037037</c:v>
                </c:pt>
                <c:pt idx="34796">
                  <c:v>1.6071428571428572</c:v>
                </c:pt>
                <c:pt idx="34797">
                  <c:v>1.5862068965517242</c:v>
                </c:pt>
                <c:pt idx="34798">
                  <c:v>1.6666666666666667</c:v>
                </c:pt>
                <c:pt idx="34799">
                  <c:v>1.3142857142857143</c:v>
                </c:pt>
                <c:pt idx="34800">
                  <c:v>1.6</c:v>
                </c:pt>
                <c:pt idx="34801">
                  <c:v>1.7419354838709677</c:v>
                </c:pt>
                <c:pt idx="34802">
                  <c:v>2</c:v>
                </c:pt>
                <c:pt idx="34803">
                  <c:v>1.7857142857142858</c:v>
                </c:pt>
                <c:pt idx="34804">
                  <c:v>1.45</c:v>
                </c:pt>
                <c:pt idx="34805">
                  <c:v>1.5121951219512195</c:v>
                </c:pt>
                <c:pt idx="34806">
                  <c:v>0</c:v>
                </c:pt>
                <c:pt idx="34807">
                  <c:v>0</c:v>
                </c:pt>
                <c:pt idx="34808">
                  <c:v>0</c:v>
                </c:pt>
                <c:pt idx="34809">
                  <c:v>0</c:v>
                </c:pt>
                <c:pt idx="34810">
                  <c:v>0</c:v>
                </c:pt>
                <c:pt idx="34811">
                  <c:v>0</c:v>
                </c:pt>
                <c:pt idx="34812">
                  <c:v>0</c:v>
                </c:pt>
                <c:pt idx="34813">
                  <c:v>0</c:v>
                </c:pt>
                <c:pt idx="34814">
                  <c:v>0</c:v>
                </c:pt>
                <c:pt idx="34815">
                  <c:v>0</c:v>
                </c:pt>
                <c:pt idx="34816">
                  <c:v>0</c:v>
                </c:pt>
                <c:pt idx="34817">
                  <c:v>0</c:v>
                </c:pt>
                <c:pt idx="34818">
                  <c:v>1.03125</c:v>
                </c:pt>
                <c:pt idx="34819">
                  <c:v>0</c:v>
                </c:pt>
                <c:pt idx="34820">
                  <c:v>1.7241379310344827</c:v>
                </c:pt>
                <c:pt idx="34821">
                  <c:v>1.53125</c:v>
                </c:pt>
                <c:pt idx="34822">
                  <c:v>2.0294117647058822</c:v>
                </c:pt>
                <c:pt idx="34823">
                  <c:v>0</c:v>
                </c:pt>
                <c:pt idx="34824">
                  <c:v>0</c:v>
                </c:pt>
                <c:pt idx="34825">
                  <c:v>0</c:v>
                </c:pt>
                <c:pt idx="34826">
                  <c:v>0</c:v>
                </c:pt>
                <c:pt idx="34827">
                  <c:v>0</c:v>
                </c:pt>
                <c:pt idx="34828">
                  <c:v>0</c:v>
                </c:pt>
                <c:pt idx="34829">
                  <c:v>0</c:v>
                </c:pt>
                <c:pt idx="34830">
                  <c:v>0</c:v>
                </c:pt>
                <c:pt idx="34831">
                  <c:v>0</c:v>
                </c:pt>
                <c:pt idx="34832">
                  <c:v>0</c:v>
                </c:pt>
                <c:pt idx="34833">
                  <c:v>0</c:v>
                </c:pt>
                <c:pt idx="34834">
                  <c:v>0</c:v>
                </c:pt>
                <c:pt idx="34835">
                  <c:v>0</c:v>
                </c:pt>
                <c:pt idx="34836">
                  <c:v>0</c:v>
                </c:pt>
                <c:pt idx="34837">
                  <c:v>0</c:v>
                </c:pt>
                <c:pt idx="34838">
                  <c:v>0</c:v>
                </c:pt>
                <c:pt idx="34839">
                  <c:v>0</c:v>
                </c:pt>
                <c:pt idx="34840">
                  <c:v>0</c:v>
                </c:pt>
                <c:pt idx="34841">
                  <c:v>0</c:v>
                </c:pt>
                <c:pt idx="34842">
                  <c:v>0</c:v>
                </c:pt>
                <c:pt idx="34843">
                  <c:v>0</c:v>
                </c:pt>
                <c:pt idx="34844">
                  <c:v>0</c:v>
                </c:pt>
                <c:pt idx="34845">
                  <c:v>0</c:v>
                </c:pt>
                <c:pt idx="34846">
                  <c:v>0</c:v>
                </c:pt>
                <c:pt idx="34847">
                  <c:v>0</c:v>
                </c:pt>
                <c:pt idx="34848">
                  <c:v>0</c:v>
                </c:pt>
                <c:pt idx="34849">
                  <c:v>0.23529411764705882</c:v>
                </c:pt>
                <c:pt idx="34850">
                  <c:v>0</c:v>
                </c:pt>
                <c:pt idx="34851">
                  <c:v>0</c:v>
                </c:pt>
                <c:pt idx="34852">
                  <c:v>0</c:v>
                </c:pt>
                <c:pt idx="34853">
                  <c:v>0.8</c:v>
                </c:pt>
                <c:pt idx="34854">
                  <c:v>0</c:v>
                </c:pt>
                <c:pt idx="34855">
                  <c:v>0</c:v>
                </c:pt>
                <c:pt idx="34856">
                  <c:v>0</c:v>
                </c:pt>
                <c:pt idx="34857">
                  <c:v>0</c:v>
                </c:pt>
                <c:pt idx="34858">
                  <c:v>0</c:v>
                </c:pt>
                <c:pt idx="34859">
                  <c:v>0</c:v>
                </c:pt>
                <c:pt idx="34860">
                  <c:v>0</c:v>
                </c:pt>
                <c:pt idx="34861">
                  <c:v>0.94117647058823528</c:v>
                </c:pt>
                <c:pt idx="34862">
                  <c:v>0</c:v>
                </c:pt>
                <c:pt idx="34863">
                  <c:v>0.68421052631578949</c:v>
                </c:pt>
                <c:pt idx="34864">
                  <c:v>0</c:v>
                </c:pt>
                <c:pt idx="34865">
                  <c:v>0</c:v>
                </c:pt>
                <c:pt idx="34866">
                  <c:v>1.1764705882352942</c:v>
                </c:pt>
                <c:pt idx="34867">
                  <c:v>0</c:v>
                </c:pt>
                <c:pt idx="34868">
                  <c:v>0</c:v>
                </c:pt>
                <c:pt idx="34869">
                  <c:v>0</c:v>
                </c:pt>
                <c:pt idx="34870">
                  <c:v>0.90476190476190477</c:v>
                </c:pt>
                <c:pt idx="34871">
                  <c:v>0</c:v>
                </c:pt>
                <c:pt idx="34872">
                  <c:v>0</c:v>
                </c:pt>
                <c:pt idx="34873">
                  <c:v>0.88888888888888884</c:v>
                </c:pt>
                <c:pt idx="34874">
                  <c:v>0.94736842105263153</c:v>
                </c:pt>
                <c:pt idx="34875">
                  <c:v>0.96969696969696972</c:v>
                </c:pt>
                <c:pt idx="34876">
                  <c:v>1.5714285714285714</c:v>
                </c:pt>
                <c:pt idx="34877">
                  <c:v>1.5151515151515151</c:v>
                </c:pt>
                <c:pt idx="34878">
                  <c:v>1.5294117647058822</c:v>
                </c:pt>
                <c:pt idx="34879">
                  <c:v>2.0303030303030303</c:v>
                </c:pt>
                <c:pt idx="34880">
                  <c:v>1.8285714285714285</c:v>
                </c:pt>
                <c:pt idx="34881">
                  <c:v>0</c:v>
                </c:pt>
                <c:pt idx="34882">
                  <c:v>0</c:v>
                </c:pt>
                <c:pt idx="34883">
                  <c:v>0</c:v>
                </c:pt>
                <c:pt idx="34884">
                  <c:v>0</c:v>
                </c:pt>
                <c:pt idx="34885">
                  <c:v>0</c:v>
                </c:pt>
                <c:pt idx="34886">
                  <c:v>0</c:v>
                </c:pt>
                <c:pt idx="34887">
                  <c:v>0</c:v>
                </c:pt>
                <c:pt idx="34888">
                  <c:v>0</c:v>
                </c:pt>
                <c:pt idx="34889">
                  <c:v>0.97619047619047616</c:v>
                </c:pt>
                <c:pt idx="34890">
                  <c:v>0</c:v>
                </c:pt>
                <c:pt idx="34891">
                  <c:v>0</c:v>
                </c:pt>
                <c:pt idx="34892">
                  <c:v>0</c:v>
                </c:pt>
                <c:pt idx="34893">
                  <c:v>0</c:v>
                </c:pt>
                <c:pt idx="34894">
                  <c:v>0</c:v>
                </c:pt>
                <c:pt idx="34895">
                  <c:v>0</c:v>
                </c:pt>
                <c:pt idx="34896">
                  <c:v>0</c:v>
                </c:pt>
                <c:pt idx="34897">
                  <c:v>0</c:v>
                </c:pt>
                <c:pt idx="34898">
                  <c:v>0</c:v>
                </c:pt>
                <c:pt idx="34899">
                  <c:v>0</c:v>
                </c:pt>
                <c:pt idx="34900">
                  <c:v>0</c:v>
                </c:pt>
                <c:pt idx="34901">
                  <c:v>0</c:v>
                </c:pt>
                <c:pt idx="34902">
                  <c:v>0</c:v>
                </c:pt>
                <c:pt idx="34903">
                  <c:v>0</c:v>
                </c:pt>
                <c:pt idx="34904">
                  <c:v>0</c:v>
                </c:pt>
                <c:pt idx="34905">
                  <c:v>0</c:v>
                </c:pt>
                <c:pt idx="34906">
                  <c:v>0</c:v>
                </c:pt>
                <c:pt idx="34907">
                  <c:v>0</c:v>
                </c:pt>
                <c:pt idx="34908">
                  <c:v>0</c:v>
                </c:pt>
                <c:pt idx="34909">
                  <c:v>0</c:v>
                </c:pt>
                <c:pt idx="34910">
                  <c:v>0</c:v>
                </c:pt>
                <c:pt idx="34911">
                  <c:v>0</c:v>
                </c:pt>
                <c:pt idx="34912">
                  <c:v>0</c:v>
                </c:pt>
                <c:pt idx="34913">
                  <c:v>0</c:v>
                </c:pt>
                <c:pt idx="34914">
                  <c:v>0</c:v>
                </c:pt>
                <c:pt idx="34915">
                  <c:v>0</c:v>
                </c:pt>
                <c:pt idx="34916">
                  <c:v>0</c:v>
                </c:pt>
                <c:pt idx="34917">
                  <c:v>0</c:v>
                </c:pt>
                <c:pt idx="34918">
                  <c:v>0</c:v>
                </c:pt>
                <c:pt idx="34919">
                  <c:v>0</c:v>
                </c:pt>
                <c:pt idx="34920">
                  <c:v>0.25</c:v>
                </c:pt>
                <c:pt idx="34921">
                  <c:v>1.0588235294117647</c:v>
                </c:pt>
                <c:pt idx="34922">
                  <c:v>0</c:v>
                </c:pt>
                <c:pt idx="34923">
                  <c:v>0</c:v>
                </c:pt>
                <c:pt idx="34924">
                  <c:v>0</c:v>
                </c:pt>
                <c:pt idx="34925">
                  <c:v>0</c:v>
                </c:pt>
                <c:pt idx="34926">
                  <c:v>0</c:v>
                </c:pt>
                <c:pt idx="34927">
                  <c:v>0</c:v>
                </c:pt>
                <c:pt idx="34928">
                  <c:v>0</c:v>
                </c:pt>
                <c:pt idx="34929">
                  <c:v>0</c:v>
                </c:pt>
                <c:pt idx="34930">
                  <c:v>0.36363636363636365</c:v>
                </c:pt>
                <c:pt idx="34931">
                  <c:v>0</c:v>
                </c:pt>
                <c:pt idx="34932">
                  <c:v>0</c:v>
                </c:pt>
                <c:pt idx="34933">
                  <c:v>0</c:v>
                </c:pt>
                <c:pt idx="34934">
                  <c:v>0</c:v>
                </c:pt>
                <c:pt idx="34935">
                  <c:v>0.63157894736842102</c:v>
                </c:pt>
                <c:pt idx="34936">
                  <c:v>1</c:v>
                </c:pt>
                <c:pt idx="34937">
                  <c:v>0</c:v>
                </c:pt>
                <c:pt idx="34938">
                  <c:v>0.85</c:v>
                </c:pt>
                <c:pt idx="34939">
                  <c:v>0</c:v>
                </c:pt>
                <c:pt idx="34940">
                  <c:v>1.0833333333333333</c:v>
                </c:pt>
                <c:pt idx="34941">
                  <c:v>0</c:v>
                </c:pt>
                <c:pt idx="34942">
                  <c:v>1</c:v>
                </c:pt>
                <c:pt idx="34943">
                  <c:v>1.1052631578947369</c:v>
                </c:pt>
                <c:pt idx="34944">
                  <c:v>1.3043478260869565</c:v>
                </c:pt>
                <c:pt idx="34945">
                  <c:v>0</c:v>
                </c:pt>
                <c:pt idx="34946">
                  <c:v>1.25</c:v>
                </c:pt>
                <c:pt idx="34947">
                  <c:v>0</c:v>
                </c:pt>
                <c:pt idx="34948">
                  <c:v>1.2058823529411764</c:v>
                </c:pt>
                <c:pt idx="34949">
                  <c:v>0</c:v>
                </c:pt>
                <c:pt idx="34950">
                  <c:v>1.7241379310344827</c:v>
                </c:pt>
                <c:pt idx="34951">
                  <c:v>1.5151515151515151</c:v>
                </c:pt>
                <c:pt idx="34952">
                  <c:v>1</c:v>
                </c:pt>
                <c:pt idx="34953">
                  <c:v>1.069767441860465</c:v>
                </c:pt>
                <c:pt idx="34954">
                  <c:v>1.1794871794871795</c:v>
                </c:pt>
                <c:pt idx="34955">
                  <c:v>0</c:v>
                </c:pt>
                <c:pt idx="34956">
                  <c:v>1.125</c:v>
                </c:pt>
                <c:pt idx="34957">
                  <c:v>0.38095238095238093</c:v>
                </c:pt>
                <c:pt idx="34958">
                  <c:v>0</c:v>
                </c:pt>
                <c:pt idx="34959">
                  <c:v>0</c:v>
                </c:pt>
                <c:pt idx="34960">
                  <c:v>1.75</c:v>
                </c:pt>
                <c:pt idx="34961">
                  <c:v>1.024390243902439</c:v>
                </c:pt>
                <c:pt idx="34962">
                  <c:v>1.2307692307692308</c:v>
                </c:pt>
                <c:pt idx="34963">
                  <c:v>1.2105263157894737</c:v>
                </c:pt>
                <c:pt idx="34964">
                  <c:v>0</c:v>
                </c:pt>
                <c:pt idx="34965">
                  <c:v>0</c:v>
                </c:pt>
                <c:pt idx="34966">
                  <c:v>0</c:v>
                </c:pt>
                <c:pt idx="34967">
                  <c:v>0</c:v>
                </c:pt>
                <c:pt idx="34968">
                  <c:v>0</c:v>
                </c:pt>
                <c:pt idx="34969">
                  <c:v>0</c:v>
                </c:pt>
                <c:pt idx="34970">
                  <c:v>0</c:v>
                </c:pt>
                <c:pt idx="34971">
                  <c:v>0</c:v>
                </c:pt>
                <c:pt idx="34972">
                  <c:v>0</c:v>
                </c:pt>
                <c:pt idx="34973">
                  <c:v>0</c:v>
                </c:pt>
                <c:pt idx="34974">
                  <c:v>0</c:v>
                </c:pt>
                <c:pt idx="34975">
                  <c:v>0</c:v>
                </c:pt>
                <c:pt idx="34976">
                  <c:v>0</c:v>
                </c:pt>
                <c:pt idx="34977">
                  <c:v>0</c:v>
                </c:pt>
                <c:pt idx="34978">
                  <c:v>0</c:v>
                </c:pt>
                <c:pt idx="34979">
                  <c:v>0</c:v>
                </c:pt>
                <c:pt idx="34980">
                  <c:v>0</c:v>
                </c:pt>
                <c:pt idx="34981">
                  <c:v>0</c:v>
                </c:pt>
                <c:pt idx="34982">
                  <c:v>0</c:v>
                </c:pt>
                <c:pt idx="34983">
                  <c:v>0</c:v>
                </c:pt>
                <c:pt idx="34984">
                  <c:v>0</c:v>
                </c:pt>
                <c:pt idx="34985">
                  <c:v>0</c:v>
                </c:pt>
                <c:pt idx="34986">
                  <c:v>0</c:v>
                </c:pt>
                <c:pt idx="34987">
                  <c:v>0</c:v>
                </c:pt>
                <c:pt idx="34988">
                  <c:v>0.8571428571428571</c:v>
                </c:pt>
                <c:pt idx="34989">
                  <c:v>0.4</c:v>
                </c:pt>
                <c:pt idx="34990">
                  <c:v>0.70588235294117652</c:v>
                </c:pt>
                <c:pt idx="34991">
                  <c:v>0</c:v>
                </c:pt>
                <c:pt idx="34992">
                  <c:v>0.41176470588235292</c:v>
                </c:pt>
                <c:pt idx="34993">
                  <c:v>0</c:v>
                </c:pt>
                <c:pt idx="34994">
                  <c:v>0</c:v>
                </c:pt>
                <c:pt idx="34995">
                  <c:v>1</c:v>
                </c:pt>
                <c:pt idx="34996">
                  <c:v>0.88888888888888884</c:v>
                </c:pt>
                <c:pt idx="34997">
                  <c:v>0.20833333333333334</c:v>
                </c:pt>
                <c:pt idx="34998">
                  <c:v>0</c:v>
                </c:pt>
                <c:pt idx="34999">
                  <c:v>0</c:v>
                </c:pt>
                <c:pt idx="35000">
                  <c:v>0.35</c:v>
                </c:pt>
                <c:pt idx="35001">
                  <c:v>0</c:v>
                </c:pt>
                <c:pt idx="35002">
                  <c:v>0</c:v>
                </c:pt>
                <c:pt idx="35003">
                  <c:v>1.25</c:v>
                </c:pt>
                <c:pt idx="35004">
                  <c:v>0</c:v>
                </c:pt>
                <c:pt idx="35005">
                  <c:v>0</c:v>
                </c:pt>
                <c:pt idx="35006">
                  <c:v>0</c:v>
                </c:pt>
                <c:pt idx="35007">
                  <c:v>0</c:v>
                </c:pt>
                <c:pt idx="35008">
                  <c:v>0.95</c:v>
                </c:pt>
                <c:pt idx="35009">
                  <c:v>0</c:v>
                </c:pt>
                <c:pt idx="35010">
                  <c:v>1.2727272727272727</c:v>
                </c:pt>
                <c:pt idx="35011">
                  <c:v>0.86206896551724133</c:v>
                </c:pt>
                <c:pt idx="35012">
                  <c:v>0</c:v>
                </c:pt>
                <c:pt idx="35013">
                  <c:v>1.7037037037037037</c:v>
                </c:pt>
                <c:pt idx="35014">
                  <c:v>0.66666666666666663</c:v>
                </c:pt>
                <c:pt idx="35015">
                  <c:v>0</c:v>
                </c:pt>
                <c:pt idx="35016">
                  <c:v>1.6296296296296295</c:v>
                </c:pt>
                <c:pt idx="35017">
                  <c:v>1.7931034482758621</c:v>
                </c:pt>
                <c:pt idx="35018">
                  <c:v>1.1578947368421053</c:v>
                </c:pt>
                <c:pt idx="35019">
                  <c:v>1.8666666666666667</c:v>
                </c:pt>
                <c:pt idx="35020">
                  <c:v>2</c:v>
                </c:pt>
                <c:pt idx="35021">
                  <c:v>0</c:v>
                </c:pt>
                <c:pt idx="35022">
                  <c:v>0</c:v>
                </c:pt>
                <c:pt idx="35023">
                  <c:v>0</c:v>
                </c:pt>
                <c:pt idx="35024">
                  <c:v>1.3333333333333333</c:v>
                </c:pt>
                <c:pt idx="35025">
                  <c:v>0.6216216216216216</c:v>
                </c:pt>
                <c:pt idx="35026">
                  <c:v>1.8214285714285714</c:v>
                </c:pt>
                <c:pt idx="35027">
                  <c:v>1.896551724137931</c:v>
                </c:pt>
                <c:pt idx="35028">
                  <c:v>1.9310344827586208</c:v>
                </c:pt>
                <c:pt idx="35029">
                  <c:v>0</c:v>
                </c:pt>
                <c:pt idx="35030">
                  <c:v>0</c:v>
                </c:pt>
                <c:pt idx="35031">
                  <c:v>0</c:v>
                </c:pt>
                <c:pt idx="35032">
                  <c:v>0</c:v>
                </c:pt>
                <c:pt idx="35033">
                  <c:v>0</c:v>
                </c:pt>
                <c:pt idx="35034">
                  <c:v>0</c:v>
                </c:pt>
                <c:pt idx="35035">
                  <c:v>0</c:v>
                </c:pt>
                <c:pt idx="35036">
                  <c:v>2.1351351351351351</c:v>
                </c:pt>
                <c:pt idx="35037">
                  <c:v>0</c:v>
                </c:pt>
                <c:pt idx="35038">
                  <c:v>0</c:v>
                </c:pt>
                <c:pt idx="35039">
                  <c:v>0</c:v>
                </c:pt>
                <c:pt idx="35040">
                  <c:v>0</c:v>
                </c:pt>
                <c:pt idx="35041">
                  <c:v>0</c:v>
                </c:pt>
                <c:pt idx="35042">
                  <c:v>0</c:v>
                </c:pt>
                <c:pt idx="35043">
                  <c:v>0</c:v>
                </c:pt>
                <c:pt idx="35044">
                  <c:v>0</c:v>
                </c:pt>
                <c:pt idx="35045">
                  <c:v>0</c:v>
                </c:pt>
                <c:pt idx="35046">
                  <c:v>0</c:v>
                </c:pt>
                <c:pt idx="35047">
                  <c:v>0</c:v>
                </c:pt>
                <c:pt idx="35048">
                  <c:v>0</c:v>
                </c:pt>
                <c:pt idx="35049">
                  <c:v>0</c:v>
                </c:pt>
                <c:pt idx="35050">
                  <c:v>0</c:v>
                </c:pt>
                <c:pt idx="35051">
                  <c:v>0</c:v>
                </c:pt>
                <c:pt idx="35052">
                  <c:v>0</c:v>
                </c:pt>
                <c:pt idx="35053">
                  <c:v>0</c:v>
                </c:pt>
                <c:pt idx="35054">
                  <c:v>0</c:v>
                </c:pt>
                <c:pt idx="35055">
                  <c:v>0</c:v>
                </c:pt>
                <c:pt idx="35056">
                  <c:v>0</c:v>
                </c:pt>
                <c:pt idx="35057">
                  <c:v>0</c:v>
                </c:pt>
                <c:pt idx="35058">
                  <c:v>0</c:v>
                </c:pt>
                <c:pt idx="35059">
                  <c:v>0</c:v>
                </c:pt>
                <c:pt idx="35060">
                  <c:v>0</c:v>
                </c:pt>
                <c:pt idx="35061">
                  <c:v>0</c:v>
                </c:pt>
                <c:pt idx="35062">
                  <c:v>0.82352941176470584</c:v>
                </c:pt>
                <c:pt idx="35063">
                  <c:v>0.21052631578947367</c:v>
                </c:pt>
                <c:pt idx="35064">
                  <c:v>0</c:v>
                </c:pt>
                <c:pt idx="35065">
                  <c:v>0</c:v>
                </c:pt>
                <c:pt idx="35066">
                  <c:v>0</c:v>
                </c:pt>
                <c:pt idx="35067">
                  <c:v>0</c:v>
                </c:pt>
                <c:pt idx="35068">
                  <c:v>0</c:v>
                </c:pt>
                <c:pt idx="35069">
                  <c:v>0.26315789473684209</c:v>
                </c:pt>
                <c:pt idx="35070">
                  <c:v>0</c:v>
                </c:pt>
                <c:pt idx="35071">
                  <c:v>0</c:v>
                </c:pt>
                <c:pt idx="35072">
                  <c:v>1.1000000000000001</c:v>
                </c:pt>
                <c:pt idx="35073">
                  <c:v>0.83333333333333337</c:v>
                </c:pt>
                <c:pt idx="35074">
                  <c:v>0</c:v>
                </c:pt>
                <c:pt idx="35075">
                  <c:v>0</c:v>
                </c:pt>
                <c:pt idx="35076">
                  <c:v>0.66666666666666663</c:v>
                </c:pt>
                <c:pt idx="35077">
                  <c:v>0.95652173913043481</c:v>
                </c:pt>
                <c:pt idx="35078">
                  <c:v>0</c:v>
                </c:pt>
                <c:pt idx="35079">
                  <c:v>0</c:v>
                </c:pt>
                <c:pt idx="35080">
                  <c:v>1.1818181818181819</c:v>
                </c:pt>
                <c:pt idx="35081">
                  <c:v>0.33333333333333331</c:v>
                </c:pt>
                <c:pt idx="35082">
                  <c:v>0</c:v>
                </c:pt>
                <c:pt idx="35083">
                  <c:v>0</c:v>
                </c:pt>
                <c:pt idx="35084">
                  <c:v>0.60869565217391308</c:v>
                </c:pt>
                <c:pt idx="35085">
                  <c:v>0</c:v>
                </c:pt>
                <c:pt idx="35086">
                  <c:v>1.08</c:v>
                </c:pt>
                <c:pt idx="35087">
                  <c:v>0.58064516129032262</c:v>
                </c:pt>
                <c:pt idx="35088">
                  <c:v>0.48571428571428571</c:v>
                </c:pt>
                <c:pt idx="35089">
                  <c:v>0.8928571428571429</c:v>
                </c:pt>
                <c:pt idx="35090">
                  <c:v>0</c:v>
                </c:pt>
                <c:pt idx="35091">
                  <c:v>1</c:v>
                </c:pt>
                <c:pt idx="35092">
                  <c:v>0.97142857142857142</c:v>
                </c:pt>
                <c:pt idx="35093">
                  <c:v>2</c:v>
                </c:pt>
                <c:pt idx="35094">
                  <c:v>1.6</c:v>
                </c:pt>
                <c:pt idx="35095">
                  <c:v>0.87179487179487181</c:v>
                </c:pt>
                <c:pt idx="35096">
                  <c:v>0.76744186046511631</c:v>
                </c:pt>
                <c:pt idx="35097">
                  <c:v>1.7037037037037037</c:v>
                </c:pt>
                <c:pt idx="35098">
                  <c:v>1.7272727272727273</c:v>
                </c:pt>
                <c:pt idx="35099">
                  <c:v>1.9333333333333333</c:v>
                </c:pt>
                <c:pt idx="35100">
                  <c:v>1.4146341463414633</c:v>
                </c:pt>
                <c:pt idx="35101">
                  <c:v>0</c:v>
                </c:pt>
                <c:pt idx="35102">
                  <c:v>1.9069767441860466</c:v>
                </c:pt>
                <c:pt idx="35103">
                  <c:v>0</c:v>
                </c:pt>
                <c:pt idx="35104">
                  <c:v>0</c:v>
                </c:pt>
                <c:pt idx="35105">
                  <c:v>0</c:v>
                </c:pt>
                <c:pt idx="35106">
                  <c:v>0</c:v>
                </c:pt>
                <c:pt idx="35107">
                  <c:v>0</c:v>
                </c:pt>
                <c:pt idx="35108">
                  <c:v>0.5</c:v>
                </c:pt>
                <c:pt idx="35109">
                  <c:v>0</c:v>
                </c:pt>
                <c:pt idx="35110">
                  <c:v>0</c:v>
                </c:pt>
                <c:pt idx="35111">
                  <c:v>1.1904761904761905</c:v>
                </c:pt>
                <c:pt idx="35112">
                  <c:v>0</c:v>
                </c:pt>
                <c:pt idx="35113">
                  <c:v>0</c:v>
                </c:pt>
                <c:pt idx="35114">
                  <c:v>0</c:v>
                </c:pt>
                <c:pt idx="35115">
                  <c:v>1.15625</c:v>
                </c:pt>
                <c:pt idx="35116">
                  <c:v>0</c:v>
                </c:pt>
                <c:pt idx="35117">
                  <c:v>0</c:v>
                </c:pt>
                <c:pt idx="35118">
                  <c:v>2</c:v>
                </c:pt>
                <c:pt idx="35119">
                  <c:v>1.5789473684210527</c:v>
                </c:pt>
                <c:pt idx="35120">
                  <c:v>0</c:v>
                </c:pt>
                <c:pt idx="35121">
                  <c:v>1.8888888888888888</c:v>
                </c:pt>
                <c:pt idx="35122">
                  <c:v>1.3902439024390243</c:v>
                </c:pt>
                <c:pt idx="35123">
                  <c:v>0</c:v>
                </c:pt>
                <c:pt idx="35124">
                  <c:v>0</c:v>
                </c:pt>
                <c:pt idx="35125">
                  <c:v>0</c:v>
                </c:pt>
                <c:pt idx="35126">
                  <c:v>0</c:v>
                </c:pt>
                <c:pt idx="35127">
                  <c:v>0</c:v>
                </c:pt>
                <c:pt idx="35128">
                  <c:v>0</c:v>
                </c:pt>
                <c:pt idx="35129">
                  <c:v>0</c:v>
                </c:pt>
                <c:pt idx="35130">
                  <c:v>0</c:v>
                </c:pt>
                <c:pt idx="35131">
                  <c:v>0</c:v>
                </c:pt>
                <c:pt idx="35132">
                  <c:v>0</c:v>
                </c:pt>
                <c:pt idx="35133">
                  <c:v>0</c:v>
                </c:pt>
                <c:pt idx="35134">
                  <c:v>0</c:v>
                </c:pt>
                <c:pt idx="35135">
                  <c:v>0</c:v>
                </c:pt>
                <c:pt idx="35136">
                  <c:v>0</c:v>
                </c:pt>
                <c:pt idx="35137">
                  <c:v>0</c:v>
                </c:pt>
                <c:pt idx="35138">
                  <c:v>0</c:v>
                </c:pt>
                <c:pt idx="35139">
                  <c:v>0</c:v>
                </c:pt>
                <c:pt idx="35140">
                  <c:v>0</c:v>
                </c:pt>
                <c:pt idx="35141">
                  <c:v>0</c:v>
                </c:pt>
                <c:pt idx="35142">
                  <c:v>0</c:v>
                </c:pt>
                <c:pt idx="35143">
                  <c:v>0</c:v>
                </c:pt>
                <c:pt idx="35144">
                  <c:v>0</c:v>
                </c:pt>
                <c:pt idx="35145">
                  <c:v>0</c:v>
                </c:pt>
                <c:pt idx="35146">
                  <c:v>0.25</c:v>
                </c:pt>
                <c:pt idx="35147">
                  <c:v>0</c:v>
                </c:pt>
                <c:pt idx="35148">
                  <c:v>0</c:v>
                </c:pt>
                <c:pt idx="35149">
                  <c:v>0</c:v>
                </c:pt>
                <c:pt idx="35150">
                  <c:v>0.25</c:v>
                </c:pt>
                <c:pt idx="35151">
                  <c:v>0</c:v>
                </c:pt>
                <c:pt idx="35152">
                  <c:v>0</c:v>
                </c:pt>
                <c:pt idx="35153">
                  <c:v>0</c:v>
                </c:pt>
                <c:pt idx="35154">
                  <c:v>0</c:v>
                </c:pt>
                <c:pt idx="35155">
                  <c:v>0</c:v>
                </c:pt>
                <c:pt idx="35156">
                  <c:v>0</c:v>
                </c:pt>
                <c:pt idx="35157">
                  <c:v>0</c:v>
                </c:pt>
                <c:pt idx="35158">
                  <c:v>0</c:v>
                </c:pt>
                <c:pt idx="35159">
                  <c:v>0</c:v>
                </c:pt>
                <c:pt idx="35160">
                  <c:v>0</c:v>
                </c:pt>
                <c:pt idx="35161">
                  <c:v>0</c:v>
                </c:pt>
                <c:pt idx="35162">
                  <c:v>0.29166666666666669</c:v>
                </c:pt>
                <c:pt idx="35163">
                  <c:v>0.30434782608695654</c:v>
                </c:pt>
                <c:pt idx="35164">
                  <c:v>0</c:v>
                </c:pt>
                <c:pt idx="35165">
                  <c:v>0.36842105263157893</c:v>
                </c:pt>
                <c:pt idx="35166">
                  <c:v>0.48</c:v>
                </c:pt>
                <c:pt idx="35167">
                  <c:v>0</c:v>
                </c:pt>
                <c:pt idx="35168">
                  <c:v>0</c:v>
                </c:pt>
                <c:pt idx="35169">
                  <c:v>0</c:v>
                </c:pt>
                <c:pt idx="35170">
                  <c:v>0.68181818181818177</c:v>
                </c:pt>
                <c:pt idx="35171">
                  <c:v>0</c:v>
                </c:pt>
                <c:pt idx="35172">
                  <c:v>0</c:v>
                </c:pt>
                <c:pt idx="35173">
                  <c:v>1.3333333333333333</c:v>
                </c:pt>
                <c:pt idx="35174">
                  <c:v>0.89655172413793105</c:v>
                </c:pt>
                <c:pt idx="35175">
                  <c:v>0</c:v>
                </c:pt>
                <c:pt idx="35176">
                  <c:v>0</c:v>
                </c:pt>
                <c:pt idx="35177">
                  <c:v>0</c:v>
                </c:pt>
                <c:pt idx="35178">
                  <c:v>0</c:v>
                </c:pt>
                <c:pt idx="35179">
                  <c:v>0.64516129032258063</c:v>
                </c:pt>
                <c:pt idx="35180">
                  <c:v>1.2083333333333333</c:v>
                </c:pt>
                <c:pt idx="35181">
                  <c:v>1.0357142857142858</c:v>
                </c:pt>
                <c:pt idx="35182">
                  <c:v>0</c:v>
                </c:pt>
                <c:pt idx="35183">
                  <c:v>0</c:v>
                </c:pt>
                <c:pt idx="35184">
                  <c:v>0.84210526315789469</c:v>
                </c:pt>
                <c:pt idx="35185">
                  <c:v>1.68</c:v>
                </c:pt>
                <c:pt idx="35186">
                  <c:v>1.6923076923076923</c:v>
                </c:pt>
                <c:pt idx="35187">
                  <c:v>1.5151515151515151</c:v>
                </c:pt>
                <c:pt idx="35188">
                  <c:v>1.9310344827586208</c:v>
                </c:pt>
                <c:pt idx="35189">
                  <c:v>1.588235294117647</c:v>
                </c:pt>
                <c:pt idx="35190">
                  <c:v>2</c:v>
                </c:pt>
                <c:pt idx="35191">
                  <c:v>0</c:v>
                </c:pt>
                <c:pt idx="35192">
                  <c:v>2.0689655172413794</c:v>
                </c:pt>
                <c:pt idx="35193">
                  <c:v>1.8666666666666667</c:v>
                </c:pt>
                <c:pt idx="35194">
                  <c:v>0</c:v>
                </c:pt>
                <c:pt idx="35195">
                  <c:v>0</c:v>
                </c:pt>
                <c:pt idx="35196">
                  <c:v>1.5384615384615385</c:v>
                </c:pt>
                <c:pt idx="35197">
                  <c:v>0</c:v>
                </c:pt>
                <c:pt idx="35198">
                  <c:v>0</c:v>
                </c:pt>
                <c:pt idx="35199">
                  <c:v>0</c:v>
                </c:pt>
                <c:pt idx="35200">
                  <c:v>0</c:v>
                </c:pt>
                <c:pt idx="35201">
                  <c:v>0</c:v>
                </c:pt>
                <c:pt idx="35202">
                  <c:v>0</c:v>
                </c:pt>
                <c:pt idx="35203">
                  <c:v>0</c:v>
                </c:pt>
                <c:pt idx="35204">
                  <c:v>0</c:v>
                </c:pt>
                <c:pt idx="35205">
                  <c:v>0</c:v>
                </c:pt>
                <c:pt idx="35206">
                  <c:v>1.9411764705882353</c:v>
                </c:pt>
                <c:pt idx="35207">
                  <c:v>0</c:v>
                </c:pt>
                <c:pt idx="35208">
                  <c:v>1.3571428571428572</c:v>
                </c:pt>
                <c:pt idx="35209">
                  <c:v>1.3461538461538463</c:v>
                </c:pt>
                <c:pt idx="35210">
                  <c:v>1.75</c:v>
                </c:pt>
                <c:pt idx="35211">
                  <c:v>0</c:v>
                </c:pt>
                <c:pt idx="35212">
                  <c:v>1.9310344827586208</c:v>
                </c:pt>
                <c:pt idx="35213">
                  <c:v>0</c:v>
                </c:pt>
                <c:pt idx="35214">
                  <c:v>0</c:v>
                </c:pt>
                <c:pt idx="35215">
                  <c:v>1.6666666666666667</c:v>
                </c:pt>
                <c:pt idx="35216">
                  <c:v>0</c:v>
                </c:pt>
                <c:pt idx="35217">
                  <c:v>0</c:v>
                </c:pt>
                <c:pt idx="35218">
                  <c:v>0</c:v>
                </c:pt>
                <c:pt idx="35219">
                  <c:v>0</c:v>
                </c:pt>
                <c:pt idx="35220">
                  <c:v>0</c:v>
                </c:pt>
                <c:pt idx="35221">
                  <c:v>0</c:v>
                </c:pt>
                <c:pt idx="35222">
                  <c:v>0</c:v>
                </c:pt>
                <c:pt idx="35223">
                  <c:v>0</c:v>
                </c:pt>
                <c:pt idx="35224">
                  <c:v>0</c:v>
                </c:pt>
                <c:pt idx="35225">
                  <c:v>0</c:v>
                </c:pt>
                <c:pt idx="35226">
                  <c:v>0</c:v>
                </c:pt>
                <c:pt idx="35227">
                  <c:v>0</c:v>
                </c:pt>
                <c:pt idx="35228">
                  <c:v>0</c:v>
                </c:pt>
                <c:pt idx="35229">
                  <c:v>0</c:v>
                </c:pt>
                <c:pt idx="35230">
                  <c:v>0</c:v>
                </c:pt>
                <c:pt idx="35231">
                  <c:v>0</c:v>
                </c:pt>
                <c:pt idx="35232">
                  <c:v>0</c:v>
                </c:pt>
                <c:pt idx="35233">
                  <c:v>0</c:v>
                </c:pt>
                <c:pt idx="35234">
                  <c:v>0</c:v>
                </c:pt>
                <c:pt idx="35235">
                  <c:v>0</c:v>
                </c:pt>
                <c:pt idx="35236">
                  <c:v>0</c:v>
                </c:pt>
                <c:pt idx="35237">
                  <c:v>0</c:v>
                </c:pt>
                <c:pt idx="35238">
                  <c:v>0</c:v>
                </c:pt>
                <c:pt idx="35239">
                  <c:v>0</c:v>
                </c:pt>
                <c:pt idx="35240">
                  <c:v>0</c:v>
                </c:pt>
                <c:pt idx="35241">
                  <c:v>0</c:v>
                </c:pt>
                <c:pt idx="35242">
                  <c:v>0</c:v>
                </c:pt>
                <c:pt idx="35243">
                  <c:v>0</c:v>
                </c:pt>
                <c:pt idx="35244">
                  <c:v>0</c:v>
                </c:pt>
                <c:pt idx="35245">
                  <c:v>0</c:v>
                </c:pt>
                <c:pt idx="35246">
                  <c:v>0</c:v>
                </c:pt>
                <c:pt idx="35247">
                  <c:v>0</c:v>
                </c:pt>
                <c:pt idx="35248">
                  <c:v>0</c:v>
                </c:pt>
                <c:pt idx="35249">
                  <c:v>0</c:v>
                </c:pt>
                <c:pt idx="35250">
                  <c:v>0</c:v>
                </c:pt>
                <c:pt idx="35251">
                  <c:v>0</c:v>
                </c:pt>
                <c:pt idx="35252">
                  <c:v>0</c:v>
                </c:pt>
                <c:pt idx="35253">
                  <c:v>0</c:v>
                </c:pt>
                <c:pt idx="35254">
                  <c:v>0</c:v>
                </c:pt>
                <c:pt idx="35255">
                  <c:v>0</c:v>
                </c:pt>
                <c:pt idx="35256">
                  <c:v>0</c:v>
                </c:pt>
                <c:pt idx="35257">
                  <c:v>0</c:v>
                </c:pt>
                <c:pt idx="35258">
                  <c:v>0</c:v>
                </c:pt>
                <c:pt idx="35259">
                  <c:v>0</c:v>
                </c:pt>
                <c:pt idx="35260">
                  <c:v>0.52631578947368418</c:v>
                </c:pt>
                <c:pt idx="35261">
                  <c:v>0</c:v>
                </c:pt>
                <c:pt idx="35262">
                  <c:v>1</c:v>
                </c:pt>
                <c:pt idx="35263">
                  <c:v>0.33333333333333331</c:v>
                </c:pt>
                <c:pt idx="35264">
                  <c:v>0</c:v>
                </c:pt>
                <c:pt idx="35265">
                  <c:v>0</c:v>
                </c:pt>
                <c:pt idx="35266">
                  <c:v>0.94117647058823528</c:v>
                </c:pt>
                <c:pt idx="35267">
                  <c:v>0</c:v>
                </c:pt>
                <c:pt idx="35268">
                  <c:v>0</c:v>
                </c:pt>
                <c:pt idx="35269">
                  <c:v>0.5</c:v>
                </c:pt>
                <c:pt idx="35270">
                  <c:v>0.89655172413793105</c:v>
                </c:pt>
                <c:pt idx="35271">
                  <c:v>0</c:v>
                </c:pt>
                <c:pt idx="35272">
                  <c:v>0</c:v>
                </c:pt>
                <c:pt idx="35273">
                  <c:v>0.27027027027027029</c:v>
                </c:pt>
                <c:pt idx="35274">
                  <c:v>0</c:v>
                </c:pt>
                <c:pt idx="35275">
                  <c:v>1.3</c:v>
                </c:pt>
                <c:pt idx="35276">
                  <c:v>0.96551724137931039</c:v>
                </c:pt>
                <c:pt idx="35277">
                  <c:v>1.4782608695652173</c:v>
                </c:pt>
                <c:pt idx="35278">
                  <c:v>1.088235294117647</c:v>
                </c:pt>
                <c:pt idx="35279">
                  <c:v>1.088235294117647</c:v>
                </c:pt>
                <c:pt idx="35280">
                  <c:v>1.76</c:v>
                </c:pt>
                <c:pt idx="35281">
                  <c:v>1.088235294117647</c:v>
                </c:pt>
                <c:pt idx="35282">
                  <c:v>1.9166666666666667</c:v>
                </c:pt>
                <c:pt idx="35283">
                  <c:v>1.5454545454545454</c:v>
                </c:pt>
                <c:pt idx="35284">
                  <c:v>1.05</c:v>
                </c:pt>
                <c:pt idx="35285">
                  <c:v>1.9285714285714286</c:v>
                </c:pt>
                <c:pt idx="35286">
                  <c:v>1.1219512195121952</c:v>
                </c:pt>
                <c:pt idx="35287">
                  <c:v>2</c:v>
                </c:pt>
                <c:pt idx="35288">
                  <c:v>1.1627906976744187</c:v>
                </c:pt>
                <c:pt idx="35289">
                  <c:v>1.7575757575757576</c:v>
                </c:pt>
                <c:pt idx="35290">
                  <c:v>0</c:v>
                </c:pt>
                <c:pt idx="35291">
                  <c:v>0</c:v>
                </c:pt>
                <c:pt idx="35292">
                  <c:v>0</c:v>
                </c:pt>
                <c:pt idx="35293">
                  <c:v>1.4146341463414633</c:v>
                </c:pt>
                <c:pt idx="35294">
                  <c:v>1.5897435897435896</c:v>
                </c:pt>
                <c:pt idx="35295">
                  <c:v>0</c:v>
                </c:pt>
                <c:pt idx="35296">
                  <c:v>0</c:v>
                </c:pt>
                <c:pt idx="35297">
                  <c:v>0</c:v>
                </c:pt>
                <c:pt idx="35298">
                  <c:v>0</c:v>
                </c:pt>
                <c:pt idx="35299">
                  <c:v>0</c:v>
                </c:pt>
                <c:pt idx="35300">
                  <c:v>0</c:v>
                </c:pt>
                <c:pt idx="35301">
                  <c:v>0</c:v>
                </c:pt>
                <c:pt idx="35302">
                  <c:v>0</c:v>
                </c:pt>
                <c:pt idx="35303">
                  <c:v>0</c:v>
                </c:pt>
                <c:pt idx="35304">
                  <c:v>0</c:v>
                </c:pt>
                <c:pt idx="35305">
                  <c:v>0.97777777777777775</c:v>
                </c:pt>
                <c:pt idx="35306">
                  <c:v>1.8125</c:v>
                </c:pt>
                <c:pt idx="35307">
                  <c:v>0</c:v>
                </c:pt>
                <c:pt idx="35308">
                  <c:v>1.5249999999999999</c:v>
                </c:pt>
                <c:pt idx="35309">
                  <c:v>0</c:v>
                </c:pt>
                <c:pt idx="35310">
                  <c:v>0</c:v>
                </c:pt>
                <c:pt idx="35311">
                  <c:v>0</c:v>
                </c:pt>
                <c:pt idx="35312">
                  <c:v>0</c:v>
                </c:pt>
                <c:pt idx="35313">
                  <c:v>0</c:v>
                </c:pt>
                <c:pt idx="35314">
                  <c:v>0</c:v>
                </c:pt>
                <c:pt idx="35315">
                  <c:v>0</c:v>
                </c:pt>
                <c:pt idx="35316">
                  <c:v>0</c:v>
                </c:pt>
                <c:pt idx="35317">
                  <c:v>0</c:v>
                </c:pt>
                <c:pt idx="35318">
                  <c:v>0</c:v>
                </c:pt>
                <c:pt idx="35319">
                  <c:v>0</c:v>
                </c:pt>
                <c:pt idx="35320">
                  <c:v>0</c:v>
                </c:pt>
                <c:pt idx="35321">
                  <c:v>0</c:v>
                </c:pt>
                <c:pt idx="35322">
                  <c:v>0</c:v>
                </c:pt>
                <c:pt idx="35323">
                  <c:v>0</c:v>
                </c:pt>
                <c:pt idx="35324">
                  <c:v>0</c:v>
                </c:pt>
                <c:pt idx="35325">
                  <c:v>0</c:v>
                </c:pt>
                <c:pt idx="35326">
                  <c:v>0</c:v>
                </c:pt>
                <c:pt idx="35327">
                  <c:v>0</c:v>
                </c:pt>
                <c:pt idx="35328">
                  <c:v>0</c:v>
                </c:pt>
                <c:pt idx="35329">
                  <c:v>0</c:v>
                </c:pt>
                <c:pt idx="35330">
                  <c:v>0</c:v>
                </c:pt>
                <c:pt idx="35331">
                  <c:v>0</c:v>
                </c:pt>
                <c:pt idx="35332">
                  <c:v>0</c:v>
                </c:pt>
                <c:pt idx="35333">
                  <c:v>0</c:v>
                </c:pt>
                <c:pt idx="35334">
                  <c:v>0</c:v>
                </c:pt>
                <c:pt idx="35335">
                  <c:v>0</c:v>
                </c:pt>
                <c:pt idx="35336">
                  <c:v>0.22222222222222221</c:v>
                </c:pt>
                <c:pt idx="35337">
                  <c:v>0.22222222222222221</c:v>
                </c:pt>
                <c:pt idx="35338">
                  <c:v>0</c:v>
                </c:pt>
                <c:pt idx="35339">
                  <c:v>0.31578947368421051</c:v>
                </c:pt>
                <c:pt idx="35340">
                  <c:v>0</c:v>
                </c:pt>
                <c:pt idx="35341">
                  <c:v>0</c:v>
                </c:pt>
                <c:pt idx="35342">
                  <c:v>0</c:v>
                </c:pt>
                <c:pt idx="35343">
                  <c:v>0</c:v>
                </c:pt>
                <c:pt idx="35344">
                  <c:v>0.5</c:v>
                </c:pt>
                <c:pt idx="35345">
                  <c:v>1</c:v>
                </c:pt>
                <c:pt idx="35346">
                  <c:v>0</c:v>
                </c:pt>
                <c:pt idx="35347">
                  <c:v>0</c:v>
                </c:pt>
                <c:pt idx="35348">
                  <c:v>0</c:v>
                </c:pt>
                <c:pt idx="35349">
                  <c:v>0</c:v>
                </c:pt>
                <c:pt idx="35350">
                  <c:v>0.25806451612903225</c:v>
                </c:pt>
                <c:pt idx="35351">
                  <c:v>1.0344827586206897</c:v>
                </c:pt>
                <c:pt idx="35352">
                  <c:v>0.95238095238095233</c:v>
                </c:pt>
                <c:pt idx="35353">
                  <c:v>0</c:v>
                </c:pt>
                <c:pt idx="35354">
                  <c:v>1.44</c:v>
                </c:pt>
                <c:pt idx="35355">
                  <c:v>0.96969696969696972</c:v>
                </c:pt>
                <c:pt idx="35356">
                  <c:v>1.8947368421052631</c:v>
                </c:pt>
                <c:pt idx="35357">
                  <c:v>1.8461538461538463</c:v>
                </c:pt>
                <c:pt idx="35358">
                  <c:v>1.4</c:v>
                </c:pt>
                <c:pt idx="35359">
                  <c:v>0.76595744680851063</c:v>
                </c:pt>
                <c:pt idx="35360">
                  <c:v>2</c:v>
                </c:pt>
                <c:pt idx="35361">
                  <c:v>1.8823529411764706</c:v>
                </c:pt>
                <c:pt idx="35362">
                  <c:v>1.6</c:v>
                </c:pt>
                <c:pt idx="35363">
                  <c:v>1.7575757575757576</c:v>
                </c:pt>
                <c:pt idx="35364">
                  <c:v>1.5238095238095237</c:v>
                </c:pt>
                <c:pt idx="35365">
                  <c:v>1.7948717948717949</c:v>
                </c:pt>
                <c:pt idx="35366">
                  <c:v>0</c:v>
                </c:pt>
                <c:pt idx="35367">
                  <c:v>0</c:v>
                </c:pt>
                <c:pt idx="35368">
                  <c:v>1.0434782608695652</c:v>
                </c:pt>
                <c:pt idx="35369">
                  <c:v>0</c:v>
                </c:pt>
                <c:pt idx="35370">
                  <c:v>0</c:v>
                </c:pt>
                <c:pt idx="35371">
                  <c:v>0</c:v>
                </c:pt>
                <c:pt idx="35372">
                  <c:v>0</c:v>
                </c:pt>
                <c:pt idx="35373">
                  <c:v>0</c:v>
                </c:pt>
                <c:pt idx="35374">
                  <c:v>0</c:v>
                </c:pt>
                <c:pt idx="35375">
                  <c:v>0</c:v>
                </c:pt>
                <c:pt idx="35376">
                  <c:v>0</c:v>
                </c:pt>
                <c:pt idx="35377">
                  <c:v>0</c:v>
                </c:pt>
                <c:pt idx="35378">
                  <c:v>0</c:v>
                </c:pt>
                <c:pt idx="35379">
                  <c:v>0</c:v>
                </c:pt>
                <c:pt idx="35380">
                  <c:v>0</c:v>
                </c:pt>
                <c:pt idx="35381">
                  <c:v>0</c:v>
                </c:pt>
                <c:pt idx="35382">
                  <c:v>0</c:v>
                </c:pt>
                <c:pt idx="35383">
                  <c:v>0</c:v>
                </c:pt>
                <c:pt idx="35384">
                  <c:v>0</c:v>
                </c:pt>
                <c:pt idx="35385">
                  <c:v>0</c:v>
                </c:pt>
                <c:pt idx="35386">
                  <c:v>0</c:v>
                </c:pt>
                <c:pt idx="35387">
                  <c:v>0</c:v>
                </c:pt>
                <c:pt idx="35388">
                  <c:v>0</c:v>
                </c:pt>
                <c:pt idx="35389">
                  <c:v>0</c:v>
                </c:pt>
                <c:pt idx="35390">
                  <c:v>0</c:v>
                </c:pt>
                <c:pt idx="35391">
                  <c:v>0</c:v>
                </c:pt>
                <c:pt idx="35392">
                  <c:v>0</c:v>
                </c:pt>
                <c:pt idx="35393">
                  <c:v>0</c:v>
                </c:pt>
                <c:pt idx="35394">
                  <c:v>0</c:v>
                </c:pt>
                <c:pt idx="35395">
                  <c:v>0</c:v>
                </c:pt>
                <c:pt idx="35396">
                  <c:v>0.23529411764705882</c:v>
                </c:pt>
                <c:pt idx="35397">
                  <c:v>0</c:v>
                </c:pt>
                <c:pt idx="35398">
                  <c:v>0</c:v>
                </c:pt>
                <c:pt idx="35399">
                  <c:v>1.4666666666666666</c:v>
                </c:pt>
                <c:pt idx="35400">
                  <c:v>0</c:v>
                </c:pt>
                <c:pt idx="35401">
                  <c:v>0.52631578947368418</c:v>
                </c:pt>
                <c:pt idx="35402">
                  <c:v>0.22727272727272727</c:v>
                </c:pt>
                <c:pt idx="35403">
                  <c:v>0.34782608695652173</c:v>
                </c:pt>
                <c:pt idx="35404">
                  <c:v>0</c:v>
                </c:pt>
                <c:pt idx="35405">
                  <c:v>0</c:v>
                </c:pt>
                <c:pt idx="35406">
                  <c:v>0</c:v>
                </c:pt>
                <c:pt idx="35407">
                  <c:v>0.65</c:v>
                </c:pt>
                <c:pt idx="35408">
                  <c:v>0.35714285714285715</c:v>
                </c:pt>
                <c:pt idx="35409">
                  <c:v>0</c:v>
                </c:pt>
                <c:pt idx="35410">
                  <c:v>0</c:v>
                </c:pt>
                <c:pt idx="35411">
                  <c:v>1.3846153846153846</c:v>
                </c:pt>
                <c:pt idx="35412">
                  <c:v>1.84</c:v>
                </c:pt>
                <c:pt idx="35413">
                  <c:v>1.1851851851851851</c:v>
                </c:pt>
                <c:pt idx="35414">
                  <c:v>1.84</c:v>
                </c:pt>
                <c:pt idx="35415">
                  <c:v>1.5</c:v>
                </c:pt>
                <c:pt idx="35416">
                  <c:v>1.5862068965517242</c:v>
                </c:pt>
                <c:pt idx="35417">
                  <c:v>1.5151515151515151</c:v>
                </c:pt>
                <c:pt idx="35418">
                  <c:v>0</c:v>
                </c:pt>
                <c:pt idx="35419">
                  <c:v>0</c:v>
                </c:pt>
                <c:pt idx="35420">
                  <c:v>0</c:v>
                </c:pt>
                <c:pt idx="35421">
                  <c:v>0</c:v>
                </c:pt>
                <c:pt idx="35422">
                  <c:v>0</c:v>
                </c:pt>
                <c:pt idx="35423">
                  <c:v>0</c:v>
                </c:pt>
                <c:pt idx="35424">
                  <c:v>0</c:v>
                </c:pt>
                <c:pt idx="35425">
                  <c:v>0</c:v>
                </c:pt>
                <c:pt idx="35426">
                  <c:v>1.6428571428571428</c:v>
                </c:pt>
                <c:pt idx="35427">
                  <c:v>0</c:v>
                </c:pt>
                <c:pt idx="35428">
                  <c:v>0</c:v>
                </c:pt>
                <c:pt idx="35429">
                  <c:v>0</c:v>
                </c:pt>
                <c:pt idx="35430">
                  <c:v>0</c:v>
                </c:pt>
                <c:pt idx="35431">
                  <c:v>0</c:v>
                </c:pt>
                <c:pt idx="35432">
                  <c:v>0</c:v>
                </c:pt>
                <c:pt idx="35433">
                  <c:v>0</c:v>
                </c:pt>
                <c:pt idx="35434">
                  <c:v>0</c:v>
                </c:pt>
                <c:pt idx="35435">
                  <c:v>0</c:v>
                </c:pt>
                <c:pt idx="35436">
                  <c:v>0</c:v>
                </c:pt>
                <c:pt idx="35437">
                  <c:v>0</c:v>
                </c:pt>
                <c:pt idx="35438">
                  <c:v>0</c:v>
                </c:pt>
                <c:pt idx="35439">
                  <c:v>0</c:v>
                </c:pt>
                <c:pt idx="35440">
                  <c:v>0</c:v>
                </c:pt>
                <c:pt idx="35441">
                  <c:v>0</c:v>
                </c:pt>
                <c:pt idx="35442">
                  <c:v>0</c:v>
                </c:pt>
                <c:pt idx="35443">
                  <c:v>0</c:v>
                </c:pt>
                <c:pt idx="35444">
                  <c:v>0</c:v>
                </c:pt>
                <c:pt idx="35445">
                  <c:v>0</c:v>
                </c:pt>
                <c:pt idx="35446">
                  <c:v>0</c:v>
                </c:pt>
                <c:pt idx="35447">
                  <c:v>0</c:v>
                </c:pt>
                <c:pt idx="35448">
                  <c:v>0</c:v>
                </c:pt>
                <c:pt idx="35449">
                  <c:v>0</c:v>
                </c:pt>
                <c:pt idx="35450">
                  <c:v>0</c:v>
                </c:pt>
                <c:pt idx="35451">
                  <c:v>0</c:v>
                </c:pt>
                <c:pt idx="35452">
                  <c:v>0</c:v>
                </c:pt>
                <c:pt idx="35453">
                  <c:v>0</c:v>
                </c:pt>
                <c:pt idx="35454">
                  <c:v>0</c:v>
                </c:pt>
                <c:pt idx="35455">
                  <c:v>0</c:v>
                </c:pt>
                <c:pt idx="35456">
                  <c:v>0</c:v>
                </c:pt>
                <c:pt idx="35457">
                  <c:v>0</c:v>
                </c:pt>
                <c:pt idx="35458">
                  <c:v>0.8</c:v>
                </c:pt>
                <c:pt idx="35459">
                  <c:v>0</c:v>
                </c:pt>
                <c:pt idx="35460">
                  <c:v>0.5</c:v>
                </c:pt>
                <c:pt idx="35461">
                  <c:v>0</c:v>
                </c:pt>
                <c:pt idx="35462">
                  <c:v>0</c:v>
                </c:pt>
                <c:pt idx="35463">
                  <c:v>0</c:v>
                </c:pt>
                <c:pt idx="35464">
                  <c:v>0</c:v>
                </c:pt>
                <c:pt idx="35465">
                  <c:v>1.1111111111111112</c:v>
                </c:pt>
                <c:pt idx="35466">
                  <c:v>0</c:v>
                </c:pt>
                <c:pt idx="35467">
                  <c:v>0.2857142857142857</c:v>
                </c:pt>
                <c:pt idx="35468">
                  <c:v>0</c:v>
                </c:pt>
                <c:pt idx="35469">
                  <c:v>0.2857142857142857</c:v>
                </c:pt>
                <c:pt idx="35470">
                  <c:v>0</c:v>
                </c:pt>
                <c:pt idx="35471">
                  <c:v>0</c:v>
                </c:pt>
                <c:pt idx="35472">
                  <c:v>0</c:v>
                </c:pt>
                <c:pt idx="35473">
                  <c:v>0.7</c:v>
                </c:pt>
                <c:pt idx="35474">
                  <c:v>0.90476190476190477</c:v>
                </c:pt>
                <c:pt idx="35475">
                  <c:v>0.62068965517241381</c:v>
                </c:pt>
                <c:pt idx="35476">
                  <c:v>0.84210526315789469</c:v>
                </c:pt>
                <c:pt idx="35477">
                  <c:v>0.90909090909090906</c:v>
                </c:pt>
                <c:pt idx="35478">
                  <c:v>0</c:v>
                </c:pt>
                <c:pt idx="35479">
                  <c:v>1.1538461538461537</c:v>
                </c:pt>
                <c:pt idx="35480">
                  <c:v>1.7391304347826086</c:v>
                </c:pt>
                <c:pt idx="35481">
                  <c:v>0</c:v>
                </c:pt>
                <c:pt idx="35482">
                  <c:v>1.2857142857142858</c:v>
                </c:pt>
                <c:pt idx="35483">
                  <c:v>1.6363636363636365</c:v>
                </c:pt>
                <c:pt idx="35484">
                  <c:v>0</c:v>
                </c:pt>
                <c:pt idx="35485">
                  <c:v>1.3529411764705883</c:v>
                </c:pt>
                <c:pt idx="35486">
                  <c:v>1.5294117647058822</c:v>
                </c:pt>
                <c:pt idx="35487">
                  <c:v>1.0232558139534884</c:v>
                </c:pt>
                <c:pt idx="35488">
                  <c:v>1.4285714285714286</c:v>
                </c:pt>
                <c:pt idx="35489">
                  <c:v>0</c:v>
                </c:pt>
                <c:pt idx="35490">
                  <c:v>0</c:v>
                </c:pt>
                <c:pt idx="35491">
                  <c:v>0</c:v>
                </c:pt>
                <c:pt idx="35492">
                  <c:v>0</c:v>
                </c:pt>
                <c:pt idx="35493">
                  <c:v>0</c:v>
                </c:pt>
                <c:pt idx="35494">
                  <c:v>0</c:v>
                </c:pt>
                <c:pt idx="35495">
                  <c:v>0</c:v>
                </c:pt>
                <c:pt idx="35496">
                  <c:v>0</c:v>
                </c:pt>
                <c:pt idx="35497">
                  <c:v>0</c:v>
                </c:pt>
                <c:pt idx="35498">
                  <c:v>0</c:v>
                </c:pt>
                <c:pt idx="35499">
                  <c:v>1.75</c:v>
                </c:pt>
                <c:pt idx="35500">
                  <c:v>1.393939393939394</c:v>
                </c:pt>
                <c:pt idx="35501">
                  <c:v>0</c:v>
                </c:pt>
                <c:pt idx="35502">
                  <c:v>0</c:v>
                </c:pt>
                <c:pt idx="35503">
                  <c:v>0</c:v>
                </c:pt>
                <c:pt idx="35504">
                  <c:v>0</c:v>
                </c:pt>
                <c:pt idx="35505">
                  <c:v>0</c:v>
                </c:pt>
                <c:pt idx="35506">
                  <c:v>0</c:v>
                </c:pt>
                <c:pt idx="35507">
                  <c:v>0</c:v>
                </c:pt>
                <c:pt idx="35508">
                  <c:v>0</c:v>
                </c:pt>
                <c:pt idx="35509">
                  <c:v>0</c:v>
                </c:pt>
                <c:pt idx="35510">
                  <c:v>0</c:v>
                </c:pt>
                <c:pt idx="35511">
                  <c:v>0</c:v>
                </c:pt>
                <c:pt idx="35512">
                  <c:v>0</c:v>
                </c:pt>
                <c:pt idx="35513">
                  <c:v>0</c:v>
                </c:pt>
                <c:pt idx="35514">
                  <c:v>0</c:v>
                </c:pt>
                <c:pt idx="35515">
                  <c:v>0</c:v>
                </c:pt>
                <c:pt idx="35516">
                  <c:v>0</c:v>
                </c:pt>
                <c:pt idx="35517">
                  <c:v>0</c:v>
                </c:pt>
                <c:pt idx="35518">
                  <c:v>0</c:v>
                </c:pt>
                <c:pt idx="35519">
                  <c:v>0.42857142857142855</c:v>
                </c:pt>
                <c:pt idx="35520">
                  <c:v>0</c:v>
                </c:pt>
                <c:pt idx="35521">
                  <c:v>0</c:v>
                </c:pt>
                <c:pt idx="35522">
                  <c:v>0</c:v>
                </c:pt>
                <c:pt idx="35523">
                  <c:v>0</c:v>
                </c:pt>
                <c:pt idx="35524">
                  <c:v>0</c:v>
                </c:pt>
                <c:pt idx="35525">
                  <c:v>0</c:v>
                </c:pt>
                <c:pt idx="35526">
                  <c:v>0.23076923076923078</c:v>
                </c:pt>
                <c:pt idx="35527">
                  <c:v>0</c:v>
                </c:pt>
                <c:pt idx="35528">
                  <c:v>0</c:v>
                </c:pt>
                <c:pt idx="35529">
                  <c:v>0</c:v>
                </c:pt>
                <c:pt idx="35530">
                  <c:v>0.93333333333333335</c:v>
                </c:pt>
                <c:pt idx="35531">
                  <c:v>0</c:v>
                </c:pt>
                <c:pt idx="35532">
                  <c:v>0</c:v>
                </c:pt>
                <c:pt idx="35533">
                  <c:v>0.2</c:v>
                </c:pt>
                <c:pt idx="35534">
                  <c:v>0.28000000000000003</c:v>
                </c:pt>
                <c:pt idx="35535">
                  <c:v>0.23076923076923078</c:v>
                </c:pt>
                <c:pt idx="35536">
                  <c:v>0</c:v>
                </c:pt>
                <c:pt idx="35537">
                  <c:v>0</c:v>
                </c:pt>
                <c:pt idx="35538">
                  <c:v>0.37037037037037035</c:v>
                </c:pt>
                <c:pt idx="35539">
                  <c:v>0</c:v>
                </c:pt>
                <c:pt idx="35540">
                  <c:v>0.92307692307692313</c:v>
                </c:pt>
                <c:pt idx="35541">
                  <c:v>0</c:v>
                </c:pt>
                <c:pt idx="35542">
                  <c:v>0.76470588235294112</c:v>
                </c:pt>
                <c:pt idx="35543">
                  <c:v>1.6428571428571428</c:v>
                </c:pt>
                <c:pt idx="35544">
                  <c:v>0.76</c:v>
                </c:pt>
                <c:pt idx="35545">
                  <c:v>0.76</c:v>
                </c:pt>
                <c:pt idx="35546">
                  <c:v>1.1794871794871795</c:v>
                </c:pt>
                <c:pt idx="35547">
                  <c:v>1.25</c:v>
                </c:pt>
                <c:pt idx="35548">
                  <c:v>1.25</c:v>
                </c:pt>
                <c:pt idx="35549">
                  <c:v>1.3333333333333333</c:v>
                </c:pt>
                <c:pt idx="35550">
                  <c:v>1.3488372093023255</c:v>
                </c:pt>
                <c:pt idx="35551">
                  <c:v>1.8378378378378379</c:v>
                </c:pt>
                <c:pt idx="35552">
                  <c:v>2.1578947368421053</c:v>
                </c:pt>
                <c:pt idx="35553">
                  <c:v>0</c:v>
                </c:pt>
                <c:pt idx="35554">
                  <c:v>0</c:v>
                </c:pt>
                <c:pt idx="35555">
                  <c:v>0</c:v>
                </c:pt>
                <c:pt idx="35556">
                  <c:v>0</c:v>
                </c:pt>
                <c:pt idx="35557">
                  <c:v>0</c:v>
                </c:pt>
                <c:pt idx="35558">
                  <c:v>1.7222222222222223</c:v>
                </c:pt>
                <c:pt idx="35559">
                  <c:v>1.2608695652173914</c:v>
                </c:pt>
                <c:pt idx="35560">
                  <c:v>0</c:v>
                </c:pt>
                <c:pt idx="35561">
                  <c:v>0</c:v>
                </c:pt>
                <c:pt idx="35562">
                  <c:v>0</c:v>
                </c:pt>
                <c:pt idx="35563">
                  <c:v>0</c:v>
                </c:pt>
                <c:pt idx="35564">
                  <c:v>0</c:v>
                </c:pt>
                <c:pt idx="35565">
                  <c:v>0</c:v>
                </c:pt>
                <c:pt idx="35566">
                  <c:v>0</c:v>
                </c:pt>
                <c:pt idx="35567">
                  <c:v>1.5263157894736843</c:v>
                </c:pt>
                <c:pt idx="35568">
                  <c:v>1.2926829268292683</c:v>
                </c:pt>
                <c:pt idx="35569">
                  <c:v>0</c:v>
                </c:pt>
                <c:pt idx="35570">
                  <c:v>0</c:v>
                </c:pt>
                <c:pt idx="35571">
                  <c:v>0</c:v>
                </c:pt>
                <c:pt idx="35572">
                  <c:v>0</c:v>
                </c:pt>
                <c:pt idx="35573">
                  <c:v>0</c:v>
                </c:pt>
                <c:pt idx="35574">
                  <c:v>0</c:v>
                </c:pt>
                <c:pt idx="35575">
                  <c:v>0</c:v>
                </c:pt>
                <c:pt idx="35576">
                  <c:v>0</c:v>
                </c:pt>
                <c:pt idx="35577">
                  <c:v>0</c:v>
                </c:pt>
                <c:pt idx="35578">
                  <c:v>0</c:v>
                </c:pt>
                <c:pt idx="35579">
                  <c:v>0</c:v>
                </c:pt>
                <c:pt idx="35580">
                  <c:v>0</c:v>
                </c:pt>
                <c:pt idx="35581">
                  <c:v>0</c:v>
                </c:pt>
                <c:pt idx="35582">
                  <c:v>0</c:v>
                </c:pt>
                <c:pt idx="35583">
                  <c:v>0</c:v>
                </c:pt>
                <c:pt idx="35584">
                  <c:v>0</c:v>
                </c:pt>
                <c:pt idx="35585">
                  <c:v>0</c:v>
                </c:pt>
                <c:pt idx="35586">
                  <c:v>0</c:v>
                </c:pt>
                <c:pt idx="35587">
                  <c:v>0</c:v>
                </c:pt>
                <c:pt idx="35588">
                  <c:v>0</c:v>
                </c:pt>
                <c:pt idx="35589">
                  <c:v>0.30769230769230771</c:v>
                </c:pt>
                <c:pt idx="35590">
                  <c:v>0</c:v>
                </c:pt>
                <c:pt idx="35591">
                  <c:v>0</c:v>
                </c:pt>
                <c:pt idx="35592">
                  <c:v>0</c:v>
                </c:pt>
                <c:pt idx="35593">
                  <c:v>0</c:v>
                </c:pt>
                <c:pt idx="35594">
                  <c:v>0</c:v>
                </c:pt>
                <c:pt idx="35595">
                  <c:v>0</c:v>
                </c:pt>
                <c:pt idx="35596">
                  <c:v>0</c:v>
                </c:pt>
                <c:pt idx="35597">
                  <c:v>0</c:v>
                </c:pt>
                <c:pt idx="35598">
                  <c:v>0.61538461538461542</c:v>
                </c:pt>
                <c:pt idx="35599">
                  <c:v>0</c:v>
                </c:pt>
                <c:pt idx="35600">
                  <c:v>0</c:v>
                </c:pt>
                <c:pt idx="35601">
                  <c:v>0</c:v>
                </c:pt>
                <c:pt idx="35602">
                  <c:v>0</c:v>
                </c:pt>
                <c:pt idx="35603">
                  <c:v>0</c:v>
                </c:pt>
                <c:pt idx="35604">
                  <c:v>0</c:v>
                </c:pt>
                <c:pt idx="35605">
                  <c:v>0</c:v>
                </c:pt>
                <c:pt idx="35606">
                  <c:v>0</c:v>
                </c:pt>
                <c:pt idx="35607">
                  <c:v>0</c:v>
                </c:pt>
                <c:pt idx="35608">
                  <c:v>0.2</c:v>
                </c:pt>
                <c:pt idx="35609">
                  <c:v>0.84210526315789469</c:v>
                </c:pt>
                <c:pt idx="35610">
                  <c:v>0</c:v>
                </c:pt>
                <c:pt idx="35611">
                  <c:v>0.35</c:v>
                </c:pt>
                <c:pt idx="35612">
                  <c:v>0</c:v>
                </c:pt>
                <c:pt idx="35613">
                  <c:v>0</c:v>
                </c:pt>
                <c:pt idx="35614">
                  <c:v>0</c:v>
                </c:pt>
                <c:pt idx="35615">
                  <c:v>0.2413793103448276</c:v>
                </c:pt>
                <c:pt idx="35616">
                  <c:v>0.72727272727272729</c:v>
                </c:pt>
                <c:pt idx="35617">
                  <c:v>0</c:v>
                </c:pt>
                <c:pt idx="35618">
                  <c:v>0.52173913043478259</c:v>
                </c:pt>
                <c:pt idx="35619">
                  <c:v>0.8666666666666667</c:v>
                </c:pt>
                <c:pt idx="35620">
                  <c:v>1.4166666666666667</c:v>
                </c:pt>
                <c:pt idx="35621">
                  <c:v>0</c:v>
                </c:pt>
                <c:pt idx="35622">
                  <c:v>1.2727272727272727</c:v>
                </c:pt>
                <c:pt idx="35623">
                  <c:v>1.4444444444444444</c:v>
                </c:pt>
                <c:pt idx="35624">
                  <c:v>0.625</c:v>
                </c:pt>
                <c:pt idx="35625">
                  <c:v>0</c:v>
                </c:pt>
                <c:pt idx="35626">
                  <c:v>1.6296296296296295</c:v>
                </c:pt>
                <c:pt idx="35627">
                  <c:v>1.4285714285714286</c:v>
                </c:pt>
                <c:pt idx="35628">
                  <c:v>0.90322580645161288</c:v>
                </c:pt>
                <c:pt idx="35629">
                  <c:v>1.6153846153846154</c:v>
                </c:pt>
                <c:pt idx="35630">
                  <c:v>1.9130434782608696</c:v>
                </c:pt>
                <c:pt idx="35631">
                  <c:v>1.2571428571428571</c:v>
                </c:pt>
                <c:pt idx="35632">
                  <c:v>0.73469387755102045</c:v>
                </c:pt>
                <c:pt idx="35633">
                  <c:v>1.0909090909090908</c:v>
                </c:pt>
                <c:pt idx="35634">
                  <c:v>1.3076923076923077</c:v>
                </c:pt>
                <c:pt idx="35635">
                  <c:v>0</c:v>
                </c:pt>
                <c:pt idx="35636">
                  <c:v>2</c:v>
                </c:pt>
                <c:pt idx="35637">
                  <c:v>0</c:v>
                </c:pt>
                <c:pt idx="35638">
                  <c:v>0</c:v>
                </c:pt>
                <c:pt idx="35639">
                  <c:v>0</c:v>
                </c:pt>
                <c:pt idx="35640">
                  <c:v>0</c:v>
                </c:pt>
                <c:pt idx="35641">
                  <c:v>0</c:v>
                </c:pt>
                <c:pt idx="35642">
                  <c:v>0</c:v>
                </c:pt>
                <c:pt idx="35643">
                  <c:v>0</c:v>
                </c:pt>
                <c:pt idx="35644">
                  <c:v>0</c:v>
                </c:pt>
                <c:pt idx="35645">
                  <c:v>0</c:v>
                </c:pt>
                <c:pt idx="35646">
                  <c:v>0</c:v>
                </c:pt>
                <c:pt idx="35647">
                  <c:v>0</c:v>
                </c:pt>
                <c:pt idx="35648">
                  <c:v>0</c:v>
                </c:pt>
                <c:pt idx="35649">
                  <c:v>1.4482758620689655</c:v>
                </c:pt>
                <c:pt idx="35650">
                  <c:v>0.75</c:v>
                </c:pt>
                <c:pt idx="35651">
                  <c:v>0</c:v>
                </c:pt>
                <c:pt idx="35652">
                  <c:v>0</c:v>
                </c:pt>
                <c:pt idx="35653">
                  <c:v>1.8918918918918919</c:v>
                </c:pt>
                <c:pt idx="35654">
                  <c:v>0</c:v>
                </c:pt>
                <c:pt idx="35655">
                  <c:v>0</c:v>
                </c:pt>
                <c:pt idx="35656">
                  <c:v>0</c:v>
                </c:pt>
                <c:pt idx="35657">
                  <c:v>0</c:v>
                </c:pt>
                <c:pt idx="35658">
                  <c:v>0</c:v>
                </c:pt>
                <c:pt idx="35659">
                  <c:v>0</c:v>
                </c:pt>
                <c:pt idx="35660">
                  <c:v>0</c:v>
                </c:pt>
                <c:pt idx="35661">
                  <c:v>0</c:v>
                </c:pt>
                <c:pt idx="35662">
                  <c:v>0</c:v>
                </c:pt>
                <c:pt idx="35663">
                  <c:v>0</c:v>
                </c:pt>
                <c:pt idx="35664">
                  <c:v>0</c:v>
                </c:pt>
                <c:pt idx="35665">
                  <c:v>0</c:v>
                </c:pt>
                <c:pt idx="35666">
                  <c:v>0</c:v>
                </c:pt>
                <c:pt idx="35667">
                  <c:v>0</c:v>
                </c:pt>
                <c:pt idx="35668">
                  <c:v>0</c:v>
                </c:pt>
                <c:pt idx="35669">
                  <c:v>0</c:v>
                </c:pt>
                <c:pt idx="35670">
                  <c:v>0</c:v>
                </c:pt>
                <c:pt idx="35671">
                  <c:v>0</c:v>
                </c:pt>
                <c:pt idx="35672">
                  <c:v>0</c:v>
                </c:pt>
                <c:pt idx="35673">
                  <c:v>0</c:v>
                </c:pt>
                <c:pt idx="35674">
                  <c:v>0</c:v>
                </c:pt>
                <c:pt idx="35675">
                  <c:v>0</c:v>
                </c:pt>
                <c:pt idx="35676">
                  <c:v>0</c:v>
                </c:pt>
                <c:pt idx="35677">
                  <c:v>0</c:v>
                </c:pt>
                <c:pt idx="35678">
                  <c:v>0</c:v>
                </c:pt>
                <c:pt idx="35679">
                  <c:v>0</c:v>
                </c:pt>
                <c:pt idx="35680">
                  <c:v>0</c:v>
                </c:pt>
                <c:pt idx="35681">
                  <c:v>0</c:v>
                </c:pt>
                <c:pt idx="35682">
                  <c:v>0</c:v>
                </c:pt>
                <c:pt idx="35683">
                  <c:v>0</c:v>
                </c:pt>
                <c:pt idx="35684">
                  <c:v>0</c:v>
                </c:pt>
                <c:pt idx="35685">
                  <c:v>0</c:v>
                </c:pt>
                <c:pt idx="35686">
                  <c:v>0</c:v>
                </c:pt>
                <c:pt idx="35687">
                  <c:v>0.93333333333333335</c:v>
                </c:pt>
                <c:pt idx="35688">
                  <c:v>0</c:v>
                </c:pt>
                <c:pt idx="35689">
                  <c:v>0</c:v>
                </c:pt>
                <c:pt idx="35690">
                  <c:v>0</c:v>
                </c:pt>
                <c:pt idx="35691">
                  <c:v>0.24</c:v>
                </c:pt>
                <c:pt idx="35692">
                  <c:v>0</c:v>
                </c:pt>
                <c:pt idx="35693">
                  <c:v>0</c:v>
                </c:pt>
                <c:pt idx="35694">
                  <c:v>0</c:v>
                </c:pt>
                <c:pt idx="35695">
                  <c:v>0</c:v>
                </c:pt>
                <c:pt idx="35696">
                  <c:v>0</c:v>
                </c:pt>
                <c:pt idx="35697">
                  <c:v>0.32</c:v>
                </c:pt>
                <c:pt idx="35698">
                  <c:v>0</c:v>
                </c:pt>
                <c:pt idx="35699">
                  <c:v>0</c:v>
                </c:pt>
                <c:pt idx="35700">
                  <c:v>0</c:v>
                </c:pt>
                <c:pt idx="35701">
                  <c:v>0.93333333333333335</c:v>
                </c:pt>
                <c:pt idx="35702">
                  <c:v>0</c:v>
                </c:pt>
                <c:pt idx="35703">
                  <c:v>0.53846153846153844</c:v>
                </c:pt>
                <c:pt idx="35704">
                  <c:v>0</c:v>
                </c:pt>
                <c:pt idx="35705">
                  <c:v>1.08</c:v>
                </c:pt>
                <c:pt idx="35706">
                  <c:v>1.9375</c:v>
                </c:pt>
                <c:pt idx="35707">
                  <c:v>0</c:v>
                </c:pt>
                <c:pt idx="35708">
                  <c:v>0</c:v>
                </c:pt>
                <c:pt idx="35709">
                  <c:v>1.2142857142857142</c:v>
                </c:pt>
                <c:pt idx="35710">
                  <c:v>1.125</c:v>
                </c:pt>
                <c:pt idx="35711">
                  <c:v>0.78947368421052633</c:v>
                </c:pt>
                <c:pt idx="35712">
                  <c:v>1.6</c:v>
                </c:pt>
                <c:pt idx="35713">
                  <c:v>0.87179487179487181</c:v>
                </c:pt>
                <c:pt idx="35714">
                  <c:v>1.6923076923076923</c:v>
                </c:pt>
                <c:pt idx="35715">
                  <c:v>1.1388888888888888</c:v>
                </c:pt>
                <c:pt idx="35716">
                  <c:v>1.3235294117647058</c:v>
                </c:pt>
                <c:pt idx="35717">
                  <c:v>0</c:v>
                </c:pt>
                <c:pt idx="35718">
                  <c:v>1.5625</c:v>
                </c:pt>
                <c:pt idx="35719">
                  <c:v>1.8620689655172413</c:v>
                </c:pt>
                <c:pt idx="35720">
                  <c:v>1.6</c:v>
                </c:pt>
                <c:pt idx="35721">
                  <c:v>1.4146341463414633</c:v>
                </c:pt>
                <c:pt idx="35722">
                  <c:v>1.2857142857142858</c:v>
                </c:pt>
                <c:pt idx="35723">
                  <c:v>1.7179487179487178</c:v>
                </c:pt>
                <c:pt idx="35724">
                  <c:v>0</c:v>
                </c:pt>
                <c:pt idx="35725">
                  <c:v>0</c:v>
                </c:pt>
                <c:pt idx="35726">
                  <c:v>0</c:v>
                </c:pt>
                <c:pt idx="35727">
                  <c:v>0</c:v>
                </c:pt>
                <c:pt idx="35728">
                  <c:v>0</c:v>
                </c:pt>
                <c:pt idx="35729">
                  <c:v>0</c:v>
                </c:pt>
                <c:pt idx="35730">
                  <c:v>0</c:v>
                </c:pt>
                <c:pt idx="35731">
                  <c:v>0</c:v>
                </c:pt>
                <c:pt idx="35732">
                  <c:v>0</c:v>
                </c:pt>
                <c:pt idx="35733">
                  <c:v>0</c:v>
                </c:pt>
                <c:pt idx="35734">
                  <c:v>1.5833333333333333</c:v>
                </c:pt>
                <c:pt idx="35735">
                  <c:v>0</c:v>
                </c:pt>
                <c:pt idx="35736">
                  <c:v>0</c:v>
                </c:pt>
                <c:pt idx="35737">
                  <c:v>0</c:v>
                </c:pt>
                <c:pt idx="35738">
                  <c:v>0</c:v>
                </c:pt>
                <c:pt idx="35739">
                  <c:v>0</c:v>
                </c:pt>
                <c:pt idx="35740">
                  <c:v>0</c:v>
                </c:pt>
                <c:pt idx="35741">
                  <c:v>0</c:v>
                </c:pt>
                <c:pt idx="35742">
                  <c:v>1.6470588235294117</c:v>
                </c:pt>
                <c:pt idx="35743">
                  <c:v>0</c:v>
                </c:pt>
                <c:pt idx="35744">
                  <c:v>0</c:v>
                </c:pt>
                <c:pt idx="35745">
                  <c:v>1.9714285714285715</c:v>
                </c:pt>
                <c:pt idx="35746">
                  <c:v>1.8780487804878048</c:v>
                </c:pt>
                <c:pt idx="35747">
                  <c:v>0</c:v>
                </c:pt>
                <c:pt idx="35748">
                  <c:v>0</c:v>
                </c:pt>
                <c:pt idx="35749">
                  <c:v>0</c:v>
                </c:pt>
                <c:pt idx="35750">
                  <c:v>0</c:v>
                </c:pt>
                <c:pt idx="35751">
                  <c:v>0</c:v>
                </c:pt>
                <c:pt idx="35752">
                  <c:v>0</c:v>
                </c:pt>
                <c:pt idx="35753">
                  <c:v>0</c:v>
                </c:pt>
                <c:pt idx="35754">
                  <c:v>0</c:v>
                </c:pt>
                <c:pt idx="35755">
                  <c:v>0</c:v>
                </c:pt>
                <c:pt idx="35756">
                  <c:v>0</c:v>
                </c:pt>
                <c:pt idx="35757">
                  <c:v>0</c:v>
                </c:pt>
                <c:pt idx="35758">
                  <c:v>0</c:v>
                </c:pt>
                <c:pt idx="35759">
                  <c:v>0</c:v>
                </c:pt>
                <c:pt idx="35760">
                  <c:v>0</c:v>
                </c:pt>
                <c:pt idx="35761">
                  <c:v>0</c:v>
                </c:pt>
                <c:pt idx="35762">
                  <c:v>0</c:v>
                </c:pt>
                <c:pt idx="35763">
                  <c:v>0</c:v>
                </c:pt>
                <c:pt idx="35764">
                  <c:v>0</c:v>
                </c:pt>
                <c:pt idx="35765">
                  <c:v>0</c:v>
                </c:pt>
                <c:pt idx="35766">
                  <c:v>0</c:v>
                </c:pt>
                <c:pt idx="35767">
                  <c:v>0</c:v>
                </c:pt>
                <c:pt idx="35768">
                  <c:v>0</c:v>
                </c:pt>
                <c:pt idx="35769">
                  <c:v>0</c:v>
                </c:pt>
                <c:pt idx="35770">
                  <c:v>0</c:v>
                </c:pt>
                <c:pt idx="35771">
                  <c:v>0</c:v>
                </c:pt>
                <c:pt idx="35772">
                  <c:v>0</c:v>
                </c:pt>
                <c:pt idx="35773">
                  <c:v>0</c:v>
                </c:pt>
                <c:pt idx="35774">
                  <c:v>0</c:v>
                </c:pt>
                <c:pt idx="35775">
                  <c:v>0</c:v>
                </c:pt>
                <c:pt idx="35776">
                  <c:v>0</c:v>
                </c:pt>
                <c:pt idx="35777">
                  <c:v>0.38095238095238093</c:v>
                </c:pt>
                <c:pt idx="35778">
                  <c:v>0</c:v>
                </c:pt>
                <c:pt idx="35779">
                  <c:v>0</c:v>
                </c:pt>
                <c:pt idx="35780">
                  <c:v>0</c:v>
                </c:pt>
                <c:pt idx="35781">
                  <c:v>0.6</c:v>
                </c:pt>
                <c:pt idx="35782">
                  <c:v>0</c:v>
                </c:pt>
                <c:pt idx="35783">
                  <c:v>0.38095238095238093</c:v>
                </c:pt>
                <c:pt idx="35784">
                  <c:v>0</c:v>
                </c:pt>
                <c:pt idx="35785">
                  <c:v>0</c:v>
                </c:pt>
                <c:pt idx="35786">
                  <c:v>1</c:v>
                </c:pt>
                <c:pt idx="35787">
                  <c:v>1.2592592592592593</c:v>
                </c:pt>
                <c:pt idx="35788">
                  <c:v>0</c:v>
                </c:pt>
                <c:pt idx="35789">
                  <c:v>0.72727272727272729</c:v>
                </c:pt>
                <c:pt idx="35790">
                  <c:v>1.6</c:v>
                </c:pt>
                <c:pt idx="35791">
                  <c:v>0</c:v>
                </c:pt>
                <c:pt idx="35792">
                  <c:v>1.5</c:v>
                </c:pt>
                <c:pt idx="35793">
                  <c:v>0</c:v>
                </c:pt>
                <c:pt idx="35794">
                  <c:v>1.7692307692307692</c:v>
                </c:pt>
                <c:pt idx="35795">
                  <c:v>1.0731707317073171</c:v>
                </c:pt>
                <c:pt idx="35796">
                  <c:v>1.9310344827586208</c:v>
                </c:pt>
                <c:pt idx="35797">
                  <c:v>1.1428571428571428</c:v>
                </c:pt>
                <c:pt idx="35798">
                  <c:v>2</c:v>
                </c:pt>
                <c:pt idx="35799">
                  <c:v>0</c:v>
                </c:pt>
                <c:pt idx="35800">
                  <c:v>0</c:v>
                </c:pt>
                <c:pt idx="35801">
                  <c:v>0</c:v>
                </c:pt>
                <c:pt idx="35802">
                  <c:v>0</c:v>
                </c:pt>
                <c:pt idx="35803">
                  <c:v>0</c:v>
                </c:pt>
                <c:pt idx="35804">
                  <c:v>0</c:v>
                </c:pt>
                <c:pt idx="35805">
                  <c:v>0</c:v>
                </c:pt>
                <c:pt idx="35806">
                  <c:v>0</c:v>
                </c:pt>
                <c:pt idx="35807">
                  <c:v>0</c:v>
                </c:pt>
                <c:pt idx="35808">
                  <c:v>0</c:v>
                </c:pt>
                <c:pt idx="35809">
                  <c:v>0</c:v>
                </c:pt>
                <c:pt idx="35810">
                  <c:v>0</c:v>
                </c:pt>
                <c:pt idx="35811">
                  <c:v>0</c:v>
                </c:pt>
                <c:pt idx="35812">
                  <c:v>0</c:v>
                </c:pt>
                <c:pt idx="35813">
                  <c:v>1.5833333333333333</c:v>
                </c:pt>
                <c:pt idx="35814">
                  <c:v>0</c:v>
                </c:pt>
                <c:pt idx="35815">
                  <c:v>1.5357142857142858</c:v>
                </c:pt>
                <c:pt idx="35816">
                  <c:v>1.1707317073170731</c:v>
                </c:pt>
                <c:pt idx="35817">
                  <c:v>2.0689655172413794</c:v>
                </c:pt>
                <c:pt idx="35818">
                  <c:v>0</c:v>
                </c:pt>
                <c:pt idx="35819">
                  <c:v>1.875</c:v>
                </c:pt>
                <c:pt idx="35820">
                  <c:v>0</c:v>
                </c:pt>
                <c:pt idx="35821">
                  <c:v>0</c:v>
                </c:pt>
                <c:pt idx="35822">
                  <c:v>0</c:v>
                </c:pt>
                <c:pt idx="35823">
                  <c:v>0</c:v>
                </c:pt>
                <c:pt idx="35824">
                  <c:v>0</c:v>
                </c:pt>
                <c:pt idx="35825">
                  <c:v>0</c:v>
                </c:pt>
                <c:pt idx="35826">
                  <c:v>0</c:v>
                </c:pt>
                <c:pt idx="35827">
                  <c:v>0</c:v>
                </c:pt>
                <c:pt idx="35828">
                  <c:v>2.0232558139534884</c:v>
                </c:pt>
                <c:pt idx="35829">
                  <c:v>0</c:v>
                </c:pt>
                <c:pt idx="35830">
                  <c:v>0</c:v>
                </c:pt>
                <c:pt idx="35831">
                  <c:v>0</c:v>
                </c:pt>
                <c:pt idx="35832">
                  <c:v>0</c:v>
                </c:pt>
                <c:pt idx="35833">
                  <c:v>0</c:v>
                </c:pt>
                <c:pt idx="35834">
                  <c:v>0</c:v>
                </c:pt>
                <c:pt idx="35835">
                  <c:v>0</c:v>
                </c:pt>
                <c:pt idx="35836">
                  <c:v>0</c:v>
                </c:pt>
                <c:pt idx="35837">
                  <c:v>0</c:v>
                </c:pt>
                <c:pt idx="35838">
                  <c:v>0</c:v>
                </c:pt>
                <c:pt idx="35839">
                  <c:v>0</c:v>
                </c:pt>
                <c:pt idx="35840">
                  <c:v>0</c:v>
                </c:pt>
                <c:pt idx="35841">
                  <c:v>0</c:v>
                </c:pt>
                <c:pt idx="35842">
                  <c:v>0</c:v>
                </c:pt>
                <c:pt idx="35843">
                  <c:v>0</c:v>
                </c:pt>
                <c:pt idx="35844">
                  <c:v>0</c:v>
                </c:pt>
                <c:pt idx="35845">
                  <c:v>0</c:v>
                </c:pt>
                <c:pt idx="35846">
                  <c:v>0</c:v>
                </c:pt>
                <c:pt idx="35847">
                  <c:v>0</c:v>
                </c:pt>
                <c:pt idx="35848">
                  <c:v>0</c:v>
                </c:pt>
                <c:pt idx="35849">
                  <c:v>0</c:v>
                </c:pt>
                <c:pt idx="35850">
                  <c:v>0.4</c:v>
                </c:pt>
                <c:pt idx="35851">
                  <c:v>0</c:v>
                </c:pt>
                <c:pt idx="35852">
                  <c:v>0</c:v>
                </c:pt>
                <c:pt idx="35853">
                  <c:v>0</c:v>
                </c:pt>
                <c:pt idx="35854">
                  <c:v>0</c:v>
                </c:pt>
                <c:pt idx="35855">
                  <c:v>0</c:v>
                </c:pt>
                <c:pt idx="35856">
                  <c:v>0</c:v>
                </c:pt>
                <c:pt idx="35857">
                  <c:v>0</c:v>
                </c:pt>
                <c:pt idx="35858">
                  <c:v>0</c:v>
                </c:pt>
                <c:pt idx="35859">
                  <c:v>1.1538461538461537</c:v>
                </c:pt>
                <c:pt idx="35860">
                  <c:v>1.0909090909090908</c:v>
                </c:pt>
                <c:pt idx="35861">
                  <c:v>0</c:v>
                </c:pt>
                <c:pt idx="35862">
                  <c:v>0</c:v>
                </c:pt>
                <c:pt idx="35863">
                  <c:v>1.2592592592592593</c:v>
                </c:pt>
                <c:pt idx="35864">
                  <c:v>1.3571428571428572</c:v>
                </c:pt>
                <c:pt idx="35865">
                  <c:v>0</c:v>
                </c:pt>
                <c:pt idx="35866">
                  <c:v>2</c:v>
                </c:pt>
                <c:pt idx="35867">
                  <c:v>1.967741935483871</c:v>
                </c:pt>
                <c:pt idx="35868">
                  <c:v>1.3478260869565217</c:v>
                </c:pt>
                <c:pt idx="35869">
                  <c:v>1.7894736842105263</c:v>
                </c:pt>
                <c:pt idx="35870">
                  <c:v>0</c:v>
                </c:pt>
                <c:pt idx="35871">
                  <c:v>0</c:v>
                </c:pt>
                <c:pt idx="35872">
                  <c:v>0</c:v>
                </c:pt>
                <c:pt idx="35873">
                  <c:v>0</c:v>
                </c:pt>
                <c:pt idx="35874">
                  <c:v>0</c:v>
                </c:pt>
                <c:pt idx="35875">
                  <c:v>0</c:v>
                </c:pt>
                <c:pt idx="35876">
                  <c:v>0</c:v>
                </c:pt>
                <c:pt idx="35877">
                  <c:v>0</c:v>
                </c:pt>
                <c:pt idx="35878">
                  <c:v>1.125</c:v>
                </c:pt>
                <c:pt idx="35879">
                  <c:v>0</c:v>
                </c:pt>
                <c:pt idx="35880">
                  <c:v>0</c:v>
                </c:pt>
                <c:pt idx="35881">
                  <c:v>0</c:v>
                </c:pt>
                <c:pt idx="35882">
                  <c:v>0</c:v>
                </c:pt>
                <c:pt idx="35883">
                  <c:v>0</c:v>
                </c:pt>
                <c:pt idx="35884">
                  <c:v>0</c:v>
                </c:pt>
                <c:pt idx="35885">
                  <c:v>1.911764705882353</c:v>
                </c:pt>
                <c:pt idx="35886">
                  <c:v>0</c:v>
                </c:pt>
                <c:pt idx="35887">
                  <c:v>0</c:v>
                </c:pt>
                <c:pt idx="35888">
                  <c:v>0</c:v>
                </c:pt>
                <c:pt idx="35889">
                  <c:v>0</c:v>
                </c:pt>
                <c:pt idx="35890">
                  <c:v>0</c:v>
                </c:pt>
                <c:pt idx="35891">
                  <c:v>0</c:v>
                </c:pt>
                <c:pt idx="35892">
                  <c:v>0</c:v>
                </c:pt>
                <c:pt idx="35893">
                  <c:v>0</c:v>
                </c:pt>
                <c:pt idx="35894">
                  <c:v>0</c:v>
                </c:pt>
                <c:pt idx="35895">
                  <c:v>0</c:v>
                </c:pt>
                <c:pt idx="35896">
                  <c:v>0</c:v>
                </c:pt>
                <c:pt idx="35897">
                  <c:v>0</c:v>
                </c:pt>
                <c:pt idx="35898">
                  <c:v>0</c:v>
                </c:pt>
                <c:pt idx="35899">
                  <c:v>0</c:v>
                </c:pt>
                <c:pt idx="35900">
                  <c:v>0</c:v>
                </c:pt>
                <c:pt idx="35901">
                  <c:v>0</c:v>
                </c:pt>
                <c:pt idx="35902">
                  <c:v>0</c:v>
                </c:pt>
                <c:pt idx="35903">
                  <c:v>0</c:v>
                </c:pt>
                <c:pt idx="35904">
                  <c:v>0</c:v>
                </c:pt>
                <c:pt idx="35905">
                  <c:v>0</c:v>
                </c:pt>
                <c:pt idx="35906">
                  <c:v>0</c:v>
                </c:pt>
                <c:pt idx="35907">
                  <c:v>0</c:v>
                </c:pt>
                <c:pt idx="35908">
                  <c:v>0</c:v>
                </c:pt>
                <c:pt idx="35909">
                  <c:v>0</c:v>
                </c:pt>
                <c:pt idx="35910">
                  <c:v>0</c:v>
                </c:pt>
                <c:pt idx="35911">
                  <c:v>0</c:v>
                </c:pt>
                <c:pt idx="35912">
                  <c:v>0</c:v>
                </c:pt>
                <c:pt idx="35913">
                  <c:v>0</c:v>
                </c:pt>
                <c:pt idx="35914">
                  <c:v>0</c:v>
                </c:pt>
                <c:pt idx="35915">
                  <c:v>0</c:v>
                </c:pt>
                <c:pt idx="35916">
                  <c:v>0</c:v>
                </c:pt>
                <c:pt idx="35917">
                  <c:v>0.41666666666666669</c:v>
                </c:pt>
                <c:pt idx="35918">
                  <c:v>0.34782608695652173</c:v>
                </c:pt>
                <c:pt idx="35919">
                  <c:v>0</c:v>
                </c:pt>
                <c:pt idx="35920">
                  <c:v>0.6</c:v>
                </c:pt>
                <c:pt idx="35921">
                  <c:v>0.8571428571428571</c:v>
                </c:pt>
                <c:pt idx="35922">
                  <c:v>0.9285714285714286</c:v>
                </c:pt>
                <c:pt idx="35923">
                  <c:v>0</c:v>
                </c:pt>
                <c:pt idx="35924">
                  <c:v>0</c:v>
                </c:pt>
                <c:pt idx="35925">
                  <c:v>0</c:v>
                </c:pt>
                <c:pt idx="35926">
                  <c:v>0</c:v>
                </c:pt>
                <c:pt idx="35927">
                  <c:v>0</c:v>
                </c:pt>
                <c:pt idx="35928">
                  <c:v>1.32</c:v>
                </c:pt>
                <c:pt idx="35929">
                  <c:v>0</c:v>
                </c:pt>
                <c:pt idx="35930">
                  <c:v>1.5652173913043479</c:v>
                </c:pt>
                <c:pt idx="35931">
                  <c:v>1.3461538461538463</c:v>
                </c:pt>
                <c:pt idx="35932">
                  <c:v>0</c:v>
                </c:pt>
                <c:pt idx="35933">
                  <c:v>1.4074074074074074</c:v>
                </c:pt>
                <c:pt idx="35934">
                  <c:v>1.4166666666666667</c:v>
                </c:pt>
                <c:pt idx="35935">
                  <c:v>1.75</c:v>
                </c:pt>
                <c:pt idx="35936">
                  <c:v>1.2142857142857142</c:v>
                </c:pt>
                <c:pt idx="35937">
                  <c:v>2</c:v>
                </c:pt>
                <c:pt idx="35938">
                  <c:v>1.2380952380952381</c:v>
                </c:pt>
                <c:pt idx="35939">
                  <c:v>1.5555555555555556</c:v>
                </c:pt>
                <c:pt idx="35940">
                  <c:v>0</c:v>
                </c:pt>
                <c:pt idx="35941">
                  <c:v>1.5609756097560976</c:v>
                </c:pt>
                <c:pt idx="35942">
                  <c:v>0</c:v>
                </c:pt>
                <c:pt idx="35943">
                  <c:v>0</c:v>
                </c:pt>
                <c:pt idx="35944">
                  <c:v>0</c:v>
                </c:pt>
                <c:pt idx="35945">
                  <c:v>0</c:v>
                </c:pt>
                <c:pt idx="35946">
                  <c:v>1.125</c:v>
                </c:pt>
                <c:pt idx="35947">
                  <c:v>0</c:v>
                </c:pt>
                <c:pt idx="35948">
                  <c:v>0</c:v>
                </c:pt>
                <c:pt idx="35949">
                  <c:v>0</c:v>
                </c:pt>
                <c:pt idx="35950">
                  <c:v>0</c:v>
                </c:pt>
                <c:pt idx="35951">
                  <c:v>0</c:v>
                </c:pt>
                <c:pt idx="35952">
                  <c:v>0</c:v>
                </c:pt>
                <c:pt idx="35953">
                  <c:v>0</c:v>
                </c:pt>
                <c:pt idx="35954">
                  <c:v>0</c:v>
                </c:pt>
                <c:pt idx="35955">
                  <c:v>1.9750000000000001</c:v>
                </c:pt>
                <c:pt idx="35956">
                  <c:v>0</c:v>
                </c:pt>
                <c:pt idx="35957">
                  <c:v>0</c:v>
                </c:pt>
                <c:pt idx="35958">
                  <c:v>0</c:v>
                </c:pt>
                <c:pt idx="35959">
                  <c:v>0</c:v>
                </c:pt>
                <c:pt idx="35960">
                  <c:v>0</c:v>
                </c:pt>
                <c:pt idx="35961">
                  <c:v>0</c:v>
                </c:pt>
                <c:pt idx="35962">
                  <c:v>0</c:v>
                </c:pt>
                <c:pt idx="35963">
                  <c:v>0</c:v>
                </c:pt>
                <c:pt idx="35964">
                  <c:v>0</c:v>
                </c:pt>
                <c:pt idx="35965">
                  <c:v>0</c:v>
                </c:pt>
                <c:pt idx="35966">
                  <c:v>0</c:v>
                </c:pt>
                <c:pt idx="35967">
                  <c:v>0</c:v>
                </c:pt>
                <c:pt idx="35968">
                  <c:v>0</c:v>
                </c:pt>
                <c:pt idx="35969">
                  <c:v>0</c:v>
                </c:pt>
                <c:pt idx="35970">
                  <c:v>0</c:v>
                </c:pt>
                <c:pt idx="35971">
                  <c:v>0</c:v>
                </c:pt>
                <c:pt idx="35972">
                  <c:v>0</c:v>
                </c:pt>
                <c:pt idx="35973">
                  <c:v>0</c:v>
                </c:pt>
                <c:pt idx="35974">
                  <c:v>0</c:v>
                </c:pt>
                <c:pt idx="35975">
                  <c:v>0</c:v>
                </c:pt>
                <c:pt idx="35976">
                  <c:v>0</c:v>
                </c:pt>
                <c:pt idx="35977">
                  <c:v>0</c:v>
                </c:pt>
                <c:pt idx="35978">
                  <c:v>0</c:v>
                </c:pt>
                <c:pt idx="35979">
                  <c:v>0</c:v>
                </c:pt>
                <c:pt idx="35980">
                  <c:v>0</c:v>
                </c:pt>
                <c:pt idx="35981">
                  <c:v>1</c:v>
                </c:pt>
                <c:pt idx="35982">
                  <c:v>0</c:v>
                </c:pt>
                <c:pt idx="35983">
                  <c:v>0.33333333333333331</c:v>
                </c:pt>
                <c:pt idx="35984">
                  <c:v>0.44444444444444442</c:v>
                </c:pt>
                <c:pt idx="35985">
                  <c:v>0</c:v>
                </c:pt>
                <c:pt idx="35986">
                  <c:v>0</c:v>
                </c:pt>
                <c:pt idx="35987">
                  <c:v>0</c:v>
                </c:pt>
                <c:pt idx="35988">
                  <c:v>0</c:v>
                </c:pt>
                <c:pt idx="35989">
                  <c:v>0</c:v>
                </c:pt>
                <c:pt idx="35990">
                  <c:v>0</c:v>
                </c:pt>
                <c:pt idx="35991">
                  <c:v>0</c:v>
                </c:pt>
                <c:pt idx="35992">
                  <c:v>1.0833333333333333</c:v>
                </c:pt>
                <c:pt idx="35993">
                  <c:v>0</c:v>
                </c:pt>
                <c:pt idx="35994">
                  <c:v>0.80769230769230771</c:v>
                </c:pt>
                <c:pt idx="35995">
                  <c:v>0.9</c:v>
                </c:pt>
                <c:pt idx="35996">
                  <c:v>0</c:v>
                </c:pt>
                <c:pt idx="35997">
                  <c:v>1.4285714285714286</c:v>
                </c:pt>
                <c:pt idx="35998">
                  <c:v>1.32</c:v>
                </c:pt>
                <c:pt idx="35999">
                  <c:v>1.5454545454545454</c:v>
                </c:pt>
                <c:pt idx="36000">
                  <c:v>0.88372093023255816</c:v>
                </c:pt>
                <c:pt idx="36001">
                  <c:v>1.7419354838709677</c:v>
                </c:pt>
                <c:pt idx="36002">
                  <c:v>1.5428571428571429</c:v>
                </c:pt>
                <c:pt idx="36003">
                  <c:v>0</c:v>
                </c:pt>
                <c:pt idx="36004">
                  <c:v>0</c:v>
                </c:pt>
                <c:pt idx="36005">
                  <c:v>0</c:v>
                </c:pt>
                <c:pt idx="36006">
                  <c:v>0</c:v>
                </c:pt>
                <c:pt idx="36007">
                  <c:v>0</c:v>
                </c:pt>
                <c:pt idx="36008">
                  <c:v>0</c:v>
                </c:pt>
                <c:pt idx="36009">
                  <c:v>0</c:v>
                </c:pt>
                <c:pt idx="36010">
                  <c:v>0</c:v>
                </c:pt>
                <c:pt idx="36011">
                  <c:v>0.29411764705882354</c:v>
                </c:pt>
                <c:pt idx="36012">
                  <c:v>0.65</c:v>
                </c:pt>
                <c:pt idx="36013">
                  <c:v>0</c:v>
                </c:pt>
                <c:pt idx="36014">
                  <c:v>0</c:v>
                </c:pt>
                <c:pt idx="36015">
                  <c:v>0</c:v>
                </c:pt>
                <c:pt idx="36016">
                  <c:v>0</c:v>
                </c:pt>
                <c:pt idx="36017">
                  <c:v>1.0227272727272727</c:v>
                </c:pt>
                <c:pt idx="36018">
                  <c:v>0</c:v>
                </c:pt>
                <c:pt idx="36019">
                  <c:v>0</c:v>
                </c:pt>
                <c:pt idx="36020">
                  <c:v>0</c:v>
                </c:pt>
                <c:pt idx="36021">
                  <c:v>0</c:v>
                </c:pt>
                <c:pt idx="36022">
                  <c:v>0</c:v>
                </c:pt>
                <c:pt idx="36023">
                  <c:v>0</c:v>
                </c:pt>
                <c:pt idx="36024">
                  <c:v>0</c:v>
                </c:pt>
                <c:pt idx="36025">
                  <c:v>0</c:v>
                </c:pt>
                <c:pt idx="36026">
                  <c:v>0</c:v>
                </c:pt>
                <c:pt idx="36027">
                  <c:v>0</c:v>
                </c:pt>
                <c:pt idx="36028">
                  <c:v>0</c:v>
                </c:pt>
                <c:pt idx="36029">
                  <c:v>0</c:v>
                </c:pt>
                <c:pt idx="36030">
                  <c:v>0</c:v>
                </c:pt>
                <c:pt idx="36031">
                  <c:v>0</c:v>
                </c:pt>
                <c:pt idx="36032">
                  <c:v>0</c:v>
                </c:pt>
                <c:pt idx="36033">
                  <c:v>0</c:v>
                </c:pt>
                <c:pt idx="36034">
                  <c:v>0</c:v>
                </c:pt>
                <c:pt idx="36035">
                  <c:v>0</c:v>
                </c:pt>
                <c:pt idx="36036">
                  <c:v>0</c:v>
                </c:pt>
                <c:pt idx="36037">
                  <c:v>0</c:v>
                </c:pt>
                <c:pt idx="36038">
                  <c:v>0</c:v>
                </c:pt>
                <c:pt idx="36039">
                  <c:v>0</c:v>
                </c:pt>
                <c:pt idx="36040">
                  <c:v>0</c:v>
                </c:pt>
                <c:pt idx="36041">
                  <c:v>0</c:v>
                </c:pt>
                <c:pt idx="36042">
                  <c:v>0</c:v>
                </c:pt>
                <c:pt idx="36043">
                  <c:v>0</c:v>
                </c:pt>
                <c:pt idx="36044">
                  <c:v>0</c:v>
                </c:pt>
                <c:pt idx="36045">
                  <c:v>0</c:v>
                </c:pt>
                <c:pt idx="36046">
                  <c:v>1</c:v>
                </c:pt>
                <c:pt idx="36047">
                  <c:v>0</c:v>
                </c:pt>
                <c:pt idx="36048">
                  <c:v>0.5</c:v>
                </c:pt>
                <c:pt idx="36049">
                  <c:v>0.36363636363636365</c:v>
                </c:pt>
                <c:pt idx="36050">
                  <c:v>0</c:v>
                </c:pt>
                <c:pt idx="36051">
                  <c:v>0.34615384615384615</c:v>
                </c:pt>
                <c:pt idx="36052">
                  <c:v>0.63157894736842102</c:v>
                </c:pt>
                <c:pt idx="36053">
                  <c:v>1.0454545454545454</c:v>
                </c:pt>
                <c:pt idx="36054">
                  <c:v>0.5</c:v>
                </c:pt>
                <c:pt idx="36055">
                  <c:v>0</c:v>
                </c:pt>
                <c:pt idx="36056">
                  <c:v>1.9583333333333333</c:v>
                </c:pt>
                <c:pt idx="36057">
                  <c:v>1.2777777777777777</c:v>
                </c:pt>
                <c:pt idx="36058">
                  <c:v>0.72</c:v>
                </c:pt>
                <c:pt idx="36059">
                  <c:v>1.3529411764705883</c:v>
                </c:pt>
                <c:pt idx="36060">
                  <c:v>1.8064516129032258</c:v>
                </c:pt>
                <c:pt idx="36061">
                  <c:v>0</c:v>
                </c:pt>
                <c:pt idx="36062">
                  <c:v>1.4166666666666667</c:v>
                </c:pt>
                <c:pt idx="36063">
                  <c:v>1.4594594594594594</c:v>
                </c:pt>
                <c:pt idx="36064">
                  <c:v>1.4473684210526316</c:v>
                </c:pt>
                <c:pt idx="36065">
                  <c:v>0</c:v>
                </c:pt>
                <c:pt idx="36066">
                  <c:v>0</c:v>
                </c:pt>
                <c:pt idx="36067">
                  <c:v>1.3636363636363635</c:v>
                </c:pt>
                <c:pt idx="36068">
                  <c:v>1.575</c:v>
                </c:pt>
                <c:pt idx="36069">
                  <c:v>0</c:v>
                </c:pt>
                <c:pt idx="36070">
                  <c:v>0</c:v>
                </c:pt>
                <c:pt idx="36071">
                  <c:v>2</c:v>
                </c:pt>
                <c:pt idx="36072">
                  <c:v>0</c:v>
                </c:pt>
                <c:pt idx="36073">
                  <c:v>0</c:v>
                </c:pt>
                <c:pt idx="36074">
                  <c:v>0</c:v>
                </c:pt>
                <c:pt idx="36075">
                  <c:v>0</c:v>
                </c:pt>
                <c:pt idx="36076">
                  <c:v>0</c:v>
                </c:pt>
                <c:pt idx="36077">
                  <c:v>1.8666666666666667</c:v>
                </c:pt>
                <c:pt idx="36078">
                  <c:v>1.4571428571428571</c:v>
                </c:pt>
                <c:pt idx="36079">
                  <c:v>1.5</c:v>
                </c:pt>
                <c:pt idx="36080">
                  <c:v>0</c:v>
                </c:pt>
                <c:pt idx="36081">
                  <c:v>2.0476190476190474</c:v>
                </c:pt>
                <c:pt idx="36082">
                  <c:v>0</c:v>
                </c:pt>
                <c:pt idx="36083">
                  <c:v>0</c:v>
                </c:pt>
                <c:pt idx="36084">
                  <c:v>2.0476190476190474</c:v>
                </c:pt>
                <c:pt idx="36085">
                  <c:v>2.1282051282051282</c:v>
                </c:pt>
                <c:pt idx="36086">
                  <c:v>0</c:v>
                </c:pt>
                <c:pt idx="36087">
                  <c:v>0</c:v>
                </c:pt>
                <c:pt idx="36088">
                  <c:v>0</c:v>
                </c:pt>
                <c:pt idx="36089">
                  <c:v>0</c:v>
                </c:pt>
                <c:pt idx="36090">
                  <c:v>0</c:v>
                </c:pt>
                <c:pt idx="36091">
                  <c:v>0</c:v>
                </c:pt>
                <c:pt idx="36092">
                  <c:v>0</c:v>
                </c:pt>
                <c:pt idx="36093">
                  <c:v>0</c:v>
                </c:pt>
                <c:pt idx="36094">
                  <c:v>0</c:v>
                </c:pt>
                <c:pt idx="36095">
                  <c:v>0</c:v>
                </c:pt>
                <c:pt idx="36096">
                  <c:v>0</c:v>
                </c:pt>
                <c:pt idx="36097">
                  <c:v>0</c:v>
                </c:pt>
                <c:pt idx="36098">
                  <c:v>0</c:v>
                </c:pt>
                <c:pt idx="36099">
                  <c:v>0</c:v>
                </c:pt>
                <c:pt idx="36100">
                  <c:v>0</c:v>
                </c:pt>
                <c:pt idx="36101">
                  <c:v>0</c:v>
                </c:pt>
                <c:pt idx="36102">
                  <c:v>0</c:v>
                </c:pt>
                <c:pt idx="36103">
                  <c:v>0</c:v>
                </c:pt>
                <c:pt idx="36104">
                  <c:v>0</c:v>
                </c:pt>
                <c:pt idx="36105">
                  <c:v>0</c:v>
                </c:pt>
                <c:pt idx="36106">
                  <c:v>0.375</c:v>
                </c:pt>
                <c:pt idx="36107">
                  <c:v>0.76923076923076927</c:v>
                </c:pt>
                <c:pt idx="36108">
                  <c:v>0</c:v>
                </c:pt>
                <c:pt idx="36109">
                  <c:v>0</c:v>
                </c:pt>
                <c:pt idx="36110">
                  <c:v>0</c:v>
                </c:pt>
                <c:pt idx="36111">
                  <c:v>0</c:v>
                </c:pt>
                <c:pt idx="36112">
                  <c:v>0</c:v>
                </c:pt>
                <c:pt idx="36113">
                  <c:v>0</c:v>
                </c:pt>
                <c:pt idx="36114">
                  <c:v>0</c:v>
                </c:pt>
                <c:pt idx="36115">
                  <c:v>0</c:v>
                </c:pt>
                <c:pt idx="36116">
                  <c:v>0</c:v>
                </c:pt>
                <c:pt idx="36117">
                  <c:v>0</c:v>
                </c:pt>
                <c:pt idx="36118">
                  <c:v>1.1724137931034482</c:v>
                </c:pt>
                <c:pt idx="36119">
                  <c:v>0</c:v>
                </c:pt>
                <c:pt idx="36120">
                  <c:v>1.3333333333333333</c:v>
                </c:pt>
                <c:pt idx="36121">
                  <c:v>0</c:v>
                </c:pt>
                <c:pt idx="36122">
                  <c:v>0</c:v>
                </c:pt>
                <c:pt idx="36123">
                  <c:v>1.44</c:v>
                </c:pt>
                <c:pt idx="36124">
                  <c:v>0</c:v>
                </c:pt>
                <c:pt idx="36125">
                  <c:v>0</c:v>
                </c:pt>
                <c:pt idx="36126">
                  <c:v>0.94444444444444442</c:v>
                </c:pt>
                <c:pt idx="36127">
                  <c:v>1.2777777777777777</c:v>
                </c:pt>
                <c:pt idx="36128">
                  <c:v>0.76</c:v>
                </c:pt>
                <c:pt idx="36129">
                  <c:v>0</c:v>
                </c:pt>
                <c:pt idx="36130">
                  <c:v>1.5757575757575757</c:v>
                </c:pt>
                <c:pt idx="36131">
                  <c:v>1.6470588235294117</c:v>
                </c:pt>
                <c:pt idx="36132">
                  <c:v>1.8709677419354838</c:v>
                </c:pt>
                <c:pt idx="36133">
                  <c:v>1.4324324324324325</c:v>
                </c:pt>
                <c:pt idx="36134">
                  <c:v>1.3333333333333333</c:v>
                </c:pt>
                <c:pt idx="36135">
                  <c:v>1.4210526315789473</c:v>
                </c:pt>
                <c:pt idx="36136">
                  <c:v>1.9375</c:v>
                </c:pt>
                <c:pt idx="36137">
                  <c:v>1.8235294117647058</c:v>
                </c:pt>
                <c:pt idx="36138">
                  <c:v>1.441860465116279</c:v>
                </c:pt>
                <c:pt idx="36139">
                  <c:v>1.8918918918918919</c:v>
                </c:pt>
                <c:pt idx="36140">
                  <c:v>0</c:v>
                </c:pt>
                <c:pt idx="36141">
                  <c:v>0</c:v>
                </c:pt>
                <c:pt idx="36142">
                  <c:v>0</c:v>
                </c:pt>
                <c:pt idx="36143">
                  <c:v>0</c:v>
                </c:pt>
                <c:pt idx="36144">
                  <c:v>0</c:v>
                </c:pt>
                <c:pt idx="36145">
                  <c:v>0</c:v>
                </c:pt>
                <c:pt idx="36146">
                  <c:v>0</c:v>
                </c:pt>
                <c:pt idx="36147">
                  <c:v>0</c:v>
                </c:pt>
                <c:pt idx="36148">
                  <c:v>0</c:v>
                </c:pt>
                <c:pt idx="36149">
                  <c:v>0</c:v>
                </c:pt>
                <c:pt idx="36150">
                  <c:v>1.2608695652173914</c:v>
                </c:pt>
                <c:pt idx="36151">
                  <c:v>0</c:v>
                </c:pt>
                <c:pt idx="36152">
                  <c:v>1.4666666666666666</c:v>
                </c:pt>
                <c:pt idx="36153">
                  <c:v>0.77551020408163263</c:v>
                </c:pt>
                <c:pt idx="36154">
                  <c:v>1.625</c:v>
                </c:pt>
                <c:pt idx="36155">
                  <c:v>0</c:v>
                </c:pt>
                <c:pt idx="36156">
                  <c:v>0</c:v>
                </c:pt>
                <c:pt idx="36157">
                  <c:v>0</c:v>
                </c:pt>
                <c:pt idx="36158">
                  <c:v>0</c:v>
                </c:pt>
                <c:pt idx="36159">
                  <c:v>0</c:v>
                </c:pt>
                <c:pt idx="36160">
                  <c:v>0</c:v>
                </c:pt>
                <c:pt idx="36161">
                  <c:v>0</c:v>
                </c:pt>
                <c:pt idx="36162">
                  <c:v>0</c:v>
                </c:pt>
                <c:pt idx="36163">
                  <c:v>0</c:v>
                </c:pt>
                <c:pt idx="36164">
                  <c:v>0</c:v>
                </c:pt>
                <c:pt idx="36165">
                  <c:v>0</c:v>
                </c:pt>
                <c:pt idx="36166">
                  <c:v>0</c:v>
                </c:pt>
                <c:pt idx="36167">
                  <c:v>0</c:v>
                </c:pt>
                <c:pt idx="36168">
                  <c:v>0</c:v>
                </c:pt>
                <c:pt idx="36169">
                  <c:v>0</c:v>
                </c:pt>
                <c:pt idx="36170">
                  <c:v>0</c:v>
                </c:pt>
                <c:pt idx="36171">
                  <c:v>0</c:v>
                </c:pt>
                <c:pt idx="36172">
                  <c:v>0</c:v>
                </c:pt>
                <c:pt idx="36173">
                  <c:v>0</c:v>
                </c:pt>
                <c:pt idx="36174">
                  <c:v>0</c:v>
                </c:pt>
                <c:pt idx="36175">
                  <c:v>0</c:v>
                </c:pt>
                <c:pt idx="36176">
                  <c:v>0</c:v>
                </c:pt>
                <c:pt idx="36177">
                  <c:v>0</c:v>
                </c:pt>
                <c:pt idx="36178">
                  <c:v>0</c:v>
                </c:pt>
                <c:pt idx="36179">
                  <c:v>0.44444444444444442</c:v>
                </c:pt>
                <c:pt idx="36180">
                  <c:v>0</c:v>
                </c:pt>
                <c:pt idx="36181">
                  <c:v>0</c:v>
                </c:pt>
                <c:pt idx="36182">
                  <c:v>0</c:v>
                </c:pt>
                <c:pt idx="36183">
                  <c:v>0</c:v>
                </c:pt>
                <c:pt idx="36184">
                  <c:v>1</c:v>
                </c:pt>
                <c:pt idx="36185">
                  <c:v>0</c:v>
                </c:pt>
                <c:pt idx="36186">
                  <c:v>0</c:v>
                </c:pt>
                <c:pt idx="36187">
                  <c:v>0</c:v>
                </c:pt>
                <c:pt idx="36188">
                  <c:v>0</c:v>
                </c:pt>
                <c:pt idx="36189">
                  <c:v>0</c:v>
                </c:pt>
                <c:pt idx="36190">
                  <c:v>0</c:v>
                </c:pt>
                <c:pt idx="36191">
                  <c:v>0</c:v>
                </c:pt>
                <c:pt idx="36192">
                  <c:v>0</c:v>
                </c:pt>
                <c:pt idx="36193">
                  <c:v>0</c:v>
                </c:pt>
                <c:pt idx="36194">
                  <c:v>0</c:v>
                </c:pt>
                <c:pt idx="36195">
                  <c:v>0</c:v>
                </c:pt>
                <c:pt idx="36196">
                  <c:v>0</c:v>
                </c:pt>
                <c:pt idx="36197">
                  <c:v>1.5789473684210527</c:v>
                </c:pt>
                <c:pt idx="36198">
                  <c:v>1.9411764705882353</c:v>
                </c:pt>
                <c:pt idx="36199">
                  <c:v>0</c:v>
                </c:pt>
                <c:pt idx="36200">
                  <c:v>1.032258064516129</c:v>
                </c:pt>
                <c:pt idx="36201">
                  <c:v>0.82051282051282048</c:v>
                </c:pt>
                <c:pt idx="36202">
                  <c:v>1.6153846153846154</c:v>
                </c:pt>
                <c:pt idx="36203">
                  <c:v>0.9</c:v>
                </c:pt>
                <c:pt idx="36204">
                  <c:v>1.7037037037037037</c:v>
                </c:pt>
                <c:pt idx="36205">
                  <c:v>1.1621621621621621</c:v>
                </c:pt>
                <c:pt idx="36206">
                  <c:v>1.2</c:v>
                </c:pt>
                <c:pt idx="36207">
                  <c:v>1.7272727272727273</c:v>
                </c:pt>
                <c:pt idx="36208">
                  <c:v>0</c:v>
                </c:pt>
                <c:pt idx="36209">
                  <c:v>1.5428571428571429</c:v>
                </c:pt>
                <c:pt idx="36210">
                  <c:v>1.3043478260869565</c:v>
                </c:pt>
                <c:pt idx="36211">
                  <c:v>0</c:v>
                </c:pt>
                <c:pt idx="36212">
                  <c:v>2</c:v>
                </c:pt>
                <c:pt idx="36213">
                  <c:v>0</c:v>
                </c:pt>
                <c:pt idx="36214">
                  <c:v>0</c:v>
                </c:pt>
                <c:pt idx="36215">
                  <c:v>0</c:v>
                </c:pt>
                <c:pt idx="36216">
                  <c:v>0</c:v>
                </c:pt>
                <c:pt idx="36217">
                  <c:v>0</c:v>
                </c:pt>
                <c:pt idx="36218">
                  <c:v>0</c:v>
                </c:pt>
                <c:pt idx="36219">
                  <c:v>0</c:v>
                </c:pt>
                <c:pt idx="36220">
                  <c:v>0</c:v>
                </c:pt>
                <c:pt idx="36221">
                  <c:v>0</c:v>
                </c:pt>
                <c:pt idx="36222">
                  <c:v>0</c:v>
                </c:pt>
                <c:pt idx="36223">
                  <c:v>0</c:v>
                </c:pt>
                <c:pt idx="36224">
                  <c:v>1.096774193548387</c:v>
                </c:pt>
                <c:pt idx="36225">
                  <c:v>0</c:v>
                </c:pt>
                <c:pt idx="36226">
                  <c:v>0</c:v>
                </c:pt>
                <c:pt idx="36227">
                  <c:v>1.5161290322580645</c:v>
                </c:pt>
                <c:pt idx="36228">
                  <c:v>0</c:v>
                </c:pt>
                <c:pt idx="36229">
                  <c:v>0</c:v>
                </c:pt>
                <c:pt idx="36230">
                  <c:v>1.763157894736842</c:v>
                </c:pt>
                <c:pt idx="36231">
                  <c:v>0</c:v>
                </c:pt>
                <c:pt idx="36232">
                  <c:v>0</c:v>
                </c:pt>
                <c:pt idx="36233">
                  <c:v>0</c:v>
                </c:pt>
                <c:pt idx="36234">
                  <c:v>0</c:v>
                </c:pt>
                <c:pt idx="36235">
                  <c:v>0</c:v>
                </c:pt>
                <c:pt idx="36236">
                  <c:v>0</c:v>
                </c:pt>
                <c:pt idx="36237">
                  <c:v>0</c:v>
                </c:pt>
                <c:pt idx="36238">
                  <c:v>0</c:v>
                </c:pt>
                <c:pt idx="36239">
                  <c:v>0</c:v>
                </c:pt>
                <c:pt idx="36240">
                  <c:v>0</c:v>
                </c:pt>
                <c:pt idx="36241">
                  <c:v>0</c:v>
                </c:pt>
                <c:pt idx="36242">
                  <c:v>0</c:v>
                </c:pt>
                <c:pt idx="36243">
                  <c:v>0</c:v>
                </c:pt>
                <c:pt idx="36244">
                  <c:v>0</c:v>
                </c:pt>
                <c:pt idx="36245">
                  <c:v>0</c:v>
                </c:pt>
                <c:pt idx="36246">
                  <c:v>0</c:v>
                </c:pt>
                <c:pt idx="36247">
                  <c:v>0</c:v>
                </c:pt>
                <c:pt idx="36248">
                  <c:v>0</c:v>
                </c:pt>
                <c:pt idx="36249">
                  <c:v>0</c:v>
                </c:pt>
                <c:pt idx="36250">
                  <c:v>0</c:v>
                </c:pt>
                <c:pt idx="36251">
                  <c:v>0</c:v>
                </c:pt>
                <c:pt idx="36252">
                  <c:v>0</c:v>
                </c:pt>
                <c:pt idx="36253">
                  <c:v>0.93333333333333335</c:v>
                </c:pt>
                <c:pt idx="36254">
                  <c:v>0</c:v>
                </c:pt>
                <c:pt idx="36255">
                  <c:v>0</c:v>
                </c:pt>
                <c:pt idx="36256">
                  <c:v>0</c:v>
                </c:pt>
                <c:pt idx="36257">
                  <c:v>0</c:v>
                </c:pt>
                <c:pt idx="36258">
                  <c:v>0</c:v>
                </c:pt>
                <c:pt idx="36259">
                  <c:v>0</c:v>
                </c:pt>
                <c:pt idx="36260">
                  <c:v>0</c:v>
                </c:pt>
                <c:pt idx="36261">
                  <c:v>0</c:v>
                </c:pt>
                <c:pt idx="36262">
                  <c:v>0</c:v>
                </c:pt>
                <c:pt idx="36263">
                  <c:v>0</c:v>
                </c:pt>
                <c:pt idx="36264">
                  <c:v>0</c:v>
                </c:pt>
                <c:pt idx="36265">
                  <c:v>0</c:v>
                </c:pt>
                <c:pt idx="36266">
                  <c:v>0</c:v>
                </c:pt>
                <c:pt idx="36267">
                  <c:v>0</c:v>
                </c:pt>
                <c:pt idx="36268">
                  <c:v>0</c:v>
                </c:pt>
                <c:pt idx="36269">
                  <c:v>0</c:v>
                </c:pt>
                <c:pt idx="36270">
                  <c:v>0.63636363636363635</c:v>
                </c:pt>
                <c:pt idx="36271">
                  <c:v>0</c:v>
                </c:pt>
                <c:pt idx="36272">
                  <c:v>1.08</c:v>
                </c:pt>
                <c:pt idx="36273">
                  <c:v>0</c:v>
                </c:pt>
                <c:pt idx="36274">
                  <c:v>0.81818181818181823</c:v>
                </c:pt>
                <c:pt idx="36275">
                  <c:v>0</c:v>
                </c:pt>
                <c:pt idx="36276">
                  <c:v>0</c:v>
                </c:pt>
                <c:pt idx="36277">
                  <c:v>0</c:v>
                </c:pt>
                <c:pt idx="36278">
                  <c:v>0</c:v>
                </c:pt>
                <c:pt idx="36279">
                  <c:v>0</c:v>
                </c:pt>
                <c:pt idx="36280">
                  <c:v>0.8666666666666667</c:v>
                </c:pt>
                <c:pt idx="36281">
                  <c:v>1.6153846153846154</c:v>
                </c:pt>
                <c:pt idx="36282">
                  <c:v>1.0952380952380953</c:v>
                </c:pt>
                <c:pt idx="36283">
                  <c:v>1.9333333333333333</c:v>
                </c:pt>
                <c:pt idx="36284">
                  <c:v>1.9333333333333333</c:v>
                </c:pt>
                <c:pt idx="36285">
                  <c:v>2</c:v>
                </c:pt>
                <c:pt idx="36286">
                  <c:v>0</c:v>
                </c:pt>
                <c:pt idx="36287">
                  <c:v>0</c:v>
                </c:pt>
                <c:pt idx="36288">
                  <c:v>0</c:v>
                </c:pt>
                <c:pt idx="36289">
                  <c:v>0</c:v>
                </c:pt>
                <c:pt idx="36290">
                  <c:v>0</c:v>
                </c:pt>
                <c:pt idx="36291">
                  <c:v>0</c:v>
                </c:pt>
                <c:pt idx="36292">
                  <c:v>0</c:v>
                </c:pt>
                <c:pt idx="36293">
                  <c:v>1.1000000000000001</c:v>
                </c:pt>
                <c:pt idx="36294">
                  <c:v>0</c:v>
                </c:pt>
                <c:pt idx="36295">
                  <c:v>0</c:v>
                </c:pt>
                <c:pt idx="36296">
                  <c:v>0</c:v>
                </c:pt>
                <c:pt idx="36297">
                  <c:v>0</c:v>
                </c:pt>
                <c:pt idx="36298">
                  <c:v>2.0512820512820511</c:v>
                </c:pt>
                <c:pt idx="36299">
                  <c:v>2.1025641025641026</c:v>
                </c:pt>
                <c:pt idx="36300">
                  <c:v>0</c:v>
                </c:pt>
                <c:pt idx="36301">
                  <c:v>0</c:v>
                </c:pt>
                <c:pt idx="36302">
                  <c:v>0</c:v>
                </c:pt>
                <c:pt idx="36303">
                  <c:v>0</c:v>
                </c:pt>
                <c:pt idx="36304">
                  <c:v>0</c:v>
                </c:pt>
                <c:pt idx="36305">
                  <c:v>0</c:v>
                </c:pt>
                <c:pt idx="36306">
                  <c:v>0</c:v>
                </c:pt>
                <c:pt idx="36307">
                  <c:v>0</c:v>
                </c:pt>
                <c:pt idx="36308">
                  <c:v>0</c:v>
                </c:pt>
                <c:pt idx="36309">
                  <c:v>0</c:v>
                </c:pt>
                <c:pt idx="36310">
                  <c:v>0</c:v>
                </c:pt>
                <c:pt idx="36311">
                  <c:v>0</c:v>
                </c:pt>
                <c:pt idx="36312">
                  <c:v>0</c:v>
                </c:pt>
                <c:pt idx="36313">
                  <c:v>0</c:v>
                </c:pt>
                <c:pt idx="36314">
                  <c:v>0</c:v>
                </c:pt>
                <c:pt idx="36315">
                  <c:v>0</c:v>
                </c:pt>
                <c:pt idx="36316">
                  <c:v>0</c:v>
                </c:pt>
                <c:pt idx="36317">
                  <c:v>0.25</c:v>
                </c:pt>
                <c:pt idx="36318">
                  <c:v>0</c:v>
                </c:pt>
                <c:pt idx="36319">
                  <c:v>0</c:v>
                </c:pt>
                <c:pt idx="36320">
                  <c:v>0</c:v>
                </c:pt>
                <c:pt idx="36321">
                  <c:v>0</c:v>
                </c:pt>
                <c:pt idx="36322">
                  <c:v>0</c:v>
                </c:pt>
                <c:pt idx="36323">
                  <c:v>0</c:v>
                </c:pt>
                <c:pt idx="36324">
                  <c:v>0</c:v>
                </c:pt>
                <c:pt idx="36325">
                  <c:v>0</c:v>
                </c:pt>
                <c:pt idx="36326">
                  <c:v>0</c:v>
                </c:pt>
                <c:pt idx="36327">
                  <c:v>0</c:v>
                </c:pt>
                <c:pt idx="36328">
                  <c:v>0</c:v>
                </c:pt>
                <c:pt idx="36329">
                  <c:v>0</c:v>
                </c:pt>
                <c:pt idx="36330">
                  <c:v>0</c:v>
                </c:pt>
                <c:pt idx="36331">
                  <c:v>0</c:v>
                </c:pt>
                <c:pt idx="36332">
                  <c:v>0</c:v>
                </c:pt>
                <c:pt idx="36333">
                  <c:v>0</c:v>
                </c:pt>
                <c:pt idx="36334">
                  <c:v>0</c:v>
                </c:pt>
                <c:pt idx="36335">
                  <c:v>0</c:v>
                </c:pt>
                <c:pt idx="36336">
                  <c:v>0</c:v>
                </c:pt>
                <c:pt idx="36337">
                  <c:v>0.82758620689655171</c:v>
                </c:pt>
                <c:pt idx="36338">
                  <c:v>0</c:v>
                </c:pt>
                <c:pt idx="36339">
                  <c:v>0.61538461538461542</c:v>
                </c:pt>
                <c:pt idx="36340">
                  <c:v>1.0769230769230769</c:v>
                </c:pt>
                <c:pt idx="36341">
                  <c:v>1.3333333333333333</c:v>
                </c:pt>
                <c:pt idx="36342">
                  <c:v>1.1851851851851851</c:v>
                </c:pt>
                <c:pt idx="36343">
                  <c:v>0</c:v>
                </c:pt>
                <c:pt idx="36344">
                  <c:v>0</c:v>
                </c:pt>
                <c:pt idx="36345">
                  <c:v>0.60869565217391308</c:v>
                </c:pt>
                <c:pt idx="36346">
                  <c:v>1.2702702702702702</c:v>
                </c:pt>
                <c:pt idx="36347">
                  <c:v>0</c:v>
                </c:pt>
                <c:pt idx="36348">
                  <c:v>1.7647058823529411</c:v>
                </c:pt>
                <c:pt idx="36349">
                  <c:v>1.3617021276595744</c:v>
                </c:pt>
                <c:pt idx="36350">
                  <c:v>0</c:v>
                </c:pt>
                <c:pt idx="36351">
                  <c:v>0</c:v>
                </c:pt>
                <c:pt idx="36352">
                  <c:v>0</c:v>
                </c:pt>
                <c:pt idx="36353">
                  <c:v>0</c:v>
                </c:pt>
                <c:pt idx="36354">
                  <c:v>0</c:v>
                </c:pt>
                <c:pt idx="36355">
                  <c:v>0</c:v>
                </c:pt>
                <c:pt idx="36356">
                  <c:v>0</c:v>
                </c:pt>
                <c:pt idx="36357">
                  <c:v>0</c:v>
                </c:pt>
                <c:pt idx="36358">
                  <c:v>0</c:v>
                </c:pt>
                <c:pt idx="36359">
                  <c:v>0</c:v>
                </c:pt>
                <c:pt idx="36360">
                  <c:v>0</c:v>
                </c:pt>
                <c:pt idx="36361">
                  <c:v>0</c:v>
                </c:pt>
                <c:pt idx="36362">
                  <c:v>0</c:v>
                </c:pt>
                <c:pt idx="36363">
                  <c:v>1.3695652173913044</c:v>
                </c:pt>
                <c:pt idx="36364">
                  <c:v>1.3913043478260869</c:v>
                </c:pt>
                <c:pt idx="36365">
                  <c:v>1.6511627906976745</c:v>
                </c:pt>
                <c:pt idx="36366">
                  <c:v>0</c:v>
                </c:pt>
                <c:pt idx="36367">
                  <c:v>0</c:v>
                </c:pt>
                <c:pt idx="36368">
                  <c:v>0</c:v>
                </c:pt>
                <c:pt idx="36369">
                  <c:v>0</c:v>
                </c:pt>
                <c:pt idx="36370">
                  <c:v>2.0750000000000002</c:v>
                </c:pt>
                <c:pt idx="36371">
                  <c:v>0</c:v>
                </c:pt>
                <c:pt idx="36372">
                  <c:v>0</c:v>
                </c:pt>
                <c:pt idx="36373">
                  <c:v>0</c:v>
                </c:pt>
                <c:pt idx="36374">
                  <c:v>0</c:v>
                </c:pt>
                <c:pt idx="36375">
                  <c:v>0</c:v>
                </c:pt>
                <c:pt idx="36376">
                  <c:v>0</c:v>
                </c:pt>
                <c:pt idx="36377">
                  <c:v>0</c:v>
                </c:pt>
                <c:pt idx="36378">
                  <c:v>0</c:v>
                </c:pt>
                <c:pt idx="36379">
                  <c:v>0</c:v>
                </c:pt>
                <c:pt idx="36380">
                  <c:v>0.31578947368421051</c:v>
                </c:pt>
                <c:pt idx="36381">
                  <c:v>0</c:v>
                </c:pt>
                <c:pt idx="36382">
                  <c:v>0</c:v>
                </c:pt>
                <c:pt idx="36383">
                  <c:v>0</c:v>
                </c:pt>
                <c:pt idx="36384">
                  <c:v>0</c:v>
                </c:pt>
                <c:pt idx="36385">
                  <c:v>0</c:v>
                </c:pt>
                <c:pt idx="36386">
                  <c:v>0</c:v>
                </c:pt>
                <c:pt idx="36387">
                  <c:v>0</c:v>
                </c:pt>
                <c:pt idx="36388">
                  <c:v>0</c:v>
                </c:pt>
                <c:pt idx="36389">
                  <c:v>0.25</c:v>
                </c:pt>
                <c:pt idx="36390">
                  <c:v>0</c:v>
                </c:pt>
                <c:pt idx="36391">
                  <c:v>0</c:v>
                </c:pt>
                <c:pt idx="36392">
                  <c:v>0</c:v>
                </c:pt>
                <c:pt idx="36393">
                  <c:v>0</c:v>
                </c:pt>
                <c:pt idx="36394">
                  <c:v>0.2608695652173913</c:v>
                </c:pt>
                <c:pt idx="36395">
                  <c:v>0</c:v>
                </c:pt>
                <c:pt idx="36396">
                  <c:v>0</c:v>
                </c:pt>
                <c:pt idx="36397">
                  <c:v>0</c:v>
                </c:pt>
                <c:pt idx="36398">
                  <c:v>0</c:v>
                </c:pt>
                <c:pt idx="36399">
                  <c:v>0.89655172413793105</c:v>
                </c:pt>
                <c:pt idx="36400">
                  <c:v>1.5833333333333333</c:v>
                </c:pt>
                <c:pt idx="36401">
                  <c:v>1.173913043478261</c:v>
                </c:pt>
                <c:pt idx="36402">
                  <c:v>0.91304347826086951</c:v>
                </c:pt>
                <c:pt idx="36403">
                  <c:v>1.4</c:v>
                </c:pt>
                <c:pt idx="36404">
                  <c:v>1.096774193548387</c:v>
                </c:pt>
                <c:pt idx="36405">
                  <c:v>1.3636363636363635</c:v>
                </c:pt>
                <c:pt idx="36406">
                  <c:v>1.4782608695652173</c:v>
                </c:pt>
                <c:pt idx="36407">
                  <c:v>1.3703703703703705</c:v>
                </c:pt>
                <c:pt idx="36408">
                  <c:v>0</c:v>
                </c:pt>
                <c:pt idx="36409">
                  <c:v>1.3703703703703705</c:v>
                </c:pt>
                <c:pt idx="36410">
                  <c:v>0</c:v>
                </c:pt>
                <c:pt idx="36411">
                  <c:v>0</c:v>
                </c:pt>
                <c:pt idx="36412">
                  <c:v>1.1176470588235294</c:v>
                </c:pt>
                <c:pt idx="36413">
                  <c:v>1.5675675675675675</c:v>
                </c:pt>
                <c:pt idx="36414">
                  <c:v>1.6111111111111112</c:v>
                </c:pt>
                <c:pt idx="36415">
                  <c:v>0</c:v>
                </c:pt>
                <c:pt idx="36416">
                  <c:v>0</c:v>
                </c:pt>
                <c:pt idx="36417">
                  <c:v>0</c:v>
                </c:pt>
                <c:pt idx="36418">
                  <c:v>0</c:v>
                </c:pt>
                <c:pt idx="36419">
                  <c:v>0</c:v>
                </c:pt>
                <c:pt idx="36420">
                  <c:v>0</c:v>
                </c:pt>
                <c:pt idx="36421">
                  <c:v>0</c:v>
                </c:pt>
                <c:pt idx="36422">
                  <c:v>0</c:v>
                </c:pt>
                <c:pt idx="36423">
                  <c:v>0</c:v>
                </c:pt>
                <c:pt idx="36424">
                  <c:v>0</c:v>
                </c:pt>
                <c:pt idx="36425">
                  <c:v>0</c:v>
                </c:pt>
                <c:pt idx="36426">
                  <c:v>0</c:v>
                </c:pt>
                <c:pt idx="36427">
                  <c:v>0</c:v>
                </c:pt>
                <c:pt idx="36428">
                  <c:v>0</c:v>
                </c:pt>
                <c:pt idx="36429">
                  <c:v>2.125</c:v>
                </c:pt>
                <c:pt idx="36430">
                  <c:v>0</c:v>
                </c:pt>
                <c:pt idx="36431">
                  <c:v>0</c:v>
                </c:pt>
                <c:pt idx="36432">
                  <c:v>0</c:v>
                </c:pt>
                <c:pt idx="36433">
                  <c:v>0</c:v>
                </c:pt>
                <c:pt idx="36434">
                  <c:v>0</c:v>
                </c:pt>
                <c:pt idx="36435">
                  <c:v>0</c:v>
                </c:pt>
                <c:pt idx="36436">
                  <c:v>0</c:v>
                </c:pt>
                <c:pt idx="36437">
                  <c:v>0.75</c:v>
                </c:pt>
                <c:pt idx="36438">
                  <c:v>0</c:v>
                </c:pt>
                <c:pt idx="36439">
                  <c:v>0</c:v>
                </c:pt>
                <c:pt idx="36440">
                  <c:v>0</c:v>
                </c:pt>
                <c:pt idx="36441">
                  <c:v>1</c:v>
                </c:pt>
                <c:pt idx="36442">
                  <c:v>0</c:v>
                </c:pt>
                <c:pt idx="36443">
                  <c:v>0</c:v>
                </c:pt>
                <c:pt idx="36444">
                  <c:v>0</c:v>
                </c:pt>
                <c:pt idx="36445">
                  <c:v>0</c:v>
                </c:pt>
                <c:pt idx="36446">
                  <c:v>0</c:v>
                </c:pt>
                <c:pt idx="36447">
                  <c:v>0</c:v>
                </c:pt>
                <c:pt idx="36448">
                  <c:v>0</c:v>
                </c:pt>
                <c:pt idx="36449">
                  <c:v>0</c:v>
                </c:pt>
                <c:pt idx="36450">
                  <c:v>0</c:v>
                </c:pt>
                <c:pt idx="36451">
                  <c:v>0</c:v>
                </c:pt>
                <c:pt idx="36452">
                  <c:v>1.263157894736842</c:v>
                </c:pt>
                <c:pt idx="36453">
                  <c:v>0</c:v>
                </c:pt>
                <c:pt idx="36454">
                  <c:v>1.0344827586206897</c:v>
                </c:pt>
                <c:pt idx="36455">
                  <c:v>1.0666666666666667</c:v>
                </c:pt>
                <c:pt idx="36456">
                  <c:v>1.1612903225806452</c:v>
                </c:pt>
                <c:pt idx="36457">
                  <c:v>1.3333333333333333</c:v>
                </c:pt>
                <c:pt idx="36458">
                  <c:v>0</c:v>
                </c:pt>
                <c:pt idx="36459">
                  <c:v>1.3333333333333333</c:v>
                </c:pt>
                <c:pt idx="36460">
                  <c:v>0</c:v>
                </c:pt>
                <c:pt idx="36461">
                  <c:v>0</c:v>
                </c:pt>
                <c:pt idx="36462">
                  <c:v>0</c:v>
                </c:pt>
                <c:pt idx="36463">
                  <c:v>1.6585365853658536</c:v>
                </c:pt>
                <c:pt idx="36464">
                  <c:v>0</c:v>
                </c:pt>
                <c:pt idx="36465">
                  <c:v>0</c:v>
                </c:pt>
                <c:pt idx="36466">
                  <c:v>0</c:v>
                </c:pt>
                <c:pt idx="36467">
                  <c:v>0</c:v>
                </c:pt>
                <c:pt idx="36468">
                  <c:v>0</c:v>
                </c:pt>
                <c:pt idx="36469">
                  <c:v>0</c:v>
                </c:pt>
                <c:pt idx="36470">
                  <c:v>2.0263157894736841</c:v>
                </c:pt>
                <c:pt idx="36471">
                  <c:v>0</c:v>
                </c:pt>
                <c:pt idx="36472">
                  <c:v>0</c:v>
                </c:pt>
                <c:pt idx="36473">
                  <c:v>0</c:v>
                </c:pt>
                <c:pt idx="36474">
                  <c:v>0</c:v>
                </c:pt>
                <c:pt idx="36475">
                  <c:v>0</c:v>
                </c:pt>
                <c:pt idx="36476">
                  <c:v>0</c:v>
                </c:pt>
                <c:pt idx="36477">
                  <c:v>0</c:v>
                </c:pt>
                <c:pt idx="36478">
                  <c:v>0</c:v>
                </c:pt>
                <c:pt idx="36479">
                  <c:v>0</c:v>
                </c:pt>
                <c:pt idx="36480">
                  <c:v>0</c:v>
                </c:pt>
                <c:pt idx="36481">
                  <c:v>0</c:v>
                </c:pt>
                <c:pt idx="36482">
                  <c:v>0</c:v>
                </c:pt>
                <c:pt idx="36483">
                  <c:v>0</c:v>
                </c:pt>
                <c:pt idx="36484">
                  <c:v>0</c:v>
                </c:pt>
                <c:pt idx="36485">
                  <c:v>0</c:v>
                </c:pt>
                <c:pt idx="36486">
                  <c:v>0</c:v>
                </c:pt>
                <c:pt idx="36487">
                  <c:v>0</c:v>
                </c:pt>
                <c:pt idx="36488">
                  <c:v>0</c:v>
                </c:pt>
                <c:pt idx="36489">
                  <c:v>0.875</c:v>
                </c:pt>
                <c:pt idx="36490">
                  <c:v>0</c:v>
                </c:pt>
                <c:pt idx="36491">
                  <c:v>0</c:v>
                </c:pt>
                <c:pt idx="36492">
                  <c:v>0</c:v>
                </c:pt>
                <c:pt idx="36493">
                  <c:v>0</c:v>
                </c:pt>
                <c:pt idx="36494">
                  <c:v>0</c:v>
                </c:pt>
                <c:pt idx="36495">
                  <c:v>0</c:v>
                </c:pt>
                <c:pt idx="36496">
                  <c:v>1.4666666666666666</c:v>
                </c:pt>
                <c:pt idx="36497">
                  <c:v>0.41666666666666669</c:v>
                </c:pt>
                <c:pt idx="36498">
                  <c:v>0</c:v>
                </c:pt>
                <c:pt idx="36499">
                  <c:v>0</c:v>
                </c:pt>
                <c:pt idx="36500">
                  <c:v>0</c:v>
                </c:pt>
                <c:pt idx="36501">
                  <c:v>0.81818181818181823</c:v>
                </c:pt>
                <c:pt idx="36502">
                  <c:v>0</c:v>
                </c:pt>
                <c:pt idx="36503">
                  <c:v>1.3</c:v>
                </c:pt>
                <c:pt idx="36504">
                  <c:v>0</c:v>
                </c:pt>
                <c:pt idx="36505">
                  <c:v>0</c:v>
                </c:pt>
                <c:pt idx="36506">
                  <c:v>0.90625</c:v>
                </c:pt>
                <c:pt idx="36507">
                  <c:v>0.83333333333333337</c:v>
                </c:pt>
                <c:pt idx="36508">
                  <c:v>0</c:v>
                </c:pt>
                <c:pt idx="36509">
                  <c:v>0</c:v>
                </c:pt>
                <c:pt idx="36510">
                  <c:v>0</c:v>
                </c:pt>
                <c:pt idx="36511">
                  <c:v>1.5428571428571429</c:v>
                </c:pt>
                <c:pt idx="36512">
                  <c:v>1.3777777777777778</c:v>
                </c:pt>
                <c:pt idx="36513">
                  <c:v>0</c:v>
                </c:pt>
                <c:pt idx="36514">
                  <c:v>0</c:v>
                </c:pt>
                <c:pt idx="36515">
                  <c:v>2</c:v>
                </c:pt>
                <c:pt idx="36516">
                  <c:v>0.22727272727272727</c:v>
                </c:pt>
                <c:pt idx="36517">
                  <c:v>0</c:v>
                </c:pt>
                <c:pt idx="36518">
                  <c:v>0</c:v>
                </c:pt>
                <c:pt idx="36519">
                  <c:v>0</c:v>
                </c:pt>
                <c:pt idx="36520">
                  <c:v>0</c:v>
                </c:pt>
                <c:pt idx="36521">
                  <c:v>0</c:v>
                </c:pt>
                <c:pt idx="36522">
                  <c:v>0</c:v>
                </c:pt>
                <c:pt idx="36523">
                  <c:v>0</c:v>
                </c:pt>
                <c:pt idx="36524">
                  <c:v>0</c:v>
                </c:pt>
                <c:pt idx="36525">
                  <c:v>0</c:v>
                </c:pt>
                <c:pt idx="36526">
                  <c:v>0</c:v>
                </c:pt>
                <c:pt idx="36527">
                  <c:v>0</c:v>
                </c:pt>
                <c:pt idx="36528">
                  <c:v>0</c:v>
                </c:pt>
                <c:pt idx="36529">
                  <c:v>0</c:v>
                </c:pt>
                <c:pt idx="36530">
                  <c:v>0</c:v>
                </c:pt>
                <c:pt idx="36531">
                  <c:v>0</c:v>
                </c:pt>
                <c:pt idx="36532">
                  <c:v>0</c:v>
                </c:pt>
                <c:pt idx="36533">
                  <c:v>0</c:v>
                </c:pt>
                <c:pt idx="36534">
                  <c:v>0</c:v>
                </c:pt>
                <c:pt idx="36535">
                  <c:v>0</c:v>
                </c:pt>
                <c:pt idx="36536">
                  <c:v>0</c:v>
                </c:pt>
                <c:pt idx="36537">
                  <c:v>0</c:v>
                </c:pt>
                <c:pt idx="36538">
                  <c:v>0</c:v>
                </c:pt>
                <c:pt idx="36539">
                  <c:v>0</c:v>
                </c:pt>
                <c:pt idx="36540">
                  <c:v>0</c:v>
                </c:pt>
                <c:pt idx="36541">
                  <c:v>0.8</c:v>
                </c:pt>
                <c:pt idx="36542">
                  <c:v>0</c:v>
                </c:pt>
                <c:pt idx="36543">
                  <c:v>0.5</c:v>
                </c:pt>
                <c:pt idx="36544">
                  <c:v>0</c:v>
                </c:pt>
                <c:pt idx="36545">
                  <c:v>0</c:v>
                </c:pt>
                <c:pt idx="36546">
                  <c:v>0.5</c:v>
                </c:pt>
                <c:pt idx="36547">
                  <c:v>0.2857142857142857</c:v>
                </c:pt>
                <c:pt idx="36548">
                  <c:v>0</c:v>
                </c:pt>
                <c:pt idx="36549">
                  <c:v>0</c:v>
                </c:pt>
                <c:pt idx="36550">
                  <c:v>0</c:v>
                </c:pt>
                <c:pt idx="36551">
                  <c:v>1.2173913043478262</c:v>
                </c:pt>
                <c:pt idx="36552">
                  <c:v>0</c:v>
                </c:pt>
                <c:pt idx="36553">
                  <c:v>0.76923076923076927</c:v>
                </c:pt>
                <c:pt idx="36554">
                  <c:v>0</c:v>
                </c:pt>
                <c:pt idx="36555">
                  <c:v>1.7142857142857142</c:v>
                </c:pt>
                <c:pt idx="36556">
                  <c:v>0.96969696969696972</c:v>
                </c:pt>
                <c:pt idx="36557">
                  <c:v>1.1764705882352942</c:v>
                </c:pt>
                <c:pt idx="36558">
                  <c:v>1.2972972972972974</c:v>
                </c:pt>
                <c:pt idx="36559">
                  <c:v>0.78431372549019607</c:v>
                </c:pt>
                <c:pt idx="36560">
                  <c:v>1.588235294117647</c:v>
                </c:pt>
                <c:pt idx="36561">
                  <c:v>1.3414634146341464</c:v>
                </c:pt>
                <c:pt idx="36562">
                  <c:v>1.3333333333333333</c:v>
                </c:pt>
                <c:pt idx="36563">
                  <c:v>1.8461538461538463</c:v>
                </c:pt>
                <c:pt idx="36564">
                  <c:v>0</c:v>
                </c:pt>
                <c:pt idx="36565">
                  <c:v>0</c:v>
                </c:pt>
                <c:pt idx="36566">
                  <c:v>0</c:v>
                </c:pt>
                <c:pt idx="36567">
                  <c:v>0</c:v>
                </c:pt>
                <c:pt idx="36568">
                  <c:v>0</c:v>
                </c:pt>
                <c:pt idx="36569">
                  <c:v>0</c:v>
                </c:pt>
                <c:pt idx="36570">
                  <c:v>0</c:v>
                </c:pt>
                <c:pt idx="36571">
                  <c:v>0</c:v>
                </c:pt>
                <c:pt idx="36572">
                  <c:v>1.8</c:v>
                </c:pt>
                <c:pt idx="36573">
                  <c:v>1.2285714285714286</c:v>
                </c:pt>
                <c:pt idx="36574">
                  <c:v>0</c:v>
                </c:pt>
                <c:pt idx="36575">
                  <c:v>0.8</c:v>
                </c:pt>
                <c:pt idx="36576">
                  <c:v>1.6363636363636365</c:v>
                </c:pt>
                <c:pt idx="36577">
                  <c:v>0</c:v>
                </c:pt>
                <c:pt idx="36578">
                  <c:v>0</c:v>
                </c:pt>
                <c:pt idx="36579">
                  <c:v>2.0714285714285716</c:v>
                </c:pt>
                <c:pt idx="36580">
                  <c:v>1.8048780487804879</c:v>
                </c:pt>
                <c:pt idx="36581">
                  <c:v>0</c:v>
                </c:pt>
                <c:pt idx="36582">
                  <c:v>1.7954545454545454</c:v>
                </c:pt>
                <c:pt idx="36583">
                  <c:v>0</c:v>
                </c:pt>
                <c:pt idx="36584">
                  <c:v>0</c:v>
                </c:pt>
                <c:pt idx="36585">
                  <c:v>0</c:v>
                </c:pt>
                <c:pt idx="36586">
                  <c:v>0</c:v>
                </c:pt>
                <c:pt idx="36587">
                  <c:v>0</c:v>
                </c:pt>
                <c:pt idx="36588">
                  <c:v>0</c:v>
                </c:pt>
                <c:pt idx="36589">
                  <c:v>0</c:v>
                </c:pt>
                <c:pt idx="36590">
                  <c:v>0</c:v>
                </c:pt>
                <c:pt idx="36591">
                  <c:v>0</c:v>
                </c:pt>
                <c:pt idx="36592">
                  <c:v>0</c:v>
                </c:pt>
                <c:pt idx="36593">
                  <c:v>0</c:v>
                </c:pt>
                <c:pt idx="36594">
                  <c:v>0</c:v>
                </c:pt>
                <c:pt idx="36595">
                  <c:v>0</c:v>
                </c:pt>
                <c:pt idx="36596">
                  <c:v>0</c:v>
                </c:pt>
                <c:pt idx="36597">
                  <c:v>0</c:v>
                </c:pt>
                <c:pt idx="36598">
                  <c:v>0</c:v>
                </c:pt>
                <c:pt idx="36599">
                  <c:v>0</c:v>
                </c:pt>
                <c:pt idx="36600">
                  <c:v>0.2</c:v>
                </c:pt>
                <c:pt idx="36601">
                  <c:v>0</c:v>
                </c:pt>
                <c:pt idx="36602">
                  <c:v>0</c:v>
                </c:pt>
                <c:pt idx="36603">
                  <c:v>0</c:v>
                </c:pt>
                <c:pt idx="36604">
                  <c:v>0</c:v>
                </c:pt>
                <c:pt idx="36605">
                  <c:v>0</c:v>
                </c:pt>
                <c:pt idx="36606">
                  <c:v>0</c:v>
                </c:pt>
                <c:pt idx="36607">
                  <c:v>0</c:v>
                </c:pt>
                <c:pt idx="36608">
                  <c:v>0</c:v>
                </c:pt>
                <c:pt idx="36609">
                  <c:v>0</c:v>
                </c:pt>
                <c:pt idx="36610">
                  <c:v>0</c:v>
                </c:pt>
                <c:pt idx="36611">
                  <c:v>1.0476190476190477</c:v>
                </c:pt>
                <c:pt idx="36612">
                  <c:v>0</c:v>
                </c:pt>
                <c:pt idx="36613">
                  <c:v>0</c:v>
                </c:pt>
                <c:pt idx="36614">
                  <c:v>0</c:v>
                </c:pt>
                <c:pt idx="36615">
                  <c:v>0</c:v>
                </c:pt>
                <c:pt idx="36616">
                  <c:v>0</c:v>
                </c:pt>
                <c:pt idx="36617">
                  <c:v>0</c:v>
                </c:pt>
                <c:pt idx="36618">
                  <c:v>0</c:v>
                </c:pt>
                <c:pt idx="36619">
                  <c:v>1.9565217391304348</c:v>
                </c:pt>
                <c:pt idx="36620">
                  <c:v>0</c:v>
                </c:pt>
                <c:pt idx="36621">
                  <c:v>0.92682926829268297</c:v>
                </c:pt>
                <c:pt idx="36622">
                  <c:v>1.4482758620689655</c:v>
                </c:pt>
                <c:pt idx="36623">
                  <c:v>0</c:v>
                </c:pt>
                <c:pt idx="36624">
                  <c:v>1.5757575757575757</c:v>
                </c:pt>
                <c:pt idx="36625">
                  <c:v>1.2195121951219512</c:v>
                </c:pt>
                <c:pt idx="36626">
                  <c:v>0</c:v>
                </c:pt>
                <c:pt idx="36627">
                  <c:v>1.8709677419354838</c:v>
                </c:pt>
                <c:pt idx="36628">
                  <c:v>0</c:v>
                </c:pt>
                <c:pt idx="36629">
                  <c:v>1.8333333333333333</c:v>
                </c:pt>
                <c:pt idx="36630">
                  <c:v>1.8421052631578947</c:v>
                </c:pt>
                <c:pt idx="36631">
                  <c:v>0</c:v>
                </c:pt>
                <c:pt idx="36632">
                  <c:v>0</c:v>
                </c:pt>
                <c:pt idx="36633">
                  <c:v>0</c:v>
                </c:pt>
                <c:pt idx="36634">
                  <c:v>0</c:v>
                </c:pt>
                <c:pt idx="36635">
                  <c:v>0</c:v>
                </c:pt>
                <c:pt idx="36636">
                  <c:v>0</c:v>
                </c:pt>
                <c:pt idx="36637">
                  <c:v>0.41666666666666669</c:v>
                </c:pt>
                <c:pt idx="36638">
                  <c:v>0</c:v>
                </c:pt>
                <c:pt idx="36639">
                  <c:v>0</c:v>
                </c:pt>
                <c:pt idx="36640">
                  <c:v>0</c:v>
                </c:pt>
                <c:pt idx="36641">
                  <c:v>0</c:v>
                </c:pt>
                <c:pt idx="36642">
                  <c:v>1.625</c:v>
                </c:pt>
                <c:pt idx="36643">
                  <c:v>0</c:v>
                </c:pt>
                <c:pt idx="36644">
                  <c:v>0</c:v>
                </c:pt>
                <c:pt idx="36645">
                  <c:v>2</c:v>
                </c:pt>
                <c:pt idx="36646">
                  <c:v>1.8648648648648649</c:v>
                </c:pt>
                <c:pt idx="36647">
                  <c:v>1.7906976744186047</c:v>
                </c:pt>
                <c:pt idx="36648">
                  <c:v>0</c:v>
                </c:pt>
                <c:pt idx="36649">
                  <c:v>2.0975609756097562</c:v>
                </c:pt>
                <c:pt idx="36650">
                  <c:v>0</c:v>
                </c:pt>
                <c:pt idx="36651">
                  <c:v>0</c:v>
                </c:pt>
                <c:pt idx="36652">
                  <c:v>0</c:v>
                </c:pt>
                <c:pt idx="36653">
                  <c:v>0</c:v>
                </c:pt>
                <c:pt idx="36654">
                  <c:v>0</c:v>
                </c:pt>
                <c:pt idx="36655">
                  <c:v>0</c:v>
                </c:pt>
                <c:pt idx="36656">
                  <c:v>0</c:v>
                </c:pt>
                <c:pt idx="36657">
                  <c:v>0</c:v>
                </c:pt>
                <c:pt idx="36658">
                  <c:v>0</c:v>
                </c:pt>
                <c:pt idx="36659">
                  <c:v>0</c:v>
                </c:pt>
                <c:pt idx="36660">
                  <c:v>0</c:v>
                </c:pt>
                <c:pt idx="36661">
                  <c:v>0</c:v>
                </c:pt>
                <c:pt idx="36662">
                  <c:v>0</c:v>
                </c:pt>
                <c:pt idx="36663">
                  <c:v>0</c:v>
                </c:pt>
                <c:pt idx="36664">
                  <c:v>0</c:v>
                </c:pt>
                <c:pt idx="36665">
                  <c:v>0</c:v>
                </c:pt>
                <c:pt idx="36666">
                  <c:v>0</c:v>
                </c:pt>
                <c:pt idx="36667">
                  <c:v>0</c:v>
                </c:pt>
                <c:pt idx="36668">
                  <c:v>0</c:v>
                </c:pt>
                <c:pt idx="36669">
                  <c:v>0</c:v>
                </c:pt>
                <c:pt idx="36670">
                  <c:v>0.2</c:v>
                </c:pt>
                <c:pt idx="36671">
                  <c:v>0.3</c:v>
                </c:pt>
                <c:pt idx="36672">
                  <c:v>0</c:v>
                </c:pt>
                <c:pt idx="36673">
                  <c:v>0.66666666666666663</c:v>
                </c:pt>
                <c:pt idx="36674">
                  <c:v>0</c:v>
                </c:pt>
                <c:pt idx="36675">
                  <c:v>0</c:v>
                </c:pt>
                <c:pt idx="36676">
                  <c:v>0.84210526315789469</c:v>
                </c:pt>
                <c:pt idx="36677">
                  <c:v>0</c:v>
                </c:pt>
                <c:pt idx="36678">
                  <c:v>0.51851851851851849</c:v>
                </c:pt>
                <c:pt idx="36679">
                  <c:v>0</c:v>
                </c:pt>
                <c:pt idx="36680">
                  <c:v>0</c:v>
                </c:pt>
                <c:pt idx="36681">
                  <c:v>0</c:v>
                </c:pt>
                <c:pt idx="36682">
                  <c:v>1.1000000000000001</c:v>
                </c:pt>
                <c:pt idx="36683">
                  <c:v>0</c:v>
                </c:pt>
                <c:pt idx="36684">
                  <c:v>0.6428571428571429</c:v>
                </c:pt>
                <c:pt idx="36685">
                  <c:v>0</c:v>
                </c:pt>
                <c:pt idx="36686">
                  <c:v>0</c:v>
                </c:pt>
                <c:pt idx="36687">
                  <c:v>1.4838709677419355</c:v>
                </c:pt>
                <c:pt idx="36688">
                  <c:v>0.90322580645161288</c:v>
                </c:pt>
                <c:pt idx="36689">
                  <c:v>1.6153846153846154</c:v>
                </c:pt>
                <c:pt idx="36690">
                  <c:v>1.5384615384615385</c:v>
                </c:pt>
                <c:pt idx="36691">
                  <c:v>0</c:v>
                </c:pt>
                <c:pt idx="36692">
                  <c:v>0.86956521739130432</c:v>
                </c:pt>
                <c:pt idx="36693">
                  <c:v>0</c:v>
                </c:pt>
                <c:pt idx="36694">
                  <c:v>0</c:v>
                </c:pt>
                <c:pt idx="36695">
                  <c:v>1.1282051282051282</c:v>
                </c:pt>
                <c:pt idx="36696">
                  <c:v>1.5</c:v>
                </c:pt>
                <c:pt idx="36697">
                  <c:v>1.5</c:v>
                </c:pt>
                <c:pt idx="36698">
                  <c:v>0</c:v>
                </c:pt>
                <c:pt idx="36699">
                  <c:v>0</c:v>
                </c:pt>
                <c:pt idx="36700">
                  <c:v>1.5428571428571429</c:v>
                </c:pt>
                <c:pt idx="36701">
                  <c:v>1.1818181818181819</c:v>
                </c:pt>
                <c:pt idx="36702">
                  <c:v>2</c:v>
                </c:pt>
                <c:pt idx="36703">
                  <c:v>1.2765957446808511</c:v>
                </c:pt>
                <c:pt idx="36704">
                  <c:v>1.5227272727272727</c:v>
                </c:pt>
                <c:pt idx="36705">
                  <c:v>0</c:v>
                </c:pt>
                <c:pt idx="36706">
                  <c:v>0</c:v>
                </c:pt>
                <c:pt idx="36707">
                  <c:v>0</c:v>
                </c:pt>
                <c:pt idx="36708">
                  <c:v>0</c:v>
                </c:pt>
                <c:pt idx="36709">
                  <c:v>0</c:v>
                </c:pt>
                <c:pt idx="36710">
                  <c:v>0</c:v>
                </c:pt>
                <c:pt idx="36711">
                  <c:v>0</c:v>
                </c:pt>
                <c:pt idx="36712">
                  <c:v>0</c:v>
                </c:pt>
                <c:pt idx="36713">
                  <c:v>0</c:v>
                </c:pt>
                <c:pt idx="36714">
                  <c:v>0</c:v>
                </c:pt>
                <c:pt idx="36715">
                  <c:v>0</c:v>
                </c:pt>
                <c:pt idx="36716">
                  <c:v>0</c:v>
                </c:pt>
                <c:pt idx="36717">
                  <c:v>1.3793103448275863</c:v>
                </c:pt>
                <c:pt idx="36718">
                  <c:v>0</c:v>
                </c:pt>
                <c:pt idx="36719">
                  <c:v>0</c:v>
                </c:pt>
                <c:pt idx="36720">
                  <c:v>1.2647058823529411</c:v>
                </c:pt>
                <c:pt idx="36721">
                  <c:v>0</c:v>
                </c:pt>
                <c:pt idx="36722">
                  <c:v>0</c:v>
                </c:pt>
                <c:pt idx="36723">
                  <c:v>0</c:v>
                </c:pt>
                <c:pt idx="36724">
                  <c:v>1.2093023255813953</c:v>
                </c:pt>
                <c:pt idx="36725">
                  <c:v>2.064516129032258</c:v>
                </c:pt>
                <c:pt idx="36726">
                  <c:v>1.558139534883721</c:v>
                </c:pt>
                <c:pt idx="36727">
                  <c:v>1.868421052631579</c:v>
                </c:pt>
                <c:pt idx="36728">
                  <c:v>0</c:v>
                </c:pt>
                <c:pt idx="36729">
                  <c:v>0</c:v>
                </c:pt>
                <c:pt idx="36730">
                  <c:v>0</c:v>
                </c:pt>
                <c:pt idx="36731">
                  <c:v>0</c:v>
                </c:pt>
                <c:pt idx="36732">
                  <c:v>0</c:v>
                </c:pt>
                <c:pt idx="36733">
                  <c:v>0</c:v>
                </c:pt>
                <c:pt idx="36734">
                  <c:v>1.9761904761904763</c:v>
                </c:pt>
                <c:pt idx="36735">
                  <c:v>0</c:v>
                </c:pt>
                <c:pt idx="36736">
                  <c:v>0</c:v>
                </c:pt>
                <c:pt idx="36737">
                  <c:v>0</c:v>
                </c:pt>
                <c:pt idx="36738">
                  <c:v>0</c:v>
                </c:pt>
                <c:pt idx="36739">
                  <c:v>0</c:v>
                </c:pt>
                <c:pt idx="36740">
                  <c:v>0</c:v>
                </c:pt>
                <c:pt idx="36741">
                  <c:v>0</c:v>
                </c:pt>
                <c:pt idx="36742">
                  <c:v>0</c:v>
                </c:pt>
                <c:pt idx="36743">
                  <c:v>0</c:v>
                </c:pt>
                <c:pt idx="36744">
                  <c:v>0</c:v>
                </c:pt>
                <c:pt idx="36745">
                  <c:v>0</c:v>
                </c:pt>
                <c:pt idx="36746">
                  <c:v>0</c:v>
                </c:pt>
                <c:pt idx="36747">
                  <c:v>0</c:v>
                </c:pt>
                <c:pt idx="36748">
                  <c:v>0</c:v>
                </c:pt>
                <c:pt idx="36749">
                  <c:v>0</c:v>
                </c:pt>
                <c:pt idx="36750">
                  <c:v>0</c:v>
                </c:pt>
                <c:pt idx="36751">
                  <c:v>0</c:v>
                </c:pt>
                <c:pt idx="36752">
                  <c:v>0</c:v>
                </c:pt>
                <c:pt idx="36753">
                  <c:v>0</c:v>
                </c:pt>
                <c:pt idx="36754">
                  <c:v>1.0526315789473684</c:v>
                </c:pt>
                <c:pt idx="36755">
                  <c:v>0</c:v>
                </c:pt>
                <c:pt idx="36756">
                  <c:v>0</c:v>
                </c:pt>
                <c:pt idx="36757">
                  <c:v>0</c:v>
                </c:pt>
                <c:pt idx="36758">
                  <c:v>0</c:v>
                </c:pt>
                <c:pt idx="36759">
                  <c:v>1.5333333333333334</c:v>
                </c:pt>
                <c:pt idx="36760">
                  <c:v>1.3235294117647058</c:v>
                </c:pt>
                <c:pt idx="36761">
                  <c:v>1.4444444444444444</c:v>
                </c:pt>
                <c:pt idx="36762">
                  <c:v>1.024390243902439</c:v>
                </c:pt>
                <c:pt idx="36763">
                  <c:v>1.8620689655172413</c:v>
                </c:pt>
                <c:pt idx="36764">
                  <c:v>1.2894736842105263</c:v>
                </c:pt>
                <c:pt idx="36765">
                  <c:v>0</c:v>
                </c:pt>
                <c:pt idx="36766">
                  <c:v>1.1627906976744187</c:v>
                </c:pt>
                <c:pt idx="36767">
                  <c:v>0</c:v>
                </c:pt>
                <c:pt idx="36768">
                  <c:v>1.7714285714285714</c:v>
                </c:pt>
                <c:pt idx="36769">
                  <c:v>0</c:v>
                </c:pt>
                <c:pt idx="36770">
                  <c:v>0</c:v>
                </c:pt>
                <c:pt idx="36771">
                  <c:v>2.0810810810810811</c:v>
                </c:pt>
                <c:pt idx="36772">
                  <c:v>0</c:v>
                </c:pt>
                <c:pt idx="36773">
                  <c:v>0</c:v>
                </c:pt>
                <c:pt idx="36774">
                  <c:v>0</c:v>
                </c:pt>
                <c:pt idx="36775">
                  <c:v>0</c:v>
                </c:pt>
                <c:pt idx="36776">
                  <c:v>0</c:v>
                </c:pt>
                <c:pt idx="36777">
                  <c:v>0</c:v>
                </c:pt>
                <c:pt idx="36778">
                  <c:v>0</c:v>
                </c:pt>
                <c:pt idx="36779">
                  <c:v>0</c:v>
                </c:pt>
                <c:pt idx="36780">
                  <c:v>0</c:v>
                </c:pt>
                <c:pt idx="36781">
                  <c:v>0</c:v>
                </c:pt>
                <c:pt idx="36782">
                  <c:v>0</c:v>
                </c:pt>
                <c:pt idx="36783">
                  <c:v>0</c:v>
                </c:pt>
                <c:pt idx="36784">
                  <c:v>0</c:v>
                </c:pt>
                <c:pt idx="36785">
                  <c:v>0</c:v>
                </c:pt>
                <c:pt idx="36786">
                  <c:v>1.5862068965517242</c:v>
                </c:pt>
                <c:pt idx="36787">
                  <c:v>0</c:v>
                </c:pt>
                <c:pt idx="36788">
                  <c:v>0</c:v>
                </c:pt>
                <c:pt idx="36789">
                  <c:v>1.3829787234042554</c:v>
                </c:pt>
                <c:pt idx="36790">
                  <c:v>1.6222222222222222</c:v>
                </c:pt>
                <c:pt idx="36791">
                  <c:v>1.972972972972973</c:v>
                </c:pt>
                <c:pt idx="36792">
                  <c:v>0</c:v>
                </c:pt>
                <c:pt idx="36793">
                  <c:v>0</c:v>
                </c:pt>
                <c:pt idx="36794">
                  <c:v>0</c:v>
                </c:pt>
                <c:pt idx="36795">
                  <c:v>0</c:v>
                </c:pt>
                <c:pt idx="36796">
                  <c:v>0</c:v>
                </c:pt>
                <c:pt idx="36797">
                  <c:v>0</c:v>
                </c:pt>
                <c:pt idx="36798">
                  <c:v>0</c:v>
                </c:pt>
                <c:pt idx="36799">
                  <c:v>0</c:v>
                </c:pt>
                <c:pt idx="36800">
                  <c:v>0</c:v>
                </c:pt>
                <c:pt idx="36801">
                  <c:v>0</c:v>
                </c:pt>
                <c:pt idx="36802">
                  <c:v>0</c:v>
                </c:pt>
                <c:pt idx="36803">
                  <c:v>0</c:v>
                </c:pt>
                <c:pt idx="36804">
                  <c:v>0</c:v>
                </c:pt>
                <c:pt idx="36805">
                  <c:v>0</c:v>
                </c:pt>
                <c:pt idx="36806">
                  <c:v>0</c:v>
                </c:pt>
                <c:pt idx="36807">
                  <c:v>0.26666666666666666</c:v>
                </c:pt>
                <c:pt idx="36808">
                  <c:v>0</c:v>
                </c:pt>
                <c:pt idx="36809">
                  <c:v>0</c:v>
                </c:pt>
                <c:pt idx="36810">
                  <c:v>0</c:v>
                </c:pt>
                <c:pt idx="36811">
                  <c:v>0</c:v>
                </c:pt>
                <c:pt idx="36812">
                  <c:v>0</c:v>
                </c:pt>
                <c:pt idx="36813">
                  <c:v>0</c:v>
                </c:pt>
                <c:pt idx="36814">
                  <c:v>0</c:v>
                </c:pt>
                <c:pt idx="36815">
                  <c:v>0</c:v>
                </c:pt>
                <c:pt idx="36816">
                  <c:v>0</c:v>
                </c:pt>
                <c:pt idx="36817">
                  <c:v>0</c:v>
                </c:pt>
                <c:pt idx="36818">
                  <c:v>0.25</c:v>
                </c:pt>
                <c:pt idx="36819">
                  <c:v>0</c:v>
                </c:pt>
                <c:pt idx="36820">
                  <c:v>0</c:v>
                </c:pt>
                <c:pt idx="36821">
                  <c:v>1.411764705882353</c:v>
                </c:pt>
                <c:pt idx="36822">
                  <c:v>0</c:v>
                </c:pt>
                <c:pt idx="36823">
                  <c:v>0.33333333333333331</c:v>
                </c:pt>
                <c:pt idx="36824">
                  <c:v>0.77272727272727271</c:v>
                </c:pt>
                <c:pt idx="36825">
                  <c:v>0</c:v>
                </c:pt>
                <c:pt idx="36826">
                  <c:v>1.4</c:v>
                </c:pt>
                <c:pt idx="36827">
                  <c:v>0.95833333333333337</c:v>
                </c:pt>
                <c:pt idx="36828">
                  <c:v>1.5789473684210527</c:v>
                </c:pt>
                <c:pt idx="36829">
                  <c:v>0</c:v>
                </c:pt>
                <c:pt idx="36830">
                  <c:v>0</c:v>
                </c:pt>
                <c:pt idx="36831">
                  <c:v>1.1428571428571428</c:v>
                </c:pt>
                <c:pt idx="36832">
                  <c:v>1</c:v>
                </c:pt>
                <c:pt idx="36833">
                  <c:v>0.81632653061224492</c:v>
                </c:pt>
                <c:pt idx="36834">
                  <c:v>1.4102564102564104</c:v>
                </c:pt>
                <c:pt idx="36835">
                  <c:v>0</c:v>
                </c:pt>
                <c:pt idx="36836">
                  <c:v>0</c:v>
                </c:pt>
                <c:pt idx="36837">
                  <c:v>0</c:v>
                </c:pt>
                <c:pt idx="36838">
                  <c:v>0</c:v>
                </c:pt>
                <c:pt idx="36839">
                  <c:v>0</c:v>
                </c:pt>
                <c:pt idx="36840">
                  <c:v>0</c:v>
                </c:pt>
                <c:pt idx="36841">
                  <c:v>0</c:v>
                </c:pt>
                <c:pt idx="36842">
                  <c:v>0</c:v>
                </c:pt>
                <c:pt idx="36843">
                  <c:v>0</c:v>
                </c:pt>
                <c:pt idx="36844">
                  <c:v>0</c:v>
                </c:pt>
                <c:pt idx="36845">
                  <c:v>0</c:v>
                </c:pt>
                <c:pt idx="36846">
                  <c:v>0</c:v>
                </c:pt>
                <c:pt idx="36847">
                  <c:v>1.9069767441860466</c:v>
                </c:pt>
                <c:pt idx="36848">
                  <c:v>0</c:v>
                </c:pt>
                <c:pt idx="36849">
                  <c:v>0</c:v>
                </c:pt>
                <c:pt idx="36850">
                  <c:v>0</c:v>
                </c:pt>
                <c:pt idx="36851">
                  <c:v>0</c:v>
                </c:pt>
                <c:pt idx="36852">
                  <c:v>0</c:v>
                </c:pt>
                <c:pt idx="36853">
                  <c:v>0</c:v>
                </c:pt>
                <c:pt idx="36854">
                  <c:v>0</c:v>
                </c:pt>
                <c:pt idx="36855">
                  <c:v>0</c:v>
                </c:pt>
                <c:pt idx="36856">
                  <c:v>0</c:v>
                </c:pt>
                <c:pt idx="36857">
                  <c:v>0</c:v>
                </c:pt>
                <c:pt idx="36858">
                  <c:v>0</c:v>
                </c:pt>
                <c:pt idx="36859">
                  <c:v>0</c:v>
                </c:pt>
                <c:pt idx="36860">
                  <c:v>0</c:v>
                </c:pt>
                <c:pt idx="36861">
                  <c:v>0</c:v>
                </c:pt>
                <c:pt idx="36862">
                  <c:v>0</c:v>
                </c:pt>
                <c:pt idx="36863">
                  <c:v>0</c:v>
                </c:pt>
                <c:pt idx="36864">
                  <c:v>0</c:v>
                </c:pt>
                <c:pt idx="36865">
                  <c:v>0</c:v>
                </c:pt>
                <c:pt idx="36866">
                  <c:v>0</c:v>
                </c:pt>
                <c:pt idx="36867">
                  <c:v>0</c:v>
                </c:pt>
                <c:pt idx="36868">
                  <c:v>0</c:v>
                </c:pt>
                <c:pt idx="36869">
                  <c:v>0</c:v>
                </c:pt>
                <c:pt idx="36870">
                  <c:v>0</c:v>
                </c:pt>
                <c:pt idx="36871">
                  <c:v>0</c:v>
                </c:pt>
                <c:pt idx="36872">
                  <c:v>0</c:v>
                </c:pt>
                <c:pt idx="36873">
                  <c:v>0</c:v>
                </c:pt>
                <c:pt idx="36874">
                  <c:v>0</c:v>
                </c:pt>
                <c:pt idx="36875">
                  <c:v>0</c:v>
                </c:pt>
                <c:pt idx="36876">
                  <c:v>0</c:v>
                </c:pt>
                <c:pt idx="36877">
                  <c:v>0</c:v>
                </c:pt>
                <c:pt idx="36878">
                  <c:v>0</c:v>
                </c:pt>
                <c:pt idx="36879">
                  <c:v>0</c:v>
                </c:pt>
                <c:pt idx="36880">
                  <c:v>0</c:v>
                </c:pt>
                <c:pt idx="36881">
                  <c:v>0</c:v>
                </c:pt>
                <c:pt idx="36882">
                  <c:v>0</c:v>
                </c:pt>
                <c:pt idx="36883">
                  <c:v>0</c:v>
                </c:pt>
                <c:pt idx="36884">
                  <c:v>0</c:v>
                </c:pt>
                <c:pt idx="36885">
                  <c:v>1.3</c:v>
                </c:pt>
                <c:pt idx="36886">
                  <c:v>0</c:v>
                </c:pt>
                <c:pt idx="36887">
                  <c:v>0</c:v>
                </c:pt>
                <c:pt idx="36888">
                  <c:v>0.7857142857142857</c:v>
                </c:pt>
                <c:pt idx="36889">
                  <c:v>0.91666666666666663</c:v>
                </c:pt>
                <c:pt idx="36890">
                  <c:v>1.2592592592592593</c:v>
                </c:pt>
                <c:pt idx="36891">
                  <c:v>1.4285714285714286</c:v>
                </c:pt>
                <c:pt idx="36892">
                  <c:v>1.5833333333333333</c:v>
                </c:pt>
                <c:pt idx="36893">
                  <c:v>0</c:v>
                </c:pt>
                <c:pt idx="36894">
                  <c:v>0</c:v>
                </c:pt>
                <c:pt idx="36895">
                  <c:v>0</c:v>
                </c:pt>
                <c:pt idx="36896">
                  <c:v>1.4736842105263157</c:v>
                </c:pt>
                <c:pt idx="36897">
                  <c:v>0</c:v>
                </c:pt>
                <c:pt idx="36898">
                  <c:v>0</c:v>
                </c:pt>
                <c:pt idx="36899">
                  <c:v>1.8918918918918919</c:v>
                </c:pt>
                <c:pt idx="36900">
                  <c:v>2.1142857142857143</c:v>
                </c:pt>
                <c:pt idx="36901">
                  <c:v>0</c:v>
                </c:pt>
                <c:pt idx="36902">
                  <c:v>0</c:v>
                </c:pt>
                <c:pt idx="36903">
                  <c:v>0</c:v>
                </c:pt>
                <c:pt idx="36904">
                  <c:v>2</c:v>
                </c:pt>
                <c:pt idx="36905">
                  <c:v>0</c:v>
                </c:pt>
                <c:pt idx="36906">
                  <c:v>0</c:v>
                </c:pt>
                <c:pt idx="36907">
                  <c:v>0</c:v>
                </c:pt>
                <c:pt idx="36908">
                  <c:v>0</c:v>
                </c:pt>
                <c:pt idx="36909">
                  <c:v>0</c:v>
                </c:pt>
                <c:pt idx="36910">
                  <c:v>0</c:v>
                </c:pt>
                <c:pt idx="36911">
                  <c:v>0.30769230769230771</c:v>
                </c:pt>
                <c:pt idx="36912">
                  <c:v>0</c:v>
                </c:pt>
                <c:pt idx="36913">
                  <c:v>0</c:v>
                </c:pt>
                <c:pt idx="36914">
                  <c:v>1.7826086956521738</c:v>
                </c:pt>
                <c:pt idx="36915">
                  <c:v>0</c:v>
                </c:pt>
                <c:pt idx="36916">
                  <c:v>1.2380952380952381</c:v>
                </c:pt>
                <c:pt idx="36917">
                  <c:v>1.5238095238095237</c:v>
                </c:pt>
                <c:pt idx="36918">
                  <c:v>0</c:v>
                </c:pt>
                <c:pt idx="36919">
                  <c:v>1.6585365853658536</c:v>
                </c:pt>
                <c:pt idx="36920">
                  <c:v>1.9473684210526316</c:v>
                </c:pt>
                <c:pt idx="36921">
                  <c:v>1.6046511627906976</c:v>
                </c:pt>
                <c:pt idx="36922">
                  <c:v>0</c:v>
                </c:pt>
                <c:pt idx="36923">
                  <c:v>0</c:v>
                </c:pt>
                <c:pt idx="36924">
                  <c:v>0</c:v>
                </c:pt>
                <c:pt idx="36925">
                  <c:v>0</c:v>
                </c:pt>
                <c:pt idx="36926">
                  <c:v>0</c:v>
                </c:pt>
                <c:pt idx="36927">
                  <c:v>0</c:v>
                </c:pt>
                <c:pt idx="36928">
                  <c:v>0</c:v>
                </c:pt>
                <c:pt idx="36929">
                  <c:v>0</c:v>
                </c:pt>
                <c:pt idx="36930">
                  <c:v>0</c:v>
                </c:pt>
                <c:pt idx="36931">
                  <c:v>0</c:v>
                </c:pt>
                <c:pt idx="36932">
                  <c:v>0</c:v>
                </c:pt>
                <c:pt idx="36933">
                  <c:v>0</c:v>
                </c:pt>
                <c:pt idx="36934">
                  <c:v>0</c:v>
                </c:pt>
                <c:pt idx="36935">
                  <c:v>0</c:v>
                </c:pt>
                <c:pt idx="36936">
                  <c:v>0</c:v>
                </c:pt>
                <c:pt idx="36937">
                  <c:v>0</c:v>
                </c:pt>
                <c:pt idx="36938">
                  <c:v>0</c:v>
                </c:pt>
                <c:pt idx="36939">
                  <c:v>0</c:v>
                </c:pt>
                <c:pt idx="36940">
                  <c:v>0</c:v>
                </c:pt>
                <c:pt idx="36941">
                  <c:v>0</c:v>
                </c:pt>
                <c:pt idx="36942">
                  <c:v>0</c:v>
                </c:pt>
                <c:pt idx="36943">
                  <c:v>1.1428571428571428</c:v>
                </c:pt>
                <c:pt idx="36944">
                  <c:v>0</c:v>
                </c:pt>
                <c:pt idx="36945">
                  <c:v>0</c:v>
                </c:pt>
                <c:pt idx="36946">
                  <c:v>0</c:v>
                </c:pt>
                <c:pt idx="36947">
                  <c:v>0</c:v>
                </c:pt>
                <c:pt idx="36948">
                  <c:v>0</c:v>
                </c:pt>
                <c:pt idx="36949">
                  <c:v>0</c:v>
                </c:pt>
                <c:pt idx="36950">
                  <c:v>0</c:v>
                </c:pt>
                <c:pt idx="36951">
                  <c:v>0.7142857142857143</c:v>
                </c:pt>
                <c:pt idx="36952">
                  <c:v>0.6</c:v>
                </c:pt>
                <c:pt idx="36953">
                  <c:v>0</c:v>
                </c:pt>
                <c:pt idx="36954">
                  <c:v>0</c:v>
                </c:pt>
                <c:pt idx="36955">
                  <c:v>0</c:v>
                </c:pt>
                <c:pt idx="36956">
                  <c:v>0</c:v>
                </c:pt>
                <c:pt idx="36957">
                  <c:v>1.3333333333333333</c:v>
                </c:pt>
                <c:pt idx="36958">
                  <c:v>0</c:v>
                </c:pt>
                <c:pt idx="36959">
                  <c:v>1.5428571428571429</c:v>
                </c:pt>
                <c:pt idx="36960">
                  <c:v>1.5555555555555556</c:v>
                </c:pt>
                <c:pt idx="36961">
                  <c:v>0</c:v>
                </c:pt>
                <c:pt idx="36962">
                  <c:v>0</c:v>
                </c:pt>
                <c:pt idx="36963">
                  <c:v>0</c:v>
                </c:pt>
                <c:pt idx="36964">
                  <c:v>0</c:v>
                </c:pt>
                <c:pt idx="36965">
                  <c:v>2</c:v>
                </c:pt>
                <c:pt idx="36966">
                  <c:v>0</c:v>
                </c:pt>
                <c:pt idx="36967">
                  <c:v>0</c:v>
                </c:pt>
                <c:pt idx="36968">
                  <c:v>0</c:v>
                </c:pt>
                <c:pt idx="36969">
                  <c:v>0</c:v>
                </c:pt>
                <c:pt idx="36970">
                  <c:v>0</c:v>
                </c:pt>
                <c:pt idx="36971">
                  <c:v>0</c:v>
                </c:pt>
                <c:pt idx="36972">
                  <c:v>0</c:v>
                </c:pt>
                <c:pt idx="36973">
                  <c:v>0</c:v>
                </c:pt>
                <c:pt idx="36974">
                  <c:v>0</c:v>
                </c:pt>
                <c:pt idx="36975">
                  <c:v>2.0882352941176472</c:v>
                </c:pt>
                <c:pt idx="36976">
                  <c:v>0</c:v>
                </c:pt>
                <c:pt idx="36977">
                  <c:v>2.0294117647058822</c:v>
                </c:pt>
                <c:pt idx="36978">
                  <c:v>1.7857142857142858</c:v>
                </c:pt>
                <c:pt idx="36979">
                  <c:v>0</c:v>
                </c:pt>
                <c:pt idx="36980">
                  <c:v>0</c:v>
                </c:pt>
                <c:pt idx="36981">
                  <c:v>0</c:v>
                </c:pt>
                <c:pt idx="36982">
                  <c:v>0</c:v>
                </c:pt>
                <c:pt idx="36983">
                  <c:v>0</c:v>
                </c:pt>
                <c:pt idx="36984">
                  <c:v>0</c:v>
                </c:pt>
                <c:pt idx="36985">
                  <c:v>0</c:v>
                </c:pt>
                <c:pt idx="36986">
                  <c:v>0</c:v>
                </c:pt>
                <c:pt idx="36987">
                  <c:v>0</c:v>
                </c:pt>
                <c:pt idx="36988">
                  <c:v>0</c:v>
                </c:pt>
                <c:pt idx="36989">
                  <c:v>0</c:v>
                </c:pt>
                <c:pt idx="36990">
                  <c:v>0</c:v>
                </c:pt>
                <c:pt idx="36991">
                  <c:v>0</c:v>
                </c:pt>
                <c:pt idx="36992">
                  <c:v>0</c:v>
                </c:pt>
                <c:pt idx="36993">
                  <c:v>0</c:v>
                </c:pt>
                <c:pt idx="36994">
                  <c:v>0</c:v>
                </c:pt>
                <c:pt idx="36995">
                  <c:v>0</c:v>
                </c:pt>
                <c:pt idx="36996">
                  <c:v>0</c:v>
                </c:pt>
                <c:pt idx="36997">
                  <c:v>0</c:v>
                </c:pt>
                <c:pt idx="36998">
                  <c:v>0</c:v>
                </c:pt>
                <c:pt idx="36999">
                  <c:v>0</c:v>
                </c:pt>
                <c:pt idx="37000">
                  <c:v>0</c:v>
                </c:pt>
                <c:pt idx="37001">
                  <c:v>0</c:v>
                </c:pt>
                <c:pt idx="37002">
                  <c:v>0</c:v>
                </c:pt>
                <c:pt idx="37003">
                  <c:v>0</c:v>
                </c:pt>
                <c:pt idx="37004">
                  <c:v>0</c:v>
                </c:pt>
                <c:pt idx="37005">
                  <c:v>0</c:v>
                </c:pt>
                <c:pt idx="37006">
                  <c:v>0</c:v>
                </c:pt>
                <c:pt idx="37007">
                  <c:v>0</c:v>
                </c:pt>
                <c:pt idx="37008">
                  <c:v>0</c:v>
                </c:pt>
                <c:pt idx="37009">
                  <c:v>0</c:v>
                </c:pt>
                <c:pt idx="37010">
                  <c:v>0</c:v>
                </c:pt>
                <c:pt idx="37011">
                  <c:v>0</c:v>
                </c:pt>
                <c:pt idx="37012">
                  <c:v>0</c:v>
                </c:pt>
                <c:pt idx="37013">
                  <c:v>0</c:v>
                </c:pt>
                <c:pt idx="37014">
                  <c:v>0</c:v>
                </c:pt>
                <c:pt idx="37015">
                  <c:v>0</c:v>
                </c:pt>
                <c:pt idx="37016">
                  <c:v>0.22222222222222221</c:v>
                </c:pt>
                <c:pt idx="37017">
                  <c:v>0.39130434782608697</c:v>
                </c:pt>
                <c:pt idx="37018">
                  <c:v>0</c:v>
                </c:pt>
                <c:pt idx="37019">
                  <c:v>0</c:v>
                </c:pt>
                <c:pt idx="37020">
                  <c:v>0.4375</c:v>
                </c:pt>
                <c:pt idx="37021">
                  <c:v>0</c:v>
                </c:pt>
                <c:pt idx="37022">
                  <c:v>1.7419354838709677</c:v>
                </c:pt>
                <c:pt idx="37023">
                  <c:v>0.88372093023255816</c:v>
                </c:pt>
                <c:pt idx="37024">
                  <c:v>1.5294117647058822</c:v>
                </c:pt>
                <c:pt idx="37025">
                  <c:v>0.97674418604651159</c:v>
                </c:pt>
                <c:pt idx="37026">
                  <c:v>1.2777777777777777</c:v>
                </c:pt>
                <c:pt idx="37027">
                  <c:v>1.0454545454545454</c:v>
                </c:pt>
                <c:pt idx="37028">
                  <c:v>0.80769230769230771</c:v>
                </c:pt>
                <c:pt idx="37029">
                  <c:v>1.85</c:v>
                </c:pt>
                <c:pt idx="37030">
                  <c:v>1.3725490196078431</c:v>
                </c:pt>
                <c:pt idx="37031">
                  <c:v>0</c:v>
                </c:pt>
                <c:pt idx="37032">
                  <c:v>1.8</c:v>
                </c:pt>
                <c:pt idx="37033">
                  <c:v>0</c:v>
                </c:pt>
                <c:pt idx="37034">
                  <c:v>0</c:v>
                </c:pt>
                <c:pt idx="37035">
                  <c:v>0</c:v>
                </c:pt>
                <c:pt idx="37036">
                  <c:v>0</c:v>
                </c:pt>
                <c:pt idx="37037">
                  <c:v>0</c:v>
                </c:pt>
                <c:pt idx="37038">
                  <c:v>0</c:v>
                </c:pt>
                <c:pt idx="37039">
                  <c:v>0</c:v>
                </c:pt>
                <c:pt idx="37040">
                  <c:v>0</c:v>
                </c:pt>
                <c:pt idx="37041">
                  <c:v>0</c:v>
                </c:pt>
                <c:pt idx="37042">
                  <c:v>1.0789473684210527</c:v>
                </c:pt>
                <c:pt idx="37043">
                  <c:v>1.5757575757575757</c:v>
                </c:pt>
                <c:pt idx="37044">
                  <c:v>0</c:v>
                </c:pt>
                <c:pt idx="37045">
                  <c:v>0</c:v>
                </c:pt>
                <c:pt idx="37046">
                  <c:v>1.4324324324324325</c:v>
                </c:pt>
                <c:pt idx="37047">
                  <c:v>0</c:v>
                </c:pt>
                <c:pt idx="37048">
                  <c:v>1.04</c:v>
                </c:pt>
                <c:pt idx="37049">
                  <c:v>0</c:v>
                </c:pt>
                <c:pt idx="37050">
                  <c:v>0</c:v>
                </c:pt>
                <c:pt idx="37051">
                  <c:v>0</c:v>
                </c:pt>
                <c:pt idx="37052">
                  <c:v>0</c:v>
                </c:pt>
                <c:pt idx="37053">
                  <c:v>0</c:v>
                </c:pt>
                <c:pt idx="37054">
                  <c:v>0</c:v>
                </c:pt>
                <c:pt idx="37055">
                  <c:v>0</c:v>
                </c:pt>
                <c:pt idx="37056">
                  <c:v>0</c:v>
                </c:pt>
                <c:pt idx="37057">
                  <c:v>0</c:v>
                </c:pt>
                <c:pt idx="37058">
                  <c:v>0</c:v>
                </c:pt>
                <c:pt idx="37059">
                  <c:v>0</c:v>
                </c:pt>
                <c:pt idx="37060">
                  <c:v>0</c:v>
                </c:pt>
                <c:pt idx="37061">
                  <c:v>0</c:v>
                </c:pt>
                <c:pt idx="37062">
                  <c:v>0</c:v>
                </c:pt>
                <c:pt idx="37063">
                  <c:v>0</c:v>
                </c:pt>
                <c:pt idx="37064">
                  <c:v>0</c:v>
                </c:pt>
                <c:pt idx="37065">
                  <c:v>0</c:v>
                </c:pt>
                <c:pt idx="37066">
                  <c:v>0</c:v>
                </c:pt>
                <c:pt idx="37067">
                  <c:v>0</c:v>
                </c:pt>
                <c:pt idx="37068">
                  <c:v>0</c:v>
                </c:pt>
                <c:pt idx="37069">
                  <c:v>0</c:v>
                </c:pt>
                <c:pt idx="37070">
                  <c:v>0</c:v>
                </c:pt>
                <c:pt idx="37071">
                  <c:v>0</c:v>
                </c:pt>
                <c:pt idx="37072">
                  <c:v>0</c:v>
                </c:pt>
                <c:pt idx="37073">
                  <c:v>0</c:v>
                </c:pt>
                <c:pt idx="37074">
                  <c:v>0</c:v>
                </c:pt>
                <c:pt idx="37075">
                  <c:v>0</c:v>
                </c:pt>
                <c:pt idx="37076">
                  <c:v>0.6</c:v>
                </c:pt>
                <c:pt idx="37077">
                  <c:v>0</c:v>
                </c:pt>
                <c:pt idx="37078">
                  <c:v>0</c:v>
                </c:pt>
                <c:pt idx="37079">
                  <c:v>0</c:v>
                </c:pt>
                <c:pt idx="37080">
                  <c:v>0</c:v>
                </c:pt>
                <c:pt idx="37081">
                  <c:v>0</c:v>
                </c:pt>
                <c:pt idx="37082">
                  <c:v>0</c:v>
                </c:pt>
                <c:pt idx="37083">
                  <c:v>0</c:v>
                </c:pt>
                <c:pt idx="37084">
                  <c:v>0</c:v>
                </c:pt>
                <c:pt idx="37085">
                  <c:v>0</c:v>
                </c:pt>
                <c:pt idx="37086">
                  <c:v>0</c:v>
                </c:pt>
                <c:pt idx="37087">
                  <c:v>0</c:v>
                </c:pt>
                <c:pt idx="37088">
                  <c:v>0</c:v>
                </c:pt>
                <c:pt idx="37089">
                  <c:v>0</c:v>
                </c:pt>
                <c:pt idx="37090">
                  <c:v>1</c:v>
                </c:pt>
                <c:pt idx="37091">
                  <c:v>0</c:v>
                </c:pt>
                <c:pt idx="37092">
                  <c:v>0</c:v>
                </c:pt>
                <c:pt idx="37093">
                  <c:v>0</c:v>
                </c:pt>
                <c:pt idx="37094">
                  <c:v>0</c:v>
                </c:pt>
                <c:pt idx="37095">
                  <c:v>0</c:v>
                </c:pt>
                <c:pt idx="37096">
                  <c:v>0</c:v>
                </c:pt>
                <c:pt idx="37097">
                  <c:v>0.29629629629629628</c:v>
                </c:pt>
                <c:pt idx="37098">
                  <c:v>0</c:v>
                </c:pt>
                <c:pt idx="37099">
                  <c:v>1.1764705882352942</c:v>
                </c:pt>
                <c:pt idx="37100">
                  <c:v>0</c:v>
                </c:pt>
                <c:pt idx="37101">
                  <c:v>0</c:v>
                </c:pt>
                <c:pt idx="37102">
                  <c:v>0</c:v>
                </c:pt>
                <c:pt idx="37103">
                  <c:v>0</c:v>
                </c:pt>
                <c:pt idx="37104">
                  <c:v>0</c:v>
                </c:pt>
                <c:pt idx="37105">
                  <c:v>0</c:v>
                </c:pt>
                <c:pt idx="37106">
                  <c:v>0</c:v>
                </c:pt>
                <c:pt idx="37107">
                  <c:v>1.0303030303030303</c:v>
                </c:pt>
                <c:pt idx="37108">
                  <c:v>1.9473684210526316</c:v>
                </c:pt>
                <c:pt idx="37109">
                  <c:v>0</c:v>
                </c:pt>
                <c:pt idx="37110">
                  <c:v>1.2903225806451613</c:v>
                </c:pt>
                <c:pt idx="37111">
                  <c:v>1.1176470588235294</c:v>
                </c:pt>
                <c:pt idx="37112">
                  <c:v>1.4814814814814814</c:v>
                </c:pt>
                <c:pt idx="37113">
                  <c:v>1.9565217391304348</c:v>
                </c:pt>
                <c:pt idx="37114">
                  <c:v>1.6428571428571428</c:v>
                </c:pt>
                <c:pt idx="37115">
                  <c:v>0.95238095238095233</c:v>
                </c:pt>
                <c:pt idx="37116">
                  <c:v>1.4666666666666666</c:v>
                </c:pt>
                <c:pt idx="37117">
                  <c:v>0</c:v>
                </c:pt>
                <c:pt idx="37118">
                  <c:v>0</c:v>
                </c:pt>
                <c:pt idx="37119">
                  <c:v>1.4285714285714286</c:v>
                </c:pt>
                <c:pt idx="37120">
                  <c:v>1.1111111111111112</c:v>
                </c:pt>
                <c:pt idx="37121">
                  <c:v>1.5294117647058822</c:v>
                </c:pt>
                <c:pt idx="37122">
                  <c:v>0</c:v>
                </c:pt>
                <c:pt idx="37123">
                  <c:v>0</c:v>
                </c:pt>
                <c:pt idx="37124">
                  <c:v>0</c:v>
                </c:pt>
                <c:pt idx="37125">
                  <c:v>0</c:v>
                </c:pt>
                <c:pt idx="37126">
                  <c:v>1.7777777777777777</c:v>
                </c:pt>
                <c:pt idx="37127">
                  <c:v>0</c:v>
                </c:pt>
                <c:pt idx="37128">
                  <c:v>0</c:v>
                </c:pt>
                <c:pt idx="37129">
                  <c:v>2.1219512195121952</c:v>
                </c:pt>
                <c:pt idx="37130">
                  <c:v>0</c:v>
                </c:pt>
                <c:pt idx="37131">
                  <c:v>0</c:v>
                </c:pt>
                <c:pt idx="37132">
                  <c:v>0</c:v>
                </c:pt>
                <c:pt idx="37133">
                  <c:v>0</c:v>
                </c:pt>
                <c:pt idx="37134">
                  <c:v>0</c:v>
                </c:pt>
                <c:pt idx="37135">
                  <c:v>0</c:v>
                </c:pt>
                <c:pt idx="37136">
                  <c:v>0</c:v>
                </c:pt>
                <c:pt idx="37137">
                  <c:v>0</c:v>
                </c:pt>
                <c:pt idx="37138">
                  <c:v>0</c:v>
                </c:pt>
                <c:pt idx="37139">
                  <c:v>0</c:v>
                </c:pt>
                <c:pt idx="37140">
                  <c:v>0</c:v>
                </c:pt>
                <c:pt idx="37141">
                  <c:v>0</c:v>
                </c:pt>
                <c:pt idx="37142">
                  <c:v>0</c:v>
                </c:pt>
                <c:pt idx="37143">
                  <c:v>0</c:v>
                </c:pt>
                <c:pt idx="37144">
                  <c:v>0</c:v>
                </c:pt>
                <c:pt idx="37145">
                  <c:v>0</c:v>
                </c:pt>
                <c:pt idx="37146">
                  <c:v>0</c:v>
                </c:pt>
                <c:pt idx="37147">
                  <c:v>0</c:v>
                </c:pt>
                <c:pt idx="37148">
                  <c:v>1.9750000000000001</c:v>
                </c:pt>
                <c:pt idx="37149">
                  <c:v>2</c:v>
                </c:pt>
                <c:pt idx="37150">
                  <c:v>0</c:v>
                </c:pt>
                <c:pt idx="37151">
                  <c:v>0</c:v>
                </c:pt>
                <c:pt idx="37152">
                  <c:v>0</c:v>
                </c:pt>
                <c:pt idx="37153">
                  <c:v>1.8809523809523809</c:v>
                </c:pt>
                <c:pt idx="37154">
                  <c:v>0</c:v>
                </c:pt>
                <c:pt idx="37155">
                  <c:v>0</c:v>
                </c:pt>
                <c:pt idx="37156">
                  <c:v>0</c:v>
                </c:pt>
                <c:pt idx="37157">
                  <c:v>0</c:v>
                </c:pt>
                <c:pt idx="37158">
                  <c:v>0</c:v>
                </c:pt>
                <c:pt idx="37159">
                  <c:v>0</c:v>
                </c:pt>
                <c:pt idx="37160">
                  <c:v>0</c:v>
                </c:pt>
                <c:pt idx="37161">
                  <c:v>0</c:v>
                </c:pt>
                <c:pt idx="37162">
                  <c:v>0</c:v>
                </c:pt>
                <c:pt idx="37163">
                  <c:v>0</c:v>
                </c:pt>
                <c:pt idx="37164">
                  <c:v>0</c:v>
                </c:pt>
                <c:pt idx="37165">
                  <c:v>0</c:v>
                </c:pt>
                <c:pt idx="37166">
                  <c:v>0</c:v>
                </c:pt>
                <c:pt idx="37167">
                  <c:v>0</c:v>
                </c:pt>
                <c:pt idx="37168">
                  <c:v>0</c:v>
                </c:pt>
                <c:pt idx="37169">
                  <c:v>0</c:v>
                </c:pt>
                <c:pt idx="37170">
                  <c:v>0</c:v>
                </c:pt>
                <c:pt idx="37171">
                  <c:v>0</c:v>
                </c:pt>
                <c:pt idx="37172">
                  <c:v>0</c:v>
                </c:pt>
                <c:pt idx="37173">
                  <c:v>0</c:v>
                </c:pt>
                <c:pt idx="37174">
                  <c:v>0</c:v>
                </c:pt>
                <c:pt idx="37175">
                  <c:v>0</c:v>
                </c:pt>
                <c:pt idx="37176">
                  <c:v>0</c:v>
                </c:pt>
                <c:pt idx="37177">
                  <c:v>0</c:v>
                </c:pt>
                <c:pt idx="37178">
                  <c:v>0</c:v>
                </c:pt>
                <c:pt idx="37179">
                  <c:v>0.28000000000000003</c:v>
                </c:pt>
                <c:pt idx="37180">
                  <c:v>0</c:v>
                </c:pt>
                <c:pt idx="37181">
                  <c:v>0</c:v>
                </c:pt>
                <c:pt idx="37182">
                  <c:v>0</c:v>
                </c:pt>
                <c:pt idx="37183">
                  <c:v>0.77777777777777779</c:v>
                </c:pt>
                <c:pt idx="37184">
                  <c:v>0</c:v>
                </c:pt>
                <c:pt idx="37185">
                  <c:v>0</c:v>
                </c:pt>
                <c:pt idx="37186">
                  <c:v>0</c:v>
                </c:pt>
                <c:pt idx="37187">
                  <c:v>0</c:v>
                </c:pt>
                <c:pt idx="37188">
                  <c:v>0</c:v>
                </c:pt>
                <c:pt idx="37189">
                  <c:v>0</c:v>
                </c:pt>
                <c:pt idx="37190">
                  <c:v>0</c:v>
                </c:pt>
                <c:pt idx="37191">
                  <c:v>0.78260869565217395</c:v>
                </c:pt>
                <c:pt idx="37192">
                  <c:v>0</c:v>
                </c:pt>
                <c:pt idx="37193">
                  <c:v>0</c:v>
                </c:pt>
                <c:pt idx="37194">
                  <c:v>0</c:v>
                </c:pt>
                <c:pt idx="37195">
                  <c:v>0</c:v>
                </c:pt>
                <c:pt idx="37196">
                  <c:v>1.4166666666666667</c:v>
                </c:pt>
                <c:pt idx="37197">
                  <c:v>0</c:v>
                </c:pt>
                <c:pt idx="37198">
                  <c:v>1.2380952380952381</c:v>
                </c:pt>
                <c:pt idx="37199">
                  <c:v>0</c:v>
                </c:pt>
                <c:pt idx="37200">
                  <c:v>1.5</c:v>
                </c:pt>
                <c:pt idx="37201">
                  <c:v>1.52</c:v>
                </c:pt>
                <c:pt idx="37202">
                  <c:v>0</c:v>
                </c:pt>
                <c:pt idx="37203">
                  <c:v>0</c:v>
                </c:pt>
                <c:pt idx="37204">
                  <c:v>0.9375</c:v>
                </c:pt>
                <c:pt idx="37205">
                  <c:v>1.6296296296296295</c:v>
                </c:pt>
                <c:pt idx="37206">
                  <c:v>1.2424242424242424</c:v>
                </c:pt>
                <c:pt idx="37207">
                  <c:v>0</c:v>
                </c:pt>
                <c:pt idx="37208">
                  <c:v>1.2058823529411764</c:v>
                </c:pt>
                <c:pt idx="37209">
                  <c:v>0</c:v>
                </c:pt>
                <c:pt idx="37210">
                  <c:v>1.5</c:v>
                </c:pt>
                <c:pt idx="37211">
                  <c:v>1.7142857142857142</c:v>
                </c:pt>
                <c:pt idx="37212">
                  <c:v>1.3191489361702127</c:v>
                </c:pt>
                <c:pt idx="37213">
                  <c:v>1.4772727272727273</c:v>
                </c:pt>
                <c:pt idx="37214">
                  <c:v>0</c:v>
                </c:pt>
                <c:pt idx="37215">
                  <c:v>0</c:v>
                </c:pt>
                <c:pt idx="37216">
                  <c:v>0</c:v>
                </c:pt>
                <c:pt idx="37217">
                  <c:v>0</c:v>
                </c:pt>
                <c:pt idx="37218">
                  <c:v>0</c:v>
                </c:pt>
                <c:pt idx="37219">
                  <c:v>0</c:v>
                </c:pt>
                <c:pt idx="37220">
                  <c:v>0</c:v>
                </c:pt>
                <c:pt idx="37221">
                  <c:v>0</c:v>
                </c:pt>
                <c:pt idx="37222">
                  <c:v>0</c:v>
                </c:pt>
                <c:pt idx="37223">
                  <c:v>0</c:v>
                </c:pt>
                <c:pt idx="37224">
                  <c:v>0</c:v>
                </c:pt>
                <c:pt idx="37225">
                  <c:v>0.73913043478260865</c:v>
                </c:pt>
                <c:pt idx="37226">
                  <c:v>1.9</c:v>
                </c:pt>
                <c:pt idx="37227">
                  <c:v>0</c:v>
                </c:pt>
                <c:pt idx="37228">
                  <c:v>0</c:v>
                </c:pt>
                <c:pt idx="37229">
                  <c:v>0</c:v>
                </c:pt>
                <c:pt idx="37230">
                  <c:v>0</c:v>
                </c:pt>
                <c:pt idx="37231">
                  <c:v>1.6216216216216217</c:v>
                </c:pt>
                <c:pt idx="37232">
                  <c:v>0</c:v>
                </c:pt>
                <c:pt idx="37233">
                  <c:v>0</c:v>
                </c:pt>
                <c:pt idx="37234">
                  <c:v>1.3541666666666667</c:v>
                </c:pt>
                <c:pt idx="37235">
                  <c:v>0</c:v>
                </c:pt>
                <c:pt idx="37236">
                  <c:v>0</c:v>
                </c:pt>
                <c:pt idx="37237">
                  <c:v>0</c:v>
                </c:pt>
                <c:pt idx="37238">
                  <c:v>2.1282051282051282</c:v>
                </c:pt>
                <c:pt idx="37239">
                  <c:v>2.0487804878048781</c:v>
                </c:pt>
                <c:pt idx="37240">
                  <c:v>2.0975609756097562</c:v>
                </c:pt>
                <c:pt idx="37241">
                  <c:v>0</c:v>
                </c:pt>
                <c:pt idx="37242">
                  <c:v>0</c:v>
                </c:pt>
                <c:pt idx="37243">
                  <c:v>0</c:v>
                </c:pt>
                <c:pt idx="37244">
                  <c:v>0</c:v>
                </c:pt>
                <c:pt idx="37245">
                  <c:v>0</c:v>
                </c:pt>
                <c:pt idx="37246">
                  <c:v>0</c:v>
                </c:pt>
                <c:pt idx="37247">
                  <c:v>0</c:v>
                </c:pt>
                <c:pt idx="37248">
                  <c:v>0</c:v>
                </c:pt>
                <c:pt idx="37249">
                  <c:v>0</c:v>
                </c:pt>
                <c:pt idx="37250">
                  <c:v>0</c:v>
                </c:pt>
                <c:pt idx="37251">
                  <c:v>0</c:v>
                </c:pt>
                <c:pt idx="37252">
                  <c:v>0</c:v>
                </c:pt>
                <c:pt idx="37253">
                  <c:v>0</c:v>
                </c:pt>
                <c:pt idx="37254">
                  <c:v>0</c:v>
                </c:pt>
                <c:pt idx="37255">
                  <c:v>0</c:v>
                </c:pt>
                <c:pt idx="37256">
                  <c:v>0</c:v>
                </c:pt>
                <c:pt idx="37257">
                  <c:v>0</c:v>
                </c:pt>
                <c:pt idx="37258">
                  <c:v>0</c:v>
                </c:pt>
                <c:pt idx="37259">
                  <c:v>0</c:v>
                </c:pt>
                <c:pt idx="37260">
                  <c:v>0</c:v>
                </c:pt>
                <c:pt idx="37261">
                  <c:v>0</c:v>
                </c:pt>
                <c:pt idx="37262">
                  <c:v>0</c:v>
                </c:pt>
                <c:pt idx="37263">
                  <c:v>0</c:v>
                </c:pt>
                <c:pt idx="37264">
                  <c:v>0</c:v>
                </c:pt>
                <c:pt idx="37265">
                  <c:v>0</c:v>
                </c:pt>
                <c:pt idx="37266">
                  <c:v>0</c:v>
                </c:pt>
                <c:pt idx="37267">
                  <c:v>0</c:v>
                </c:pt>
                <c:pt idx="37268">
                  <c:v>0</c:v>
                </c:pt>
                <c:pt idx="37269">
                  <c:v>0</c:v>
                </c:pt>
                <c:pt idx="37270">
                  <c:v>0</c:v>
                </c:pt>
                <c:pt idx="37271">
                  <c:v>0</c:v>
                </c:pt>
                <c:pt idx="37272">
                  <c:v>0</c:v>
                </c:pt>
                <c:pt idx="37273">
                  <c:v>0</c:v>
                </c:pt>
                <c:pt idx="37274">
                  <c:v>0.95238095238095233</c:v>
                </c:pt>
                <c:pt idx="37275">
                  <c:v>0</c:v>
                </c:pt>
                <c:pt idx="37276">
                  <c:v>0</c:v>
                </c:pt>
                <c:pt idx="37277">
                  <c:v>0</c:v>
                </c:pt>
                <c:pt idx="37278">
                  <c:v>0</c:v>
                </c:pt>
                <c:pt idx="37279">
                  <c:v>0.32</c:v>
                </c:pt>
                <c:pt idx="37280">
                  <c:v>0.32</c:v>
                </c:pt>
                <c:pt idx="37281">
                  <c:v>0.60869565217391308</c:v>
                </c:pt>
                <c:pt idx="37282">
                  <c:v>0</c:v>
                </c:pt>
                <c:pt idx="37283">
                  <c:v>1.28</c:v>
                </c:pt>
                <c:pt idx="37284">
                  <c:v>1.4193548387096775</c:v>
                </c:pt>
                <c:pt idx="37285">
                  <c:v>0.8666666666666667</c:v>
                </c:pt>
                <c:pt idx="37286">
                  <c:v>1.1818181818181819</c:v>
                </c:pt>
                <c:pt idx="37287">
                  <c:v>2.0625</c:v>
                </c:pt>
                <c:pt idx="37288">
                  <c:v>1.8888888888888888</c:v>
                </c:pt>
                <c:pt idx="37289">
                  <c:v>1.9459459459459461</c:v>
                </c:pt>
                <c:pt idx="37290">
                  <c:v>0</c:v>
                </c:pt>
                <c:pt idx="37291">
                  <c:v>0</c:v>
                </c:pt>
                <c:pt idx="37292">
                  <c:v>0</c:v>
                </c:pt>
                <c:pt idx="37293">
                  <c:v>0</c:v>
                </c:pt>
                <c:pt idx="37294">
                  <c:v>0</c:v>
                </c:pt>
                <c:pt idx="37295">
                  <c:v>0</c:v>
                </c:pt>
                <c:pt idx="37296">
                  <c:v>0</c:v>
                </c:pt>
                <c:pt idx="37297">
                  <c:v>0</c:v>
                </c:pt>
                <c:pt idx="37298">
                  <c:v>0</c:v>
                </c:pt>
                <c:pt idx="37299">
                  <c:v>0</c:v>
                </c:pt>
                <c:pt idx="37300">
                  <c:v>0</c:v>
                </c:pt>
                <c:pt idx="37301">
                  <c:v>0.33333333333333331</c:v>
                </c:pt>
                <c:pt idx="37302">
                  <c:v>0</c:v>
                </c:pt>
                <c:pt idx="37303">
                  <c:v>1.5357142857142858</c:v>
                </c:pt>
                <c:pt idx="37304">
                  <c:v>0</c:v>
                </c:pt>
                <c:pt idx="37305">
                  <c:v>1.6666666666666667</c:v>
                </c:pt>
                <c:pt idx="37306">
                  <c:v>1.1020408163265305</c:v>
                </c:pt>
                <c:pt idx="37307">
                  <c:v>1.3414634146341464</c:v>
                </c:pt>
                <c:pt idx="37308">
                  <c:v>0</c:v>
                </c:pt>
                <c:pt idx="37309">
                  <c:v>1.3958333333333333</c:v>
                </c:pt>
                <c:pt idx="37310">
                  <c:v>1.9722222222222223</c:v>
                </c:pt>
                <c:pt idx="37311">
                  <c:v>1.6153846153846154</c:v>
                </c:pt>
                <c:pt idx="37312">
                  <c:v>1.8292682926829269</c:v>
                </c:pt>
                <c:pt idx="37313">
                  <c:v>1.8636363636363635</c:v>
                </c:pt>
                <c:pt idx="37314">
                  <c:v>1.5</c:v>
                </c:pt>
                <c:pt idx="37315">
                  <c:v>0</c:v>
                </c:pt>
                <c:pt idx="37316">
                  <c:v>0</c:v>
                </c:pt>
                <c:pt idx="37317">
                  <c:v>0</c:v>
                </c:pt>
                <c:pt idx="37318">
                  <c:v>0</c:v>
                </c:pt>
                <c:pt idx="37319">
                  <c:v>0</c:v>
                </c:pt>
                <c:pt idx="37320">
                  <c:v>0</c:v>
                </c:pt>
                <c:pt idx="37321">
                  <c:v>0</c:v>
                </c:pt>
                <c:pt idx="37322">
                  <c:v>0</c:v>
                </c:pt>
                <c:pt idx="37323">
                  <c:v>0</c:v>
                </c:pt>
                <c:pt idx="37324">
                  <c:v>0</c:v>
                </c:pt>
                <c:pt idx="37325">
                  <c:v>0</c:v>
                </c:pt>
                <c:pt idx="37326">
                  <c:v>0</c:v>
                </c:pt>
                <c:pt idx="37327">
                  <c:v>1.9782608695652173</c:v>
                </c:pt>
                <c:pt idx="37328">
                  <c:v>0</c:v>
                </c:pt>
                <c:pt idx="37329">
                  <c:v>0</c:v>
                </c:pt>
                <c:pt idx="37330">
                  <c:v>0</c:v>
                </c:pt>
                <c:pt idx="37331">
                  <c:v>0</c:v>
                </c:pt>
                <c:pt idx="37332">
                  <c:v>0</c:v>
                </c:pt>
                <c:pt idx="37333">
                  <c:v>0</c:v>
                </c:pt>
                <c:pt idx="37334">
                  <c:v>0</c:v>
                </c:pt>
                <c:pt idx="37335">
                  <c:v>0</c:v>
                </c:pt>
                <c:pt idx="37336">
                  <c:v>0</c:v>
                </c:pt>
                <c:pt idx="37337">
                  <c:v>0</c:v>
                </c:pt>
                <c:pt idx="37338">
                  <c:v>0</c:v>
                </c:pt>
                <c:pt idx="37339">
                  <c:v>0</c:v>
                </c:pt>
                <c:pt idx="37340">
                  <c:v>0.24</c:v>
                </c:pt>
                <c:pt idx="37341">
                  <c:v>0.32</c:v>
                </c:pt>
                <c:pt idx="37342">
                  <c:v>0</c:v>
                </c:pt>
                <c:pt idx="37343">
                  <c:v>0.24</c:v>
                </c:pt>
                <c:pt idx="37344">
                  <c:v>0.29411764705882354</c:v>
                </c:pt>
                <c:pt idx="37345">
                  <c:v>1</c:v>
                </c:pt>
                <c:pt idx="37346">
                  <c:v>0</c:v>
                </c:pt>
                <c:pt idx="37347">
                  <c:v>1.6</c:v>
                </c:pt>
                <c:pt idx="37348">
                  <c:v>1.5652173913043479</c:v>
                </c:pt>
                <c:pt idx="37349">
                  <c:v>1.4615384615384615</c:v>
                </c:pt>
                <c:pt idx="37350">
                  <c:v>1.1944444444444444</c:v>
                </c:pt>
                <c:pt idx="37351">
                  <c:v>1.1666666666666667</c:v>
                </c:pt>
                <c:pt idx="37352">
                  <c:v>2</c:v>
                </c:pt>
                <c:pt idx="37353">
                  <c:v>0</c:v>
                </c:pt>
                <c:pt idx="37354">
                  <c:v>0</c:v>
                </c:pt>
                <c:pt idx="37355">
                  <c:v>0</c:v>
                </c:pt>
                <c:pt idx="37356">
                  <c:v>1.9285714285714286</c:v>
                </c:pt>
                <c:pt idx="37357">
                  <c:v>0</c:v>
                </c:pt>
                <c:pt idx="37358">
                  <c:v>0</c:v>
                </c:pt>
                <c:pt idx="37359">
                  <c:v>0</c:v>
                </c:pt>
                <c:pt idx="37360">
                  <c:v>0</c:v>
                </c:pt>
                <c:pt idx="37361">
                  <c:v>1.1944444444444444</c:v>
                </c:pt>
                <c:pt idx="37362">
                  <c:v>1.52</c:v>
                </c:pt>
                <c:pt idx="37363">
                  <c:v>0</c:v>
                </c:pt>
                <c:pt idx="37364">
                  <c:v>0</c:v>
                </c:pt>
                <c:pt idx="37365">
                  <c:v>0</c:v>
                </c:pt>
                <c:pt idx="37366">
                  <c:v>1.7105263157894737</c:v>
                </c:pt>
                <c:pt idx="37367">
                  <c:v>0</c:v>
                </c:pt>
                <c:pt idx="37368">
                  <c:v>0</c:v>
                </c:pt>
                <c:pt idx="37369">
                  <c:v>0</c:v>
                </c:pt>
                <c:pt idx="37370">
                  <c:v>1.8604651162790697</c:v>
                </c:pt>
                <c:pt idx="37371">
                  <c:v>0</c:v>
                </c:pt>
                <c:pt idx="37372">
                  <c:v>1.711111111111111</c:v>
                </c:pt>
                <c:pt idx="37373">
                  <c:v>0</c:v>
                </c:pt>
                <c:pt idx="37374">
                  <c:v>0</c:v>
                </c:pt>
                <c:pt idx="37375">
                  <c:v>0</c:v>
                </c:pt>
                <c:pt idx="37376">
                  <c:v>0</c:v>
                </c:pt>
                <c:pt idx="37377">
                  <c:v>0</c:v>
                </c:pt>
                <c:pt idx="37378">
                  <c:v>0</c:v>
                </c:pt>
                <c:pt idx="37379">
                  <c:v>0</c:v>
                </c:pt>
                <c:pt idx="37380">
                  <c:v>0</c:v>
                </c:pt>
                <c:pt idx="37381">
                  <c:v>2.0217391304347827</c:v>
                </c:pt>
                <c:pt idx="37382">
                  <c:v>0</c:v>
                </c:pt>
                <c:pt idx="37383">
                  <c:v>0</c:v>
                </c:pt>
                <c:pt idx="37384">
                  <c:v>0</c:v>
                </c:pt>
                <c:pt idx="37385">
                  <c:v>0</c:v>
                </c:pt>
                <c:pt idx="37386">
                  <c:v>0</c:v>
                </c:pt>
                <c:pt idx="37387">
                  <c:v>0</c:v>
                </c:pt>
                <c:pt idx="37388">
                  <c:v>0</c:v>
                </c:pt>
                <c:pt idx="37389">
                  <c:v>0</c:v>
                </c:pt>
                <c:pt idx="37390">
                  <c:v>0</c:v>
                </c:pt>
                <c:pt idx="37391">
                  <c:v>0</c:v>
                </c:pt>
                <c:pt idx="37392">
                  <c:v>0</c:v>
                </c:pt>
                <c:pt idx="37393">
                  <c:v>0</c:v>
                </c:pt>
                <c:pt idx="37394">
                  <c:v>0</c:v>
                </c:pt>
                <c:pt idx="37395">
                  <c:v>0</c:v>
                </c:pt>
                <c:pt idx="37396">
                  <c:v>0</c:v>
                </c:pt>
                <c:pt idx="37397">
                  <c:v>0</c:v>
                </c:pt>
                <c:pt idx="37398">
                  <c:v>0</c:v>
                </c:pt>
                <c:pt idx="37399">
                  <c:v>0</c:v>
                </c:pt>
                <c:pt idx="37400">
                  <c:v>0</c:v>
                </c:pt>
                <c:pt idx="37401">
                  <c:v>0</c:v>
                </c:pt>
                <c:pt idx="37402">
                  <c:v>0</c:v>
                </c:pt>
                <c:pt idx="37403">
                  <c:v>0.29166666666666669</c:v>
                </c:pt>
                <c:pt idx="37404">
                  <c:v>0</c:v>
                </c:pt>
                <c:pt idx="37405">
                  <c:v>0</c:v>
                </c:pt>
                <c:pt idx="37406">
                  <c:v>0.5714285714285714</c:v>
                </c:pt>
                <c:pt idx="37407">
                  <c:v>0</c:v>
                </c:pt>
                <c:pt idx="37408">
                  <c:v>1.1351351351351351</c:v>
                </c:pt>
                <c:pt idx="37409">
                  <c:v>2.5</c:v>
                </c:pt>
                <c:pt idx="37410">
                  <c:v>0</c:v>
                </c:pt>
                <c:pt idx="37411">
                  <c:v>1.263157894736842</c:v>
                </c:pt>
                <c:pt idx="37412">
                  <c:v>1.3617021276595744</c:v>
                </c:pt>
                <c:pt idx="37413">
                  <c:v>1.446808510638298</c:v>
                </c:pt>
                <c:pt idx="37414">
                  <c:v>1.4166666666666667</c:v>
                </c:pt>
                <c:pt idx="37415">
                  <c:v>0</c:v>
                </c:pt>
                <c:pt idx="37416">
                  <c:v>0</c:v>
                </c:pt>
                <c:pt idx="37417">
                  <c:v>0</c:v>
                </c:pt>
                <c:pt idx="37418">
                  <c:v>0</c:v>
                </c:pt>
                <c:pt idx="37419">
                  <c:v>0</c:v>
                </c:pt>
                <c:pt idx="37420">
                  <c:v>0</c:v>
                </c:pt>
                <c:pt idx="37421">
                  <c:v>0</c:v>
                </c:pt>
                <c:pt idx="37422">
                  <c:v>0</c:v>
                </c:pt>
                <c:pt idx="37423">
                  <c:v>0</c:v>
                </c:pt>
                <c:pt idx="37424">
                  <c:v>0</c:v>
                </c:pt>
                <c:pt idx="37425">
                  <c:v>0</c:v>
                </c:pt>
                <c:pt idx="37426">
                  <c:v>1.7749999999999999</c:v>
                </c:pt>
                <c:pt idx="37427">
                  <c:v>1.9230769230769231</c:v>
                </c:pt>
                <c:pt idx="37428">
                  <c:v>0</c:v>
                </c:pt>
                <c:pt idx="37429">
                  <c:v>0</c:v>
                </c:pt>
                <c:pt idx="37430">
                  <c:v>0</c:v>
                </c:pt>
                <c:pt idx="37431">
                  <c:v>1.9545454545454546</c:v>
                </c:pt>
                <c:pt idx="37432">
                  <c:v>0</c:v>
                </c:pt>
                <c:pt idx="37433">
                  <c:v>2.0256410256410255</c:v>
                </c:pt>
                <c:pt idx="37434">
                  <c:v>0</c:v>
                </c:pt>
                <c:pt idx="37435">
                  <c:v>0</c:v>
                </c:pt>
                <c:pt idx="37436">
                  <c:v>0</c:v>
                </c:pt>
                <c:pt idx="37437">
                  <c:v>0</c:v>
                </c:pt>
                <c:pt idx="37438">
                  <c:v>0</c:v>
                </c:pt>
                <c:pt idx="37439">
                  <c:v>0</c:v>
                </c:pt>
                <c:pt idx="37440">
                  <c:v>0</c:v>
                </c:pt>
                <c:pt idx="37441">
                  <c:v>0</c:v>
                </c:pt>
                <c:pt idx="37442">
                  <c:v>0</c:v>
                </c:pt>
                <c:pt idx="37443">
                  <c:v>0</c:v>
                </c:pt>
                <c:pt idx="37444">
                  <c:v>0</c:v>
                </c:pt>
                <c:pt idx="37445">
                  <c:v>0</c:v>
                </c:pt>
                <c:pt idx="37446">
                  <c:v>0</c:v>
                </c:pt>
                <c:pt idx="37447">
                  <c:v>0</c:v>
                </c:pt>
                <c:pt idx="37448">
                  <c:v>0</c:v>
                </c:pt>
                <c:pt idx="37449">
                  <c:v>0</c:v>
                </c:pt>
                <c:pt idx="37450">
                  <c:v>1</c:v>
                </c:pt>
                <c:pt idx="37451">
                  <c:v>0.41666666666666669</c:v>
                </c:pt>
                <c:pt idx="37452">
                  <c:v>0.66666666666666663</c:v>
                </c:pt>
                <c:pt idx="37453">
                  <c:v>1.4285714285714286</c:v>
                </c:pt>
                <c:pt idx="37454">
                  <c:v>0</c:v>
                </c:pt>
                <c:pt idx="37455">
                  <c:v>1.5454545454545454</c:v>
                </c:pt>
                <c:pt idx="37456">
                  <c:v>0</c:v>
                </c:pt>
                <c:pt idx="37457">
                  <c:v>1.7575757575757576</c:v>
                </c:pt>
                <c:pt idx="37458">
                  <c:v>0.79245283018867929</c:v>
                </c:pt>
                <c:pt idx="37459">
                  <c:v>1.5675675675675675</c:v>
                </c:pt>
                <c:pt idx="37460">
                  <c:v>1.5</c:v>
                </c:pt>
                <c:pt idx="37461">
                  <c:v>1.4042553191489362</c:v>
                </c:pt>
                <c:pt idx="37462">
                  <c:v>0</c:v>
                </c:pt>
                <c:pt idx="37463">
                  <c:v>2.1136363636363638</c:v>
                </c:pt>
                <c:pt idx="37464">
                  <c:v>0</c:v>
                </c:pt>
                <c:pt idx="37465">
                  <c:v>0</c:v>
                </c:pt>
                <c:pt idx="37466">
                  <c:v>0</c:v>
                </c:pt>
                <c:pt idx="37467">
                  <c:v>1.4347826086956521</c:v>
                </c:pt>
                <c:pt idx="37468">
                  <c:v>1.9047619047619047</c:v>
                </c:pt>
                <c:pt idx="37469">
                  <c:v>0</c:v>
                </c:pt>
                <c:pt idx="37470">
                  <c:v>0</c:v>
                </c:pt>
                <c:pt idx="37471">
                  <c:v>0</c:v>
                </c:pt>
                <c:pt idx="37472">
                  <c:v>0</c:v>
                </c:pt>
                <c:pt idx="37473">
                  <c:v>0</c:v>
                </c:pt>
                <c:pt idx="37474">
                  <c:v>0</c:v>
                </c:pt>
                <c:pt idx="37475">
                  <c:v>0</c:v>
                </c:pt>
                <c:pt idx="37476">
                  <c:v>0</c:v>
                </c:pt>
                <c:pt idx="37477">
                  <c:v>0</c:v>
                </c:pt>
                <c:pt idx="37478">
                  <c:v>0</c:v>
                </c:pt>
                <c:pt idx="37479">
                  <c:v>0</c:v>
                </c:pt>
                <c:pt idx="37480">
                  <c:v>0</c:v>
                </c:pt>
                <c:pt idx="37481">
                  <c:v>0</c:v>
                </c:pt>
                <c:pt idx="37482">
                  <c:v>0</c:v>
                </c:pt>
                <c:pt idx="37483">
                  <c:v>0</c:v>
                </c:pt>
                <c:pt idx="37484">
                  <c:v>0</c:v>
                </c:pt>
                <c:pt idx="37485">
                  <c:v>0</c:v>
                </c:pt>
                <c:pt idx="37486">
                  <c:v>0</c:v>
                </c:pt>
                <c:pt idx="37487">
                  <c:v>0</c:v>
                </c:pt>
                <c:pt idx="37488">
                  <c:v>0</c:v>
                </c:pt>
                <c:pt idx="37489">
                  <c:v>1.1428571428571428</c:v>
                </c:pt>
                <c:pt idx="37490">
                  <c:v>0</c:v>
                </c:pt>
                <c:pt idx="37491">
                  <c:v>0</c:v>
                </c:pt>
                <c:pt idx="37492">
                  <c:v>0</c:v>
                </c:pt>
                <c:pt idx="37493">
                  <c:v>0</c:v>
                </c:pt>
                <c:pt idx="37494">
                  <c:v>0</c:v>
                </c:pt>
                <c:pt idx="37495">
                  <c:v>0</c:v>
                </c:pt>
                <c:pt idx="37496">
                  <c:v>0</c:v>
                </c:pt>
                <c:pt idx="37497">
                  <c:v>0</c:v>
                </c:pt>
                <c:pt idx="37498">
                  <c:v>0</c:v>
                </c:pt>
                <c:pt idx="37499">
                  <c:v>0</c:v>
                </c:pt>
                <c:pt idx="37500">
                  <c:v>0</c:v>
                </c:pt>
                <c:pt idx="37501">
                  <c:v>0</c:v>
                </c:pt>
                <c:pt idx="37502">
                  <c:v>0</c:v>
                </c:pt>
                <c:pt idx="37503">
                  <c:v>0.86956521739130432</c:v>
                </c:pt>
                <c:pt idx="37504">
                  <c:v>1.2222222222222223</c:v>
                </c:pt>
                <c:pt idx="37505">
                  <c:v>0</c:v>
                </c:pt>
                <c:pt idx="37506">
                  <c:v>0</c:v>
                </c:pt>
                <c:pt idx="37507">
                  <c:v>1.5428571428571429</c:v>
                </c:pt>
                <c:pt idx="37508">
                  <c:v>0</c:v>
                </c:pt>
                <c:pt idx="37509">
                  <c:v>1.8181818181818181</c:v>
                </c:pt>
                <c:pt idx="37510">
                  <c:v>0</c:v>
                </c:pt>
                <c:pt idx="37511">
                  <c:v>1.3023255813953489</c:v>
                </c:pt>
                <c:pt idx="37512">
                  <c:v>0</c:v>
                </c:pt>
                <c:pt idx="37513">
                  <c:v>1.6756756756756757</c:v>
                </c:pt>
                <c:pt idx="37514">
                  <c:v>0</c:v>
                </c:pt>
                <c:pt idx="37515">
                  <c:v>0</c:v>
                </c:pt>
                <c:pt idx="37516">
                  <c:v>0</c:v>
                </c:pt>
                <c:pt idx="37517">
                  <c:v>0</c:v>
                </c:pt>
                <c:pt idx="37518">
                  <c:v>0</c:v>
                </c:pt>
                <c:pt idx="37519">
                  <c:v>0</c:v>
                </c:pt>
                <c:pt idx="37520">
                  <c:v>0</c:v>
                </c:pt>
                <c:pt idx="37521">
                  <c:v>0</c:v>
                </c:pt>
                <c:pt idx="37522">
                  <c:v>0</c:v>
                </c:pt>
                <c:pt idx="37523">
                  <c:v>1.2068965517241379</c:v>
                </c:pt>
                <c:pt idx="37524">
                  <c:v>0</c:v>
                </c:pt>
                <c:pt idx="37525">
                  <c:v>2.0370370370370372</c:v>
                </c:pt>
                <c:pt idx="37526">
                  <c:v>0</c:v>
                </c:pt>
                <c:pt idx="37527">
                  <c:v>1.588235294117647</c:v>
                </c:pt>
                <c:pt idx="37528">
                  <c:v>1.875</c:v>
                </c:pt>
                <c:pt idx="37529">
                  <c:v>1.1489361702127661</c:v>
                </c:pt>
                <c:pt idx="37530">
                  <c:v>1.3255813953488371</c:v>
                </c:pt>
                <c:pt idx="37531">
                  <c:v>0</c:v>
                </c:pt>
                <c:pt idx="37532">
                  <c:v>0</c:v>
                </c:pt>
                <c:pt idx="37533">
                  <c:v>0</c:v>
                </c:pt>
                <c:pt idx="37534">
                  <c:v>0</c:v>
                </c:pt>
                <c:pt idx="37535">
                  <c:v>2</c:v>
                </c:pt>
                <c:pt idx="37536">
                  <c:v>2.0750000000000002</c:v>
                </c:pt>
                <c:pt idx="37537">
                  <c:v>0</c:v>
                </c:pt>
                <c:pt idx="37538">
                  <c:v>0</c:v>
                </c:pt>
                <c:pt idx="37539">
                  <c:v>1.8043478260869565</c:v>
                </c:pt>
                <c:pt idx="37540">
                  <c:v>0</c:v>
                </c:pt>
                <c:pt idx="37541">
                  <c:v>0</c:v>
                </c:pt>
                <c:pt idx="37542">
                  <c:v>0</c:v>
                </c:pt>
                <c:pt idx="37543">
                  <c:v>0</c:v>
                </c:pt>
                <c:pt idx="37544">
                  <c:v>0</c:v>
                </c:pt>
                <c:pt idx="37545">
                  <c:v>0</c:v>
                </c:pt>
                <c:pt idx="37546">
                  <c:v>0</c:v>
                </c:pt>
                <c:pt idx="37547">
                  <c:v>0</c:v>
                </c:pt>
                <c:pt idx="37548">
                  <c:v>0</c:v>
                </c:pt>
                <c:pt idx="37549">
                  <c:v>0</c:v>
                </c:pt>
                <c:pt idx="37550">
                  <c:v>0</c:v>
                </c:pt>
                <c:pt idx="37551">
                  <c:v>0</c:v>
                </c:pt>
                <c:pt idx="37552">
                  <c:v>0</c:v>
                </c:pt>
                <c:pt idx="37553">
                  <c:v>0</c:v>
                </c:pt>
                <c:pt idx="37554">
                  <c:v>0</c:v>
                </c:pt>
                <c:pt idx="37555">
                  <c:v>0</c:v>
                </c:pt>
                <c:pt idx="37556">
                  <c:v>0</c:v>
                </c:pt>
                <c:pt idx="37557">
                  <c:v>0</c:v>
                </c:pt>
                <c:pt idx="37558">
                  <c:v>0</c:v>
                </c:pt>
                <c:pt idx="37559">
                  <c:v>0</c:v>
                </c:pt>
                <c:pt idx="37560">
                  <c:v>0</c:v>
                </c:pt>
                <c:pt idx="37561">
                  <c:v>0</c:v>
                </c:pt>
                <c:pt idx="37562">
                  <c:v>0</c:v>
                </c:pt>
                <c:pt idx="37563">
                  <c:v>0</c:v>
                </c:pt>
                <c:pt idx="37564">
                  <c:v>0</c:v>
                </c:pt>
                <c:pt idx="37565">
                  <c:v>0</c:v>
                </c:pt>
                <c:pt idx="37566">
                  <c:v>0</c:v>
                </c:pt>
                <c:pt idx="37567">
                  <c:v>0.27272727272727271</c:v>
                </c:pt>
                <c:pt idx="37568">
                  <c:v>0</c:v>
                </c:pt>
                <c:pt idx="37569">
                  <c:v>0</c:v>
                </c:pt>
                <c:pt idx="37570">
                  <c:v>0</c:v>
                </c:pt>
                <c:pt idx="37571">
                  <c:v>0</c:v>
                </c:pt>
                <c:pt idx="37572">
                  <c:v>1.36</c:v>
                </c:pt>
                <c:pt idx="37573">
                  <c:v>1.5</c:v>
                </c:pt>
                <c:pt idx="37574">
                  <c:v>1.6666666666666667</c:v>
                </c:pt>
                <c:pt idx="37575">
                  <c:v>1.2222222222222223</c:v>
                </c:pt>
                <c:pt idx="37576">
                  <c:v>0</c:v>
                </c:pt>
                <c:pt idx="37577">
                  <c:v>1.3714285714285714</c:v>
                </c:pt>
                <c:pt idx="37578">
                  <c:v>1.5757575757575757</c:v>
                </c:pt>
                <c:pt idx="37579">
                  <c:v>0</c:v>
                </c:pt>
                <c:pt idx="37580">
                  <c:v>1.1538461538461537</c:v>
                </c:pt>
                <c:pt idx="37581">
                  <c:v>1.1538461538461537</c:v>
                </c:pt>
                <c:pt idx="37582">
                  <c:v>1.7419354838709677</c:v>
                </c:pt>
                <c:pt idx="37583">
                  <c:v>0</c:v>
                </c:pt>
                <c:pt idx="37584">
                  <c:v>0</c:v>
                </c:pt>
                <c:pt idx="37585">
                  <c:v>1.1304347826086956</c:v>
                </c:pt>
                <c:pt idx="37586">
                  <c:v>0</c:v>
                </c:pt>
                <c:pt idx="37587">
                  <c:v>0</c:v>
                </c:pt>
                <c:pt idx="37588">
                  <c:v>0</c:v>
                </c:pt>
                <c:pt idx="37589">
                  <c:v>0</c:v>
                </c:pt>
                <c:pt idx="37590">
                  <c:v>0</c:v>
                </c:pt>
                <c:pt idx="37591">
                  <c:v>0</c:v>
                </c:pt>
                <c:pt idx="37592">
                  <c:v>0</c:v>
                </c:pt>
                <c:pt idx="37593">
                  <c:v>0</c:v>
                </c:pt>
                <c:pt idx="37594">
                  <c:v>0</c:v>
                </c:pt>
                <c:pt idx="37595">
                  <c:v>0</c:v>
                </c:pt>
                <c:pt idx="37596">
                  <c:v>0</c:v>
                </c:pt>
                <c:pt idx="37597">
                  <c:v>0</c:v>
                </c:pt>
                <c:pt idx="37598">
                  <c:v>0</c:v>
                </c:pt>
                <c:pt idx="37599">
                  <c:v>0</c:v>
                </c:pt>
                <c:pt idx="37600">
                  <c:v>0.77419354838709675</c:v>
                </c:pt>
                <c:pt idx="37601">
                  <c:v>0</c:v>
                </c:pt>
                <c:pt idx="37602">
                  <c:v>0</c:v>
                </c:pt>
                <c:pt idx="37603">
                  <c:v>0</c:v>
                </c:pt>
                <c:pt idx="37604">
                  <c:v>0</c:v>
                </c:pt>
                <c:pt idx="37605">
                  <c:v>0</c:v>
                </c:pt>
                <c:pt idx="37606">
                  <c:v>0</c:v>
                </c:pt>
                <c:pt idx="37607">
                  <c:v>0</c:v>
                </c:pt>
                <c:pt idx="37608">
                  <c:v>1.0227272727272727</c:v>
                </c:pt>
                <c:pt idx="37609">
                  <c:v>1.1842105263157894</c:v>
                </c:pt>
                <c:pt idx="37610">
                  <c:v>0</c:v>
                </c:pt>
                <c:pt idx="37611">
                  <c:v>0</c:v>
                </c:pt>
                <c:pt idx="37612">
                  <c:v>1.625</c:v>
                </c:pt>
                <c:pt idx="37613">
                  <c:v>0</c:v>
                </c:pt>
                <c:pt idx="37614">
                  <c:v>2.1052631578947367</c:v>
                </c:pt>
                <c:pt idx="37615">
                  <c:v>0</c:v>
                </c:pt>
                <c:pt idx="37616">
                  <c:v>0</c:v>
                </c:pt>
                <c:pt idx="37617">
                  <c:v>0</c:v>
                </c:pt>
                <c:pt idx="37618">
                  <c:v>0</c:v>
                </c:pt>
                <c:pt idx="37619">
                  <c:v>2.0952380952380953</c:v>
                </c:pt>
                <c:pt idx="37620">
                  <c:v>0</c:v>
                </c:pt>
                <c:pt idx="37621">
                  <c:v>0</c:v>
                </c:pt>
                <c:pt idx="37622">
                  <c:v>0</c:v>
                </c:pt>
                <c:pt idx="37623">
                  <c:v>0</c:v>
                </c:pt>
                <c:pt idx="37624">
                  <c:v>0</c:v>
                </c:pt>
                <c:pt idx="37625">
                  <c:v>0</c:v>
                </c:pt>
                <c:pt idx="37626">
                  <c:v>0</c:v>
                </c:pt>
                <c:pt idx="37627">
                  <c:v>0</c:v>
                </c:pt>
                <c:pt idx="37628">
                  <c:v>0</c:v>
                </c:pt>
                <c:pt idx="37629">
                  <c:v>0</c:v>
                </c:pt>
                <c:pt idx="37630">
                  <c:v>0</c:v>
                </c:pt>
                <c:pt idx="37631">
                  <c:v>0</c:v>
                </c:pt>
                <c:pt idx="37632">
                  <c:v>0</c:v>
                </c:pt>
                <c:pt idx="37633">
                  <c:v>0</c:v>
                </c:pt>
                <c:pt idx="37634">
                  <c:v>0</c:v>
                </c:pt>
                <c:pt idx="37635">
                  <c:v>0</c:v>
                </c:pt>
                <c:pt idx="37636">
                  <c:v>0</c:v>
                </c:pt>
                <c:pt idx="37637">
                  <c:v>0</c:v>
                </c:pt>
                <c:pt idx="37638">
                  <c:v>1.1111111111111112</c:v>
                </c:pt>
                <c:pt idx="37639">
                  <c:v>0</c:v>
                </c:pt>
                <c:pt idx="37640">
                  <c:v>0</c:v>
                </c:pt>
                <c:pt idx="37641">
                  <c:v>0</c:v>
                </c:pt>
                <c:pt idx="37642">
                  <c:v>0</c:v>
                </c:pt>
                <c:pt idx="37643">
                  <c:v>0</c:v>
                </c:pt>
                <c:pt idx="37644">
                  <c:v>1.2903225806451613</c:v>
                </c:pt>
                <c:pt idx="37645">
                  <c:v>0.96969696969696972</c:v>
                </c:pt>
                <c:pt idx="37646">
                  <c:v>1.6428571428571428</c:v>
                </c:pt>
                <c:pt idx="37647">
                  <c:v>1.0232558139534884</c:v>
                </c:pt>
                <c:pt idx="37648">
                  <c:v>0</c:v>
                </c:pt>
                <c:pt idx="37649">
                  <c:v>1.1111111111111112</c:v>
                </c:pt>
                <c:pt idx="37650">
                  <c:v>0</c:v>
                </c:pt>
                <c:pt idx="37651">
                  <c:v>1.4888888888888889</c:v>
                </c:pt>
                <c:pt idx="37652">
                  <c:v>0</c:v>
                </c:pt>
                <c:pt idx="37653">
                  <c:v>0</c:v>
                </c:pt>
                <c:pt idx="37654">
                  <c:v>0</c:v>
                </c:pt>
                <c:pt idx="37655">
                  <c:v>0</c:v>
                </c:pt>
                <c:pt idx="37656">
                  <c:v>0</c:v>
                </c:pt>
                <c:pt idx="37657">
                  <c:v>0</c:v>
                </c:pt>
                <c:pt idx="37658">
                  <c:v>0</c:v>
                </c:pt>
                <c:pt idx="37659">
                  <c:v>0</c:v>
                </c:pt>
                <c:pt idx="37660">
                  <c:v>0</c:v>
                </c:pt>
                <c:pt idx="37661">
                  <c:v>0</c:v>
                </c:pt>
                <c:pt idx="37662">
                  <c:v>0.26923076923076922</c:v>
                </c:pt>
                <c:pt idx="37663">
                  <c:v>0</c:v>
                </c:pt>
                <c:pt idx="37664">
                  <c:v>1.5217391304347827</c:v>
                </c:pt>
                <c:pt idx="37665">
                  <c:v>1.3673469387755102</c:v>
                </c:pt>
                <c:pt idx="37666">
                  <c:v>0</c:v>
                </c:pt>
                <c:pt idx="37667">
                  <c:v>1.7441860465116279</c:v>
                </c:pt>
                <c:pt idx="37668">
                  <c:v>0</c:v>
                </c:pt>
                <c:pt idx="37669">
                  <c:v>0</c:v>
                </c:pt>
                <c:pt idx="37670">
                  <c:v>2.0476190476190474</c:v>
                </c:pt>
                <c:pt idx="37671">
                  <c:v>1.8809523809523809</c:v>
                </c:pt>
                <c:pt idx="37672">
                  <c:v>0</c:v>
                </c:pt>
                <c:pt idx="37673">
                  <c:v>0</c:v>
                </c:pt>
                <c:pt idx="37674">
                  <c:v>0</c:v>
                </c:pt>
                <c:pt idx="37675">
                  <c:v>0</c:v>
                </c:pt>
                <c:pt idx="37676">
                  <c:v>0</c:v>
                </c:pt>
                <c:pt idx="37677">
                  <c:v>0</c:v>
                </c:pt>
                <c:pt idx="37678">
                  <c:v>0</c:v>
                </c:pt>
                <c:pt idx="37679">
                  <c:v>0</c:v>
                </c:pt>
                <c:pt idx="37680">
                  <c:v>0</c:v>
                </c:pt>
                <c:pt idx="37681">
                  <c:v>0</c:v>
                </c:pt>
                <c:pt idx="37682">
                  <c:v>0</c:v>
                </c:pt>
                <c:pt idx="37683">
                  <c:v>0</c:v>
                </c:pt>
                <c:pt idx="37684">
                  <c:v>0</c:v>
                </c:pt>
                <c:pt idx="37685">
                  <c:v>0</c:v>
                </c:pt>
                <c:pt idx="37686">
                  <c:v>0</c:v>
                </c:pt>
                <c:pt idx="37687">
                  <c:v>0</c:v>
                </c:pt>
                <c:pt idx="37688">
                  <c:v>0</c:v>
                </c:pt>
                <c:pt idx="37689">
                  <c:v>0</c:v>
                </c:pt>
                <c:pt idx="37690">
                  <c:v>0</c:v>
                </c:pt>
                <c:pt idx="37691">
                  <c:v>0</c:v>
                </c:pt>
                <c:pt idx="37692">
                  <c:v>0</c:v>
                </c:pt>
                <c:pt idx="37693">
                  <c:v>0</c:v>
                </c:pt>
                <c:pt idx="37694">
                  <c:v>0</c:v>
                </c:pt>
                <c:pt idx="37695">
                  <c:v>0</c:v>
                </c:pt>
                <c:pt idx="37696">
                  <c:v>0</c:v>
                </c:pt>
                <c:pt idx="37697">
                  <c:v>0</c:v>
                </c:pt>
                <c:pt idx="37698">
                  <c:v>1</c:v>
                </c:pt>
                <c:pt idx="37699">
                  <c:v>0</c:v>
                </c:pt>
                <c:pt idx="37700">
                  <c:v>0</c:v>
                </c:pt>
                <c:pt idx="37701">
                  <c:v>0</c:v>
                </c:pt>
                <c:pt idx="37702">
                  <c:v>0</c:v>
                </c:pt>
                <c:pt idx="37703">
                  <c:v>0</c:v>
                </c:pt>
                <c:pt idx="37704">
                  <c:v>0</c:v>
                </c:pt>
                <c:pt idx="37705">
                  <c:v>0</c:v>
                </c:pt>
                <c:pt idx="37706">
                  <c:v>1.2</c:v>
                </c:pt>
                <c:pt idx="37707">
                  <c:v>0</c:v>
                </c:pt>
                <c:pt idx="37708">
                  <c:v>2.0606060606060606</c:v>
                </c:pt>
                <c:pt idx="37709">
                  <c:v>1.8918918918918919</c:v>
                </c:pt>
                <c:pt idx="37710">
                  <c:v>0</c:v>
                </c:pt>
                <c:pt idx="37711">
                  <c:v>0</c:v>
                </c:pt>
                <c:pt idx="37712">
                  <c:v>0</c:v>
                </c:pt>
                <c:pt idx="37713">
                  <c:v>0</c:v>
                </c:pt>
                <c:pt idx="37714">
                  <c:v>0</c:v>
                </c:pt>
                <c:pt idx="37715">
                  <c:v>0</c:v>
                </c:pt>
                <c:pt idx="37716">
                  <c:v>0</c:v>
                </c:pt>
                <c:pt idx="37717">
                  <c:v>0</c:v>
                </c:pt>
                <c:pt idx="37718">
                  <c:v>1.1200000000000001</c:v>
                </c:pt>
                <c:pt idx="37719">
                  <c:v>0</c:v>
                </c:pt>
                <c:pt idx="37720">
                  <c:v>1.6585365853658536</c:v>
                </c:pt>
                <c:pt idx="37721">
                  <c:v>0</c:v>
                </c:pt>
                <c:pt idx="37722">
                  <c:v>1.3829787234042554</c:v>
                </c:pt>
                <c:pt idx="37723">
                  <c:v>1.4081632653061225</c:v>
                </c:pt>
                <c:pt idx="37724">
                  <c:v>0</c:v>
                </c:pt>
                <c:pt idx="37725">
                  <c:v>1.9189189189189189</c:v>
                </c:pt>
                <c:pt idx="37726">
                  <c:v>0</c:v>
                </c:pt>
                <c:pt idx="37727">
                  <c:v>0</c:v>
                </c:pt>
                <c:pt idx="37728">
                  <c:v>0</c:v>
                </c:pt>
                <c:pt idx="37729">
                  <c:v>0</c:v>
                </c:pt>
                <c:pt idx="37730">
                  <c:v>0</c:v>
                </c:pt>
                <c:pt idx="37731">
                  <c:v>0</c:v>
                </c:pt>
                <c:pt idx="37732">
                  <c:v>0</c:v>
                </c:pt>
                <c:pt idx="37733">
                  <c:v>0</c:v>
                </c:pt>
                <c:pt idx="37734">
                  <c:v>0</c:v>
                </c:pt>
                <c:pt idx="37735">
                  <c:v>0</c:v>
                </c:pt>
                <c:pt idx="37736">
                  <c:v>0</c:v>
                </c:pt>
                <c:pt idx="37737">
                  <c:v>0</c:v>
                </c:pt>
                <c:pt idx="37738">
                  <c:v>0</c:v>
                </c:pt>
                <c:pt idx="37739">
                  <c:v>0</c:v>
                </c:pt>
                <c:pt idx="37740">
                  <c:v>0</c:v>
                </c:pt>
                <c:pt idx="37741">
                  <c:v>0</c:v>
                </c:pt>
                <c:pt idx="37742">
                  <c:v>0</c:v>
                </c:pt>
                <c:pt idx="37743">
                  <c:v>0</c:v>
                </c:pt>
                <c:pt idx="37744">
                  <c:v>0</c:v>
                </c:pt>
                <c:pt idx="37745">
                  <c:v>0</c:v>
                </c:pt>
                <c:pt idx="37746">
                  <c:v>0</c:v>
                </c:pt>
                <c:pt idx="37747">
                  <c:v>0</c:v>
                </c:pt>
                <c:pt idx="37748">
                  <c:v>0</c:v>
                </c:pt>
                <c:pt idx="37749">
                  <c:v>0</c:v>
                </c:pt>
                <c:pt idx="37750">
                  <c:v>0</c:v>
                </c:pt>
                <c:pt idx="37751">
                  <c:v>0</c:v>
                </c:pt>
                <c:pt idx="37752">
                  <c:v>0</c:v>
                </c:pt>
                <c:pt idx="37753">
                  <c:v>0</c:v>
                </c:pt>
                <c:pt idx="37754">
                  <c:v>0.83333333333333337</c:v>
                </c:pt>
                <c:pt idx="37755">
                  <c:v>0.6428571428571429</c:v>
                </c:pt>
                <c:pt idx="37756">
                  <c:v>0</c:v>
                </c:pt>
                <c:pt idx="37757">
                  <c:v>1.2413793103448276</c:v>
                </c:pt>
                <c:pt idx="37758">
                  <c:v>1.0625</c:v>
                </c:pt>
                <c:pt idx="37759">
                  <c:v>1.0285714285714285</c:v>
                </c:pt>
                <c:pt idx="37760">
                  <c:v>1.7931034482758621</c:v>
                </c:pt>
                <c:pt idx="37761">
                  <c:v>1.8666666666666667</c:v>
                </c:pt>
                <c:pt idx="37762">
                  <c:v>0</c:v>
                </c:pt>
                <c:pt idx="37763">
                  <c:v>0</c:v>
                </c:pt>
                <c:pt idx="37764">
                  <c:v>0</c:v>
                </c:pt>
                <c:pt idx="37765">
                  <c:v>1.3043478260869565</c:v>
                </c:pt>
                <c:pt idx="37766">
                  <c:v>1.55</c:v>
                </c:pt>
                <c:pt idx="37767">
                  <c:v>0</c:v>
                </c:pt>
                <c:pt idx="37768">
                  <c:v>1.4375</c:v>
                </c:pt>
                <c:pt idx="37769">
                  <c:v>0</c:v>
                </c:pt>
                <c:pt idx="37770">
                  <c:v>0</c:v>
                </c:pt>
                <c:pt idx="37771">
                  <c:v>0</c:v>
                </c:pt>
                <c:pt idx="37772">
                  <c:v>0</c:v>
                </c:pt>
                <c:pt idx="37773">
                  <c:v>0</c:v>
                </c:pt>
                <c:pt idx="37774">
                  <c:v>2.0444444444444443</c:v>
                </c:pt>
                <c:pt idx="37775">
                  <c:v>0</c:v>
                </c:pt>
                <c:pt idx="37776">
                  <c:v>0</c:v>
                </c:pt>
                <c:pt idx="37777">
                  <c:v>0</c:v>
                </c:pt>
                <c:pt idx="37778">
                  <c:v>0</c:v>
                </c:pt>
                <c:pt idx="37779">
                  <c:v>0</c:v>
                </c:pt>
                <c:pt idx="37780">
                  <c:v>0</c:v>
                </c:pt>
                <c:pt idx="37781">
                  <c:v>0.9</c:v>
                </c:pt>
                <c:pt idx="37782">
                  <c:v>1.8571428571428572</c:v>
                </c:pt>
                <c:pt idx="37783">
                  <c:v>1.0833333333333333</c:v>
                </c:pt>
                <c:pt idx="37784">
                  <c:v>0</c:v>
                </c:pt>
                <c:pt idx="37785">
                  <c:v>0</c:v>
                </c:pt>
                <c:pt idx="37786">
                  <c:v>0</c:v>
                </c:pt>
                <c:pt idx="37787">
                  <c:v>1.2558139534883721</c:v>
                </c:pt>
                <c:pt idx="37788">
                  <c:v>0</c:v>
                </c:pt>
                <c:pt idx="37789">
                  <c:v>1.1599999999999999</c:v>
                </c:pt>
                <c:pt idx="37790">
                  <c:v>1.4047619047619047</c:v>
                </c:pt>
                <c:pt idx="37791">
                  <c:v>1.3958333333333333</c:v>
                </c:pt>
                <c:pt idx="37792">
                  <c:v>0</c:v>
                </c:pt>
                <c:pt idx="37793">
                  <c:v>1.6136363636363635</c:v>
                </c:pt>
                <c:pt idx="37794">
                  <c:v>0</c:v>
                </c:pt>
                <c:pt idx="37795">
                  <c:v>0</c:v>
                </c:pt>
                <c:pt idx="37796">
                  <c:v>1.7857142857142858</c:v>
                </c:pt>
                <c:pt idx="37797">
                  <c:v>0</c:v>
                </c:pt>
                <c:pt idx="37798">
                  <c:v>1.6666666666666667</c:v>
                </c:pt>
                <c:pt idx="37799">
                  <c:v>1.9111111111111112</c:v>
                </c:pt>
                <c:pt idx="37800">
                  <c:v>0</c:v>
                </c:pt>
                <c:pt idx="37801">
                  <c:v>0</c:v>
                </c:pt>
                <c:pt idx="37802">
                  <c:v>0</c:v>
                </c:pt>
                <c:pt idx="37803">
                  <c:v>0</c:v>
                </c:pt>
                <c:pt idx="37804">
                  <c:v>0.82352941176470584</c:v>
                </c:pt>
                <c:pt idx="37805">
                  <c:v>0</c:v>
                </c:pt>
                <c:pt idx="37806">
                  <c:v>0</c:v>
                </c:pt>
                <c:pt idx="37807">
                  <c:v>0</c:v>
                </c:pt>
                <c:pt idx="37808">
                  <c:v>0</c:v>
                </c:pt>
                <c:pt idx="37809">
                  <c:v>0</c:v>
                </c:pt>
                <c:pt idx="37810">
                  <c:v>0</c:v>
                </c:pt>
                <c:pt idx="37811">
                  <c:v>0</c:v>
                </c:pt>
                <c:pt idx="37812">
                  <c:v>0</c:v>
                </c:pt>
                <c:pt idx="37813">
                  <c:v>0</c:v>
                </c:pt>
                <c:pt idx="37814">
                  <c:v>0</c:v>
                </c:pt>
                <c:pt idx="37815">
                  <c:v>0</c:v>
                </c:pt>
                <c:pt idx="37816">
                  <c:v>0</c:v>
                </c:pt>
                <c:pt idx="37817">
                  <c:v>0</c:v>
                </c:pt>
                <c:pt idx="37818">
                  <c:v>0</c:v>
                </c:pt>
                <c:pt idx="37819">
                  <c:v>0</c:v>
                </c:pt>
                <c:pt idx="37820">
                  <c:v>0.32</c:v>
                </c:pt>
                <c:pt idx="37821">
                  <c:v>0.25</c:v>
                </c:pt>
                <c:pt idx="37822">
                  <c:v>0</c:v>
                </c:pt>
                <c:pt idx="37823">
                  <c:v>0</c:v>
                </c:pt>
                <c:pt idx="37824">
                  <c:v>0</c:v>
                </c:pt>
                <c:pt idx="37825">
                  <c:v>1.3103448275862069</c:v>
                </c:pt>
                <c:pt idx="37826">
                  <c:v>0</c:v>
                </c:pt>
                <c:pt idx="37827">
                  <c:v>1</c:v>
                </c:pt>
                <c:pt idx="37828">
                  <c:v>1.7647058823529411</c:v>
                </c:pt>
                <c:pt idx="37829">
                  <c:v>1.5897435897435896</c:v>
                </c:pt>
                <c:pt idx="37830">
                  <c:v>1.6666666666666667</c:v>
                </c:pt>
                <c:pt idx="37831">
                  <c:v>0</c:v>
                </c:pt>
                <c:pt idx="37832">
                  <c:v>0</c:v>
                </c:pt>
                <c:pt idx="37833">
                  <c:v>2.0666666666666669</c:v>
                </c:pt>
                <c:pt idx="37834">
                  <c:v>0</c:v>
                </c:pt>
                <c:pt idx="37835">
                  <c:v>0</c:v>
                </c:pt>
                <c:pt idx="37836">
                  <c:v>0</c:v>
                </c:pt>
                <c:pt idx="37837">
                  <c:v>0.23809523809523808</c:v>
                </c:pt>
                <c:pt idx="37838">
                  <c:v>1.64</c:v>
                </c:pt>
                <c:pt idx="37839">
                  <c:v>0</c:v>
                </c:pt>
                <c:pt idx="37840">
                  <c:v>1.0222222222222221</c:v>
                </c:pt>
                <c:pt idx="37841">
                  <c:v>0</c:v>
                </c:pt>
                <c:pt idx="37842">
                  <c:v>0</c:v>
                </c:pt>
                <c:pt idx="37843">
                  <c:v>1.7804878048780488</c:v>
                </c:pt>
                <c:pt idx="37844">
                  <c:v>1.8333333333333333</c:v>
                </c:pt>
                <c:pt idx="37845">
                  <c:v>1.8717948717948718</c:v>
                </c:pt>
                <c:pt idx="37846">
                  <c:v>1.711111111111111</c:v>
                </c:pt>
                <c:pt idx="37847">
                  <c:v>0</c:v>
                </c:pt>
                <c:pt idx="37848">
                  <c:v>0</c:v>
                </c:pt>
                <c:pt idx="37849">
                  <c:v>0</c:v>
                </c:pt>
                <c:pt idx="37850">
                  <c:v>2.0909090909090908</c:v>
                </c:pt>
                <c:pt idx="37851">
                  <c:v>0</c:v>
                </c:pt>
                <c:pt idx="37852">
                  <c:v>0</c:v>
                </c:pt>
                <c:pt idx="37853">
                  <c:v>0</c:v>
                </c:pt>
                <c:pt idx="37854">
                  <c:v>0</c:v>
                </c:pt>
                <c:pt idx="37855">
                  <c:v>0</c:v>
                </c:pt>
                <c:pt idx="37856">
                  <c:v>0</c:v>
                </c:pt>
                <c:pt idx="37857">
                  <c:v>0</c:v>
                </c:pt>
                <c:pt idx="37858">
                  <c:v>0</c:v>
                </c:pt>
                <c:pt idx="37859">
                  <c:v>0</c:v>
                </c:pt>
                <c:pt idx="37860">
                  <c:v>0</c:v>
                </c:pt>
                <c:pt idx="37861">
                  <c:v>0.97142857142857142</c:v>
                </c:pt>
                <c:pt idx="37862">
                  <c:v>0</c:v>
                </c:pt>
                <c:pt idx="37863">
                  <c:v>1.1666666666666667</c:v>
                </c:pt>
                <c:pt idx="37864">
                  <c:v>0</c:v>
                </c:pt>
                <c:pt idx="37865">
                  <c:v>1.9285714285714286</c:v>
                </c:pt>
                <c:pt idx="37866">
                  <c:v>1.4166666666666667</c:v>
                </c:pt>
                <c:pt idx="37867">
                  <c:v>0</c:v>
                </c:pt>
                <c:pt idx="37868">
                  <c:v>0</c:v>
                </c:pt>
                <c:pt idx="37869">
                  <c:v>0</c:v>
                </c:pt>
                <c:pt idx="37870">
                  <c:v>0</c:v>
                </c:pt>
                <c:pt idx="37871">
                  <c:v>0</c:v>
                </c:pt>
                <c:pt idx="37872">
                  <c:v>1.8571428571428572</c:v>
                </c:pt>
                <c:pt idx="37873">
                  <c:v>0</c:v>
                </c:pt>
                <c:pt idx="37874">
                  <c:v>0</c:v>
                </c:pt>
                <c:pt idx="37875">
                  <c:v>0</c:v>
                </c:pt>
                <c:pt idx="37876">
                  <c:v>0</c:v>
                </c:pt>
                <c:pt idx="37877">
                  <c:v>0</c:v>
                </c:pt>
                <c:pt idx="37878">
                  <c:v>0</c:v>
                </c:pt>
                <c:pt idx="37879">
                  <c:v>0</c:v>
                </c:pt>
                <c:pt idx="37880">
                  <c:v>0</c:v>
                </c:pt>
                <c:pt idx="37881">
                  <c:v>0</c:v>
                </c:pt>
                <c:pt idx="37882">
                  <c:v>0</c:v>
                </c:pt>
                <c:pt idx="37883">
                  <c:v>0</c:v>
                </c:pt>
                <c:pt idx="37884">
                  <c:v>0</c:v>
                </c:pt>
                <c:pt idx="37885">
                  <c:v>0</c:v>
                </c:pt>
                <c:pt idx="37886">
                  <c:v>0</c:v>
                </c:pt>
                <c:pt idx="37887">
                  <c:v>0.52941176470588236</c:v>
                </c:pt>
                <c:pt idx="37888">
                  <c:v>1</c:v>
                </c:pt>
                <c:pt idx="37889">
                  <c:v>1.75</c:v>
                </c:pt>
                <c:pt idx="37890">
                  <c:v>0</c:v>
                </c:pt>
                <c:pt idx="37891">
                  <c:v>0</c:v>
                </c:pt>
                <c:pt idx="37892">
                  <c:v>0</c:v>
                </c:pt>
                <c:pt idx="37893">
                  <c:v>0</c:v>
                </c:pt>
                <c:pt idx="37894">
                  <c:v>1.4736842105263157</c:v>
                </c:pt>
                <c:pt idx="37895">
                  <c:v>1.5909090909090908</c:v>
                </c:pt>
                <c:pt idx="37896">
                  <c:v>0</c:v>
                </c:pt>
                <c:pt idx="37897">
                  <c:v>0</c:v>
                </c:pt>
                <c:pt idx="37898">
                  <c:v>0</c:v>
                </c:pt>
                <c:pt idx="37899">
                  <c:v>0</c:v>
                </c:pt>
                <c:pt idx="37900">
                  <c:v>0</c:v>
                </c:pt>
                <c:pt idx="37901">
                  <c:v>0</c:v>
                </c:pt>
                <c:pt idx="37902">
                  <c:v>1.8421052631578947</c:v>
                </c:pt>
                <c:pt idx="37903">
                  <c:v>1.326086956521739</c:v>
                </c:pt>
                <c:pt idx="37904">
                  <c:v>0</c:v>
                </c:pt>
                <c:pt idx="37905">
                  <c:v>0</c:v>
                </c:pt>
                <c:pt idx="37906">
                  <c:v>0</c:v>
                </c:pt>
                <c:pt idx="37907">
                  <c:v>0</c:v>
                </c:pt>
                <c:pt idx="37908">
                  <c:v>0</c:v>
                </c:pt>
                <c:pt idx="37909">
                  <c:v>0</c:v>
                </c:pt>
                <c:pt idx="37910">
                  <c:v>0</c:v>
                </c:pt>
                <c:pt idx="37911">
                  <c:v>0</c:v>
                </c:pt>
                <c:pt idx="37912">
                  <c:v>0</c:v>
                </c:pt>
                <c:pt idx="37913">
                  <c:v>0</c:v>
                </c:pt>
                <c:pt idx="37914">
                  <c:v>0</c:v>
                </c:pt>
                <c:pt idx="37915">
                  <c:v>0</c:v>
                </c:pt>
                <c:pt idx="37916">
                  <c:v>0</c:v>
                </c:pt>
                <c:pt idx="37917">
                  <c:v>0</c:v>
                </c:pt>
                <c:pt idx="37918">
                  <c:v>0</c:v>
                </c:pt>
                <c:pt idx="37919">
                  <c:v>0</c:v>
                </c:pt>
                <c:pt idx="37920">
                  <c:v>0.75</c:v>
                </c:pt>
                <c:pt idx="37921">
                  <c:v>1.25</c:v>
                </c:pt>
                <c:pt idx="37922">
                  <c:v>1.6206896551724137</c:v>
                </c:pt>
                <c:pt idx="37923">
                  <c:v>1.588235294117647</c:v>
                </c:pt>
                <c:pt idx="37924">
                  <c:v>0</c:v>
                </c:pt>
                <c:pt idx="37925">
                  <c:v>1.175</c:v>
                </c:pt>
                <c:pt idx="37926">
                  <c:v>1.75</c:v>
                </c:pt>
                <c:pt idx="37927">
                  <c:v>1.4210526315789473</c:v>
                </c:pt>
                <c:pt idx="37928">
                  <c:v>1.6111111111111112</c:v>
                </c:pt>
                <c:pt idx="37929">
                  <c:v>1.8461538461538463</c:v>
                </c:pt>
                <c:pt idx="37930">
                  <c:v>0</c:v>
                </c:pt>
                <c:pt idx="37931">
                  <c:v>0</c:v>
                </c:pt>
                <c:pt idx="37932">
                  <c:v>0</c:v>
                </c:pt>
                <c:pt idx="37933">
                  <c:v>0</c:v>
                </c:pt>
                <c:pt idx="37934">
                  <c:v>0</c:v>
                </c:pt>
                <c:pt idx="37935">
                  <c:v>1.0444444444444445</c:v>
                </c:pt>
                <c:pt idx="37936">
                  <c:v>0</c:v>
                </c:pt>
                <c:pt idx="37937">
                  <c:v>0</c:v>
                </c:pt>
                <c:pt idx="37938">
                  <c:v>1.2857142857142858</c:v>
                </c:pt>
                <c:pt idx="37939">
                  <c:v>0</c:v>
                </c:pt>
                <c:pt idx="37940">
                  <c:v>2</c:v>
                </c:pt>
                <c:pt idx="37941">
                  <c:v>0</c:v>
                </c:pt>
                <c:pt idx="37942">
                  <c:v>0</c:v>
                </c:pt>
                <c:pt idx="37943">
                  <c:v>2.0714285714285716</c:v>
                </c:pt>
                <c:pt idx="37944">
                  <c:v>0</c:v>
                </c:pt>
                <c:pt idx="37945">
                  <c:v>0</c:v>
                </c:pt>
                <c:pt idx="37946">
                  <c:v>0</c:v>
                </c:pt>
                <c:pt idx="37947">
                  <c:v>0</c:v>
                </c:pt>
                <c:pt idx="37948">
                  <c:v>0</c:v>
                </c:pt>
                <c:pt idx="37949">
                  <c:v>0</c:v>
                </c:pt>
                <c:pt idx="37950">
                  <c:v>0</c:v>
                </c:pt>
                <c:pt idx="37951">
                  <c:v>0</c:v>
                </c:pt>
                <c:pt idx="37952">
                  <c:v>0</c:v>
                </c:pt>
                <c:pt idx="37953">
                  <c:v>0</c:v>
                </c:pt>
                <c:pt idx="37954">
                  <c:v>0</c:v>
                </c:pt>
                <c:pt idx="37955">
                  <c:v>0</c:v>
                </c:pt>
                <c:pt idx="37956">
                  <c:v>0</c:v>
                </c:pt>
                <c:pt idx="37957">
                  <c:v>0</c:v>
                </c:pt>
                <c:pt idx="37958">
                  <c:v>0.22222222222222221</c:v>
                </c:pt>
                <c:pt idx="37959">
                  <c:v>0</c:v>
                </c:pt>
                <c:pt idx="37960">
                  <c:v>0</c:v>
                </c:pt>
                <c:pt idx="37961">
                  <c:v>0.95652173913043481</c:v>
                </c:pt>
                <c:pt idx="37962">
                  <c:v>0</c:v>
                </c:pt>
                <c:pt idx="37963">
                  <c:v>1.5</c:v>
                </c:pt>
                <c:pt idx="37964">
                  <c:v>1.6551724137931034</c:v>
                </c:pt>
                <c:pt idx="37965">
                  <c:v>1</c:v>
                </c:pt>
                <c:pt idx="37966">
                  <c:v>1.6551724137931034</c:v>
                </c:pt>
                <c:pt idx="37967">
                  <c:v>1.1304347826086956</c:v>
                </c:pt>
                <c:pt idx="37968">
                  <c:v>1.5111111111111111</c:v>
                </c:pt>
                <c:pt idx="37969">
                  <c:v>1.6097560975609757</c:v>
                </c:pt>
                <c:pt idx="37970">
                  <c:v>0</c:v>
                </c:pt>
                <c:pt idx="37971">
                  <c:v>0</c:v>
                </c:pt>
                <c:pt idx="37972">
                  <c:v>0</c:v>
                </c:pt>
                <c:pt idx="37973">
                  <c:v>0</c:v>
                </c:pt>
                <c:pt idx="37974">
                  <c:v>0</c:v>
                </c:pt>
                <c:pt idx="37975">
                  <c:v>0</c:v>
                </c:pt>
                <c:pt idx="37976">
                  <c:v>0</c:v>
                </c:pt>
                <c:pt idx="37977">
                  <c:v>0</c:v>
                </c:pt>
                <c:pt idx="37978">
                  <c:v>0</c:v>
                </c:pt>
                <c:pt idx="37979">
                  <c:v>1.38</c:v>
                </c:pt>
                <c:pt idx="37980">
                  <c:v>2.0731707317073171</c:v>
                </c:pt>
                <c:pt idx="37981">
                  <c:v>1.8666666666666667</c:v>
                </c:pt>
                <c:pt idx="37982">
                  <c:v>0</c:v>
                </c:pt>
                <c:pt idx="37983">
                  <c:v>0</c:v>
                </c:pt>
                <c:pt idx="37984">
                  <c:v>0</c:v>
                </c:pt>
                <c:pt idx="37985">
                  <c:v>0</c:v>
                </c:pt>
                <c:pt idx="37986">
                  <c:v>0</c:v>
                </c:pt>
                <c:pt idx="37987">
                  <c:v>0</c:v>
                </c:pt>
                <c:pt idx="37988">
                  <c:v>0</c:v>
                </c:pt>
                <c:pt idx="37989">
                  <c:v>0</c:v>
                </c:pt>
                <c:pt idx="37990">
                  <c:v>0</c:v>
                </c:pt>
                <c:pt idx="37991">
                  <c:v>0</c:v>
                </c:pt>
                <c:pt idx="37992">
                  <c:v>0</c:v>
                </c:pt>
                <c:pt idx="37993">
                  <c:v>0</c:v>
                </c:pt>
                <c:pt idx="37994">
                  <c:v>0.34615384615384615</c:v>
                </c:pt>
                <c:pt idx="37995">
                  <c:v>0</c:v>
                </c:pt>
                <c:pt idx="37996">
                  <c:v>0</c:v>
                </c:pt>
                <c:pt idx="37997">
                  <c:v>0</c:v>
                </c:pt>
                <c:pt idx="37998">
                  <c:v>1.2857142857142858</c:v>
                </c:pt>
                <c:pt idx="37999">
                  <c:v>1.6</c:v>
                </c:pt>
                <c:pt idx="38000">
                  <c:v>1.2903225806451613</c:v>
                </c:pt>
                <c:pt idx="38001">
                  <c:v>1.3846153846153846</c:v>
                </c:pt>
                <c:pt idx="38002">
                  <c:v>1.5294117647058822</c:v>
                </c:pt>
                <c:pt idx="38003">
                  <c:v>0</c:v>
                </c:pt>
                <c:pt idx="38004">
                  <c:v>1.2765957446808511</c:v>
                </c:pt>
                <c:pt idx="38005">
                  <c:v>2.0588235294117645</c:v>
                </c:pt>
                <c:pt idx="38006">
                  <c:v>2.125</c:v>
                </c:pt>
                <c:pt idx="38007">
                  <c:v>1.9</c:v>
                </c:pt>
                <c:pt idx="38008">
                  <c:v>1.5227272727272727</c:v>
                </c:pt>
                <c:pt idx="38009">
                  <c:v>1.8947368421052631</c:v>
                </c:pt>
                <c:pt idx="38010">
                  <c:v>0</c:v>
                </c:pt>
                <c:pt idx="38011">
                  <c:v>0</c:v>
                </c:pt>
                <c:pt idx="38012">
                  <c:v>1.9166666666666667</c:v>
                </c:pt>
                <c:pt idx="38013">
                  <c:v>0</c:v>
                </c:pt>
                <c:pt idx="38014">
                  <c:v>2.0425531914893615</c:v>
                </c:pt>
                <c:pt idx="38015">
                  <c:v>0</c:v>
                </c:pt>
                <c:pt idx="38016">
                  <c:v>0</c:v>
                </c:pt>
                <c:pt idx="38017">
                  <c:v>0</c:v>
                </c:pt>
                <c:pt idx="38018">
                  <c:v>0</c:v>
                </c:pt>
                <c:pt idx="38019">
                  <c:v>0</c:v>
                </c:pt>
                <c:pt idx="38020">
                  <c:v>0</c:v>
                </c:pt>
                <c:pt idx="38021">
                  <c:v>1.42</c:v>
                </c:pt>
                <c:pt idx="38022">
                  <c:v>0</c:v>
                </c:pt>
                <c:pt idx="38023">
                  <c:v>0</c:v>
                </c:pt>
                <c:pt idx="38024">
                  <c:v>2.024390243902439</c:v>
                </c:pt>
                <c:pt idx="38025">
                  <c:v>0</c:v>
                </c:pt>
                <c:pt idx="38026">
                  <c:v>0</c:v>
                </c:pt>
                <c:pt idx="38027">
                  <c:v>0</c:v>
                </c:pt>
                <c:pt idx="38028">
                  <c:v>2.0204081632653059</c:v>
                </c:pt>
                <c:pt idx="38029">
                  <c:v>0</c:v>
                </c:pt>
                <c:pt idx="38030">
                  <c:v>0</c:v>
                </c:pt>
                <c:pt idx="38031">
                  <c:v>0</c:v>
                </c:pt>
                <c:pt idx="38032">
                  <c:v>0</c:v>
                </c:pt>
                <c:pt idx="38033">
                  <c:v>0</c:v>
                </c:pt>
                <c:pt idx="38034">
                  <c:v>0</c:v>
                </c:pt>
                <c:pt idx="38035">
                  <c:v>0</c:v>
                </c:pt>
                <c:pt idx="38036">
                  <c:v>0</c:v>
                </c:pt>
                <c:pt idx="38037">
                  <c:v>0</c:v>
                </c:pt>
                <c:pt idx="38038">
                  <c:v>0</c:v>
                </c:pt>
                <c:pt idx="38039">
                  <c:v>0</c:v>
                </c:pt>
                <c:pt idx="38040">
                  <c:v>1.6428571428571428</c:v>
                </c:pt>
                <c:pt idx="38041">
                  <c:v>1.3191489361702127</c:v>
                </c:pt>
                <c:pt idx="38042">
                  <c:v>1.346938775510204</c:v>
                </c:pt>
                <c:pt idx="38043">
                  <c:v>0</c:v>
                </c:pt>
                <c:pt idx="38044">
                  <c:v>2</c:v>
                </c:pt>
                <c:pt idx="38045">
                  <c:v>1.8888888888888888</c:v>
                </c:pt>
                <c:pt idx="38046">
                  <c:v>0</c:v>
                </c:pt>
                <c:pt idx="38047">
                  <c:v>0</c:v>
                </c:pt>
                <c:pt idx="38048">
                  <c:v>0</c:v>
                </c:pt>
                <c:pt idx="38049">
                  <c:v>0</c:v>
                </c:pt>
                <c:pt idx="38050">
                  <c:v>1.375</c:v>
                </c:pt>
                <c:pt idx="38051">
                  <c:v>1.4081632653061225</c:v>
                </c:pt>
                <c:pt idx="38052">
                  <c:v>0</c:v>
                </c:pt>
                <c:pt idx="38053">
                  <c:v>1.75</c:v>
                </c:pt>
                <c:pt idx="38054">
                  <c:v>0</c:v>
                </c:pt>
                <c:pt idx="38055">
                  <c:v>1.9285714285714286</c:v>
                </c:pt>
                <c:pt idx="38056">
                  <c:v>1.7906976744186047</c:v>
                </c:pt>
                <c:pt idx="38057">
                  <c:v>0</c:v>
                </c:pt>
                <c:pt idx="38058">
                  <c:v>0</c:v>
                </c:pt>
                <c:pt idx="38059">
                  <c:v>0</c:v>
                </c:pt>
                <c:pt idx="38060">
                  <c:v>0</c:v>
                </c:pt>
                <c:pt idx="38061">
                  <c:v>0</c:v>
                </c:pt>
                <c:pt idx="38062">
                  <c:v>0</c:v>
                </c:pt>
                <c:pt idx="38063">
                  <c:v>0</c:v>
                </c:pt>
                <c:pt idx="38064">
                  <c:v>0</c:v>
                </c:pt>
                <c:pt idx="38065">
                  <c:v>0</c:v>
                </c:pt>
                <c:pt idx="38066">
                  <c:v>0.30769230769230771</c:v>
                </c:pt>
                <c:pt idx="38067">
                  <c:v>0</c:v>
                </c:pt>
                <c:pt idx="38068">
                  <c:v>0</c:v>
                </c:pt>
                <c:pt idx="38069">
                  <c:v>0</c:v>
                </c:pt>
                <c:pt idx="38070">
                  <c:v>0</c:v>
                </c:pt>
                <c:pt idx="38071">
                  <c:v>1.9047619047619047</c:v>
                </c:pt>
                <c:pt idx="38072">
                  <c:v>1.2413793103448276</c:v>
                </c:pt>
                <c:pt idx="38073">
                  <c:v>1.3333333333333333</c:v>
                </c:pt>
                <c:pt idx="38074">
                  <c:v>0</c:v>
                </c:pt>
                <c:pt idx="38075">
                  <c:v>1.4333333333333333</c:v>
                </c:pt>
                <c:pt idx="38076">
                  <c:v>0</c:v>
                </c:pt>
                <c:pt idx="38077">
                  <c:v>1.3877551020408163</c:v>
                </c:pt>
                <c:pt idx="38078">
                  <c:v>0</c:v>
                </c:pt>
                <c:pt idx="38079">
                  <c:v>0</c:v>
                </c:pt>
                <c:pt idx="38080">
                  <c:v>0</c:v>
                </c:pt>
                <c:pt idx="38081">
                  <c:v>0</c:v>
                </c:pt>
                <c:pt idx="38082">
                  <c:v>0</c:v>
                </c:pt>
                <c:pt idx="38083">
                  <c:v>0</c:v>
                </c:pt>
                <c:pt idx="38084">
                  <c:v>0</c:v>
                </c:pt>
                <c:pt idx="38085">
                  <c:v>0</c:v>
                </c:pt>
                <c:pt idx="38086">
                  <c:v>0</c:v>
                </c:pt>
                <c:pt idx="38087">
                  <c:v>0</c:v>
                </c:pt>
                <c:pt idx="38088">
                  <c:v>0</c:v>
                </c:pt>
                <c:pt idx="38089">
                  <c:v>0</c:v>
                </c:pt>
                <c:pt idx="38090">
                  <c:v>0</c:v>
                </c:pt>
                <c:pt idx="38091">
                  <c:v>1.58</c:v>
                </c:pt>
                <c:pt idx="38092">
                  <c:v>0</c:v>
                </c:pt>
                <c:pt idx="38093">
                  <c:v>0</c:v>
                </c:pt>
                <c:pt idx="38094">
                  <c:v>1.9761904761904763</c:v>
                </c:pt>
                <c:pt idx="38095">
                  <c:v>0</c:v>
                </c:pt>
                <c:pt idx="38096">
                  <c:v>0</c:v>
                </c:pt>
                <c:pt idx="38097">
                  <c:v>0</c:v>
                </c:pt>
                <c:pt idx="38098">
                  <c:v>0</c:v>
                </c:pt>
                <c:pt idx="38099">
                  <c:v>0</c:v>
                </c:pt>
                <c:pt idx="38100">
                  <c:v>0</c:v>
                </c:pt>
                <c:pt idx="38101">
                  <c:v>0</c:v>
                </c:pt>
                <c:pt idx="38102">
                  <c:v>0</c:v>
                </c:pt>
                <c:pt idx="38103">
                  <c:v>0</c:v>
                </c:pt>
                <c:pt idx="38104">
                  <c:v>0</c:v>
                </c:pt>
                <c:pt idx="38105">
                  <c:v>0</c:v>
                </c:pt>
                <c:pt idx="38106">
                  <c:v>0</c:v>
                </c:pt>
                <c:pt idx="38107">
                  <c:v>0.4</c:v>
                </c:pt>
                <c:pt idx="38108">
                  <c:v>0</c:v>
                </c:pt>
                <c:pt idx="38109">
                  <c:v>1.9</c:v>
                </c:pt>
                <c:pt idx="38110">
                  <c:v>1.3714285714285714</c:v>
                </c:pt>
                <c:pt idx="38111">
                  <c:v>0</c:v>
                </c:pt>
                <c:pt idx="38112">
                  <c:v>0</c:v>
                </c:pt>
                <c:pt idx="38113">
                  <c:v>1.2352941176470589</c:v>
                </c:pt>
                <c:pt idx="38114">
                  <c:v>1.7037037037037037</c:v>
                </c:pt>
                <c:pt idx="38115">
                  <c:v>1.5862068965517242</c:v>
                </c:pt>
                <c:pt idx="38116">
                  <c:v>0</c:v>
                </c:pt>
                <c:pt idx="38117">
                  <c:v>1.24</c:v>
                </c:pt>
                <c:pt idx="38118">
                  <c:v>1.4042553191489362</c:v>
                </c:pt>
                <c:pt idx="38119">
                  <c:v>1.4285714285714286</c:v>
                </c:pt>
                <c:pt idx="38120">
                  <c:v>0</c:v>
                </c:pt>
                <c:pt idx="38121">
                  <c:v>0</c:v>
                </c:pt>
                <c:pt idx="38122">
                  <c:v>0</c:v>
                </c:pt>
                <c:pt idx="38123">
                  <c:v>0</c:v>
                </c:pt>
                <c:pt idx="38124">
                  <c:v>0</c:v>
                </c:pt>
                <c:pt idx="38125">
                  <c:v>0</c:v>
                </c:pt>
                <c:pt idx="38126">
                  <c:v>0</c:v>
                </c:pt>
                <c:pt idx="38127">
                  <c:v>2.0454545454545454</c:v>
                </c:pt>
                <c:pt idx="38128">
                  <c:v>1.0277777777777777</c:v>
                </c:pt>
                <c:pt idx="38129">
                  <c:v>0</c:v>
                </c:pt>
                <c:pt idx="38130">
                  <c:v>0</c:v>
                </c:pt>
                <c:pt idx="38131">
                  <c:v>0</c:v>
                </c:pt>
                <c:pt idx="38132">
                  <c:v>1.3265306122448979</c:v>
                </c:pt>
                <c:pt idx="38133">
                  <c:v>0</c:v>
                </c:pt>
                <c:pt idx="38134">
                  <c:v>0</c:v>
                </c:pt>
                <c:pt idx="38135">
                  <c:v>0</c:v>
                </c:pt>
                <c:pt idx="38136">
                  <c:v>0</c:v>
                </c:pt>
                <c:pt idx="38137">
                  <c:v>0</c:v>
                </c:pt>
                <c:pt idx="38138">
                  <c:v>0</c:v>
                </c:pt>
                <c:pt idx="38139">
                  <c:v>0</c:v>
                </c:pt>
                <c:pt idx="38140">
                  <c:v>0</c:v>
                </c:pt>
                <c:pt idx="38141">
                  <c:v>0</c:v>
                </c:pt>
                <c:pt idx="38142">
                  <c:v>0</c:v>
                </c:pt>
                <c:pt idx="38143">
                  <c:v>0</c:v>
                </c:pt>
                <c:pt idx="38144">
                  <c:v>0</c:v>
                </c:pt>
                <c:pt idx="38145">
                  <c:v>0</c:v>
                </c:pt>
                <c:pt idx="38146">
                  <c:v>0</c:v>
                </c:pt>
                <c:pt idx="38147">
                  <c:v>0</c:v>
                </c:pt>
                <c:pt idx="38148">
                  <c:v>0</c:v>
                </c:pt>
                <c:pt idx="38149">
                  <c:v>0</c:v>
                </c:pt>
                <c:pt idx="38150">
                  <c:v>0</c:v>
                </c:pt>
                <c:pt idx="38151">
                  <c:v>0</c:v>
                </c:pt>
                <c:pt idx="38152">
                  <c:v>1.2962962962962963</c:v>
                </c:pt>
                <c:pt idx="38153">
                  <c:v>0</c:v>
                </c:pt>
                <c:pt idx="38154">
                  <c:v>0</c:v>
                </c:pt>
                <c:pt idx="38155">
                  <c:v>1.8529411764705883</c:v>
                </c:pt>
                <c:pt idx="38156">
                  <c:v>1.7647058823529411</c:v>
                </c:pt>
                <c:pt idx="38157">
                  <c:v>0</c:v>
                </c:pt>
                <c:pt idx="38158">
                  <c:v>0</c:v>
                </c:pt>
                <c:pt idx="38159">
                  <c:v>0</c:v>
                </c:pt>
                <c:pt idx="38160">
                  <c:v>0</c:v>
                </c:pt>
                <c:pt idx="38161">
                  <c:v>2.088888888888889</c:v>
                </c:pt>
                <c:pt idx="38162">
                  <c:v>0</c:v>
                </c:pt>
                <c:pt idx="38163">
                  <c:v>0</c:v>
                </c:pt>
                <c:pt idx="38164">
                  <c:v>0</c:v>
                </c:pt>
                <c:pt idx="38165">
                  <c:v>0</c:v>
                </c:pt>
                <c:pt idx="38166">
                  <c:v>0</c:v>
                </c:pt>
                <c:pt idx="38167">
                  <c:v>0</c:v>
                </c:pt>
                <c:pt idx="38168">
                  <c:v>0</c:v>
                </c:pt>
                <c:pt idx="38169">
                  <c:v>0</c:v>
                </c:pt>
                <c:pt idx="38170">
                  <c:v>0</c:v>
                </c:pt>
                <c:pt idx="38171">
                  <c:v>1.2285714285714286</c:v>
                </c:pt>
                <c:pt idx="38172">
                  <c:v>1</c:v>
                </c:pt>
                <c:pt idx="38173">
                  <c:v>1.4285714285714286</c:v>
                </c:pt>
                <c:pt idx="38174">
                  <c:v>1.1951219512195121</c:v>
                </c:pt>
                <c:pt idx="38175">
                  <c:v>0</c:v>
                </c:pt>
                <c:pt idx="38176">
                  <c:v>1.4042553191489362</c:v>
                </c:pt>
                <c:pt idx="38177">
                  <c:v>0</c:v>
                </c:pt>
                <c:pt idx="38178">
                  <c:v>0</c:v>
                </c:pt>
                <c:pt idx="38179">
                  <c:v>0</c:v>
                </c:pt>
                <c:pt idx="38180">
                  <c:v>1.4705882352941178</c:v>
                </c:pt>
                <c:pt idx="38181">
                  <c:v>0</c:v>
                </c:pt>
                <c:pt idx="38182">
                  <c:v>0</c:v>
                </c:pt>
                <c:pt idx="38183">
                  <c:v>1.5208333333333333</c:v>
                </c:pt>
                <c:pt idx="38184">
                  <c:v>2.0857142857142859</c:v>
                </c:pt>
                <c:pt idx="38185">
                  <c:v>1.6590909090909092</c:v>
                </c:pt>
                <c:pt idx="38186">
                  <c:v>1.9523809523809523</c:v>
                </c:pt>
                <c:pt idx="38187">
                  <c:v>0</c:v>
                </c:pt>
                <c:pt idx="38188">
                  <c:v>1.9512195121951219</c:v>
                </c:pt>
                <c:pt idx="38189">
                  <c:v>2</c:v>
                </c:pt>
                <c:pt idx="38190">
                  <c:v>0</c:v>
                </c:pt>
                <c:pt idx="38191">
                  <c:v>0</c:v>
                </c:pt>
                <c:pt idx="38192">
                  <c:v>0</c:v>
                </c:pt>
                <c:pt idx="38193">
                  <c:v>0</c:v>
                </c:pt>
                <c:pt idx="38194">
                  <c:v>0</c:v>
                </c:pt>
                <c:pt idx="38195">
                  <c:v>0</c:v>
                </c:pt>
                <c:pt idx="38196">
                  <c:v>0</c:v>
                </c:pt>
                <c:pt idx="38197">
                  <c:v>0</c:v>
                </c:pt>
                <c:pt idx="38198">
                  <c:v>0</c:v>
                </c:pt>
                <c:pt idx="38199">
                  <c:v>0</c:v>
                </c:pt>
                <c:pt idx="38200">
                  <c:v>0</c:v>
                </c:pt>
                <c:pt idx="38201">
                  <c:v>0</c:v>
                </c:pt>
                <c:pt idx="38202">
                  <c:v>0</c:v>
                </c:pt>
                <c:pt idx="38203">
                  <c:v>0</c:v>
                </c:pt>
                <c:pt idx="38204">
                  <c:v>0</c:v>
                </c:pt>
                <c:pt idx="38205">
                  <c:v>0</c:v>
                </c:pt>
                <c:pt idx="38206">
                  <c:v>0</c:v>
                </c:pt>
                <c:pt idx="38207">
                  <c:v>0</c:v>
                </c:pt>
                <c:pt idx="38208">
                  <c:v>0.2857142857142857</c:v>
                </c:pt>
                <c:pt idx="38209">
                  <c:v>0</c:v>
                </c:pt>
                <c:pt idx="38210">
                  <c:v>0.2857142857142857</c:v>
                </c:pt>
                <c:pt idx="38211">
                  <c:v>0</c:v>
                </c:pt>
                <c:pt idx="38212">
                  <c:v>1.2258064516129032</c:v>
                </c:pt>
                <c:pt idx="38213">
                  <c:v>0</c:v>
                </c:pt>
                <c:pt idx="38214">
                  <c:v>0</c:v>
                </c:pt>
                <c:pt idx="38215">
                  <c:v>0</c:v>
                </c:pt>
                <c:pt idx="38216">
                  <c:v>0</c:v>
                </c:pt>
                <c:pt idx="38217">
                  <c:v>0</c:v>
                </c:pt>
                <c:pt idx="38218">
                  <c:v>1.1428571428571428</c:v>
                </c:pt>
                <c:pt idx="38219">
                  <c:v>1.0285714285714285</c:v>
                </c:pt>
                <c:pt idx="38220">
                  <c:v>1.6666666666666667</c:v>
                </c:pt>
                <c:pt idx="38221">
                  <c:v>1.6111111111111112</c:v>
                </c:pt>
                <c:pt idx="38222">
                  <c:v>1.0666666666666667</c:v>
                </c:pt>
                <c:pt idx="38223">
                  <c:v>1.5853658536585367</c:v>
                </c:pt>
                <c:pt idx="38224">
                  <c:v>1.9705882352941178</c:v>
                </c:pt>
                <c:pt idx="38225">
                  <c:v>1.3913043478260869</c:v>
                </c:pt>
                <c:pt idx="38226">
                  <c:v>1.9512195121951219</c:v>
                </c:pt>
                <c:pt idx="38227">
                  <c:v>1.5510204081632653</c:v>
                </c:pt>
                <c:pt idx="38228">
                  <c:v>0</c:v>
                </c:pt>
                <c:pt idx="38229">
                  <c:v>0</c:v>
                </c:pt>
                <c:pt idx="38230">
                  <c:v>0</c:v>
                </c:pt>
                <c:pt idx="38231">
                  <c:v>0</c:v>
                </c:pt>
                <c:pt idx="38232">
                  <c:v>0</c:v>
                </c:pt>
                <c:pt idx="38233">
                  <c:v>1.24</c:v>
                </c:pt>
                <c:pt idx="38234">
                  <c:v>0</c:v>
                </c:pt>
                <c:pt idx="38235">
                  <c:v>0</c:v>
                </c:pt>
                <c:pt idx="38236">
                  <c:v>0</c:v>
                </c:pt>
                <c:pt idx="38237">
                  <c:v>1.392156862745098</c:v>
                </c:pt>
                <c:pt idx="38238">
                  <c:v>2.2903225806451615</c:v>
                </c:pt>
                <c:pt idx="38239">
                  <c:v>1.8181818181818181</c:v>
                </c:pt>
                <c:pt idx="38240">
                  <c:v>0</c:v>
                </c:pt>
                <c:pt idx="38241">
                  <c:v>0</c:v>
                </c:pt>
                <c:pt idx="38242">
                  <c:v>0</c:v>
                </c:pt>
                <c:pt idx="38243">
                  <c:v>0</c:v>
                </c:pt>
                <c:pt idx="38244">
                  <c:v>0</c:v>
                </c:pt>
                <c:pt idx="38245">
                  <c:v>0</c:v>
                </c:pt>
                <c:pt idx="38246">
                  <c:v>0</c:v>
                </c:pt>
                <c:pt idx="38247">
                  <c:v>0</c:v>
                </c:pt>
                <c:pt idx="38248">
                  <c:v>0</c:v>
                </c:pt>
                <c:pt idx="38249">
                  <c:v>0</c:v>
                </c:pt>
                <c:pt idx="38250">
                  <c:v>0</c:v>
                </c:pt>
                <c:pt idx="38251">
                  <c:v>0</c:v>
                </c:pt>
                <c:pt idx="38252">
                  <c:v>0</c:v>
                </c:pt>
                <c:pt idx="38253">
                  <c:v>1.6666666666666667</c:v>
                </c:pt>
                <c:pt idx="38254">
                  <c:v>1.3125</c:v>
                </c:pt>
                <c:pt idx="38255">
                  <c:v>1.9230769230769231</c:v>
                </c:pt>
                <c:pt idx="38256">
                  <c:v>1.8974358974358974</c:v>
                </c:pt>
                <c:pt idx="38257">
                  <c:v>0</c:v>
                </c:pt>
                <c:pt idx="38258">
                  <c:v>0</c:v>
                </c:pt>
                <c:pt idx="38259">
                  <c:v>0</c:v>
                </c:pt>
                <c:pt idx="38260">
                  <c:v>0</c:v>
                </c:pt>
                <c:pt idx="38261">
                  <c:v>0</c:v>
                </c:pt>
                <c:pt idx="38262">
                  <c:v>0</c:v>
                </c:pt>
                <c:pt idx="38263">
                  <c:v>0</c:v>
                </c:pt>
                <c:pt idx="38264">
                  <c:v>0</c:v>
                </c:pt>
                <c:pt idx="38265">
                  <c:v>2</c:v>
                </c:pt>
                <c:pt idx="38266">
                  <c:v>1.1538461538461537</c:v>
                </c:pt>
                <c:pt idx="38267">
                  <c:v>1.38</c:v>
                </c:pt>
                <c:pt idx="38268">
                  <c:v>0</c:v>
                </c:pt>
                <c:pt idx="38269">
                  <c:v>0</c:v>
                </c:pt>
                <c:pt idx="38270">
                  <c:v>0</c:v>
                </c:pt>
                <c:pt idx="38271">
                  <c:v>0</c:v>
                </c:pt>
                <c:pt idx="38272">
                  <c:v>0</c:v>
                </c:pt>
                <c:pt idx="38273">
                  <c:v>0</c:v>
                </c:pt>
                <c:pt idx="38274">
                  <c:v>0</c:v>
                </c:pt>
                <c:pt idx="38275">
                  <c:v>1.9230769230769231</c:v>
                </c:pt>
                <c:pt idx="38276">
                  <c:v>0</c:v>
                </c:pt>
                <c:pt idx="38277">
                  <c:v>0</c:v>
                </c:pt>
                <c:pt idx="38278">
                  <c:v>0</c:v>
                </c:pt>
                <c:pt idx="38279">
                  <c:v>0</c:v>
                </c:pt>
                <c:pt idx="38280">
                  <c:v>0</c:v>
                </c:pt>
                <c:pt idx="38281">
                  <c:v>0</c:v>
                </c:pt>
                <c:pt idx="38282">
                  <c:v>0</c:v>
                </c:pt>
                <c:pt idx="38283">
                  <c:v>0</c:v>
                </c:pt>
                <c:pt idx="38284">
                  <c:v>0</c:v>
                </c:pt>
                <c:pt idx="38285">
                  <c:v>0</c:v>
                </c:pt>
                <c:pt idx="38286">
                  <c:v>0</c:v>
                </c:pt>
                <c:pt idx="38287">
                  <c:v>0</c:v>
                </c:pt>
                <c:pt idx="38288">
                  <c:v>1.368421052631579</c:v>
                </c:pt>
                <c:pt idx="38289">
                  <c:v>1.3333333333333333</c:v>
                </c:pt>
                <c:pt idx="38290">
                  <c:v>1.0232558139534884</c:v>
                </c:pt>
                <c:pt idx="38291">
                  <c:v>0</c:v>
                </c:pt>
                <c:pt idx="38292">
                  <c:v>0</c:v>
                </c:pt>
                <c:pt idx="38293">
                  <c:v>2</c:v>
                </c:pt>
                <c:pt idx="38294">
                  <c:v>2.0588235294117645</c:v>
                </c:pt>
                <c:pt idx="38295">
                  <c:v>1.5434782608695652</c:v>
                </c:pt>
                <c:pt idx="38296">
                  <c:v>0</c:v>
                </c:pt>
                <c:pt idx="38297">
                  <c:v>2</c:v>
                </c:pt>
                <c:pt idx="38298">
                  <c:v>0</c:v>
                </c:pt>
                <c:pt idx="38299">
                  <c:v>2.3243243243243241</c:v>
                </c:pt>
                <c:pt idx="38300">
                  <c:v>1.9333333333333333</c:v>
                </c:pt>
                <c:pt idx="38301">
                  <c:v>1.7254901960784315</c:v>
                </c:pt>
                <c:pt idx="38302">
                  <c:v>0</c:v>
                </c:pt>
                <c:pt idx="38303">
                  <c:v>0</c:v>
                </c:pt>
                <c:pt idx="38304">
                  <c:v>0</c:v>
                </c:pt>
                <c:pt idx="38305">
                  <c:v>1.3</c:v>
                </c:pt>
                <c:pt idx="38306">
                  <c:v>0</c:v>
                </c:pt>
                <c:pt idx="38307">
                  <c:v>0</c:v>
                </c:pt>
                <c:pt idx="38308">
                  <c:v>0</c:v>
                </c:pt>
                <c:pt idx="38309">
                  <c:v>1.0476190476190477</c:v>
                </c:pt>
                <c:pt idx="38310">
                  <c:v>1.42</c:v>
                </c:pt>
                <c:pt idx="38311">
                  <c:v>1.6304347826086956</c:v>
                </c:pt>
                <c:pt idx="38312">
                  <c:v>2.1</c:v>
                </c:pt>
                <c:pt idx="38313">
                  <c:v>1.6734693877551021</c:v>
                </c:pt>
                <c:pt idx="38314">
                  <c:v>1.7551020408163265</c:v>
                </c:pt>
                <c:pt idx="38315">
                  <c:v>1.9361702127659575</c:v>
                </c:pt>
                <c:pt idx="38316">
                  <c:v>0</c:v>
                </c:pt>
                <c:pt idx="38317">
                  <c:v>0</c:v>
                </c:pt>
                <c:pt idx="38318">
                  <c:v>0</c:v>
                </c:pt>
                <c:pt idx="38319">
                  <c:v>0</c:v>
                </c:pt>
                <c:pt idx="38320">
                  <c:v>0</c:v>
                </c:pt>
                <c:pt idx="38321">
                  <c:v>0</c:v>
                </c:pt>
                <c:pt idx="38322">
                  <c:v>0</c:v>
                </c:pt>
                <c:pt idx="38323">
                  <c:v>0</c:v>
                </c:pt>
                <c:pt idx="38324">
                  <c:v>0</c:v>
                </c:pt>
                <c:pt idx="38325">
                  <c:v>0</c:v>
                </c:pt>
                <c:pt idx="38326">
                  <c:v>0</c:v>
                </c:pt>
                <c:pt idx="38327">
                  <c:v>0</c:v>
                </c:pt>
                <c:pt idx="38328">
                  <c:v>0</c:v>
                </c:pt>
                <c:pt idx="38329">
                  <c:v>0</c:v>
                </c:pt>
                <c:pt idx="38330">
                  <c:v>0</c:v>
                </c:pt>
                <c:pt idx="38331">
                  <c:v>0</c:v>
                </c:pt>
                <c:pt idx="38332">
                  <c:v>1.9090909090909092</c:v>
                </c:pt>
                <c:pt idx="38333">
                  <c:v>1.2666666666666666</c:v>
                </c:pt>
                <c:pt idx="38334">
                  <c:v>0</c:v>
                </c:pt>
                <c:pt idx="38335">
                  <c:v>1.3888888888888888</c:v>
                </c:pt>
                <c:pt idx="38336">
                  <c:v>0</c:v>
                </c:pt>
                <c:pt idx="38337">
                  <c:v>1.625</c:v>
                </c:pt>
                <c:pt idx="38338">
                  <c:v>2.4285714285714284</c:v>
                </c:pt>
                <c:pt idx="38339">
                  <c:v>1.4285714285714286</c:v>
                </c:pt>
                <c:pt idx="38340">
                  <c:v>1.5</c:v>
                </c:pt>
                <c:pt idx="38341">
                  <c:v>1.0909090909090908</c:v>
                </c:pt>
                <c:pt idx="38342">
                  <c:v>1.1499999999999999</c:v>
                </c:pt>
                <c:pt idx="38343">
                  <c:v>0</c:v>
                </c:pt>
                <c:pt idx="38344">
                  <c:v>1.4</c:v>
                </c:pt>
                <c:pt idx="38345">
                  <c:v>0</c:v>
                </c:pt>
                <c:pt idx="38346">
                  <c:v>2</c:v>
                </c:pt>
                <c:pt idx="38347">
                  <c:v>0</c:v>
                </c:pt>
                <c:pt idx="38348">
                  <c:v>0</c:v>
                </c:pt>
                <c:pt idx="38349">
                  <c:v>0</c:v>
                </c:pt>
                <c:pt idx="38350">
                  <c:v>0</c:v>
                </c:pt>
                <c:pt idx="38351">
                  <c:v>1.5769230769230769</c:v>
                </c:pt>
                <c:pt idx="38352">
                  <c:v>2.5499999999999998</c:v>
                </c:pt>
                <c:pt idx="38353">
                  <c:v>1.5</c:v>
                </c:pt>
                <c:pt idx="38354">
                  <c:v>0</c:v>
                </c:pt>
                <c:pt idx="38355">
                  <c:v>0</c:v>
                </c:pt>
                <c:pt idx="38356">
                  <c:v>0</c:v>
                </c:pt>
                <c:pt idx="38357">
                  <c:v>0</c:v>
                </c:pt>
                <c:pt idx="38358">
                  <c:v>1.3</c:v>
                </c:pt>
                <c:pt idx="38359">
                  <c:v>2.0232558139534884</c:v>
                </c:pt>
                <c:pt idx="38360">
                  <c:v>0</c:v>
                </c:pt>
                <c:pt idx="38361">
                  <c:v>0</c:v>
                </c:pt>
                <c:pt idx="38362">
                  <c:v>0</c:v>
                </c:pt>
                <c:pt idx="38363">
                  <c:v>0</c:v>
                </c:pt>
                <c:pt idx="38364">
                  <c:v>0</c:v>
                </c:pt>
                <c:pt idx="38365">
                  <c:v>0</c:v>
                </c:pt>
                <c:pt idx="38366">
                  <c:v>0</c:v>
                </c:pt>
                <c:pt idx="38367">
                  <c:v>0</c:v>
                </c:pt>
                <c:pt idx="38368">
                  <c:v>0</c:v>
                </c:pt>
                <c:pt idx="38369">
                  <c:v>1.9047619047619047</c:v>
                </c:pt>
                <c:pt idx="38370">
                  <c:v>0</c:v>
                </c:pt>
                <c:pt idx="38371">
                  <c:v>1.1794871794871795</c:v>
                </c:pt>
                <c:pt idx="38372">
                  <c:v>1.4857142857142858</c:v>
                </c:pt>
                <c:pt idx="38373">
                  <c:v>1.1363636363636365</c:v>
                </c:pt>
                <c:pt idx="38374">
                  <c:v>1.9487179487179487</c:v>
                </c:pt>
                <c:pt idx="38375">
                  <c:v>1.4166666666666667</c:v>
                </c:pt>
                <c:pt idx="38376">
                  <c:v>0</c:v>
                </c:pt>
                <c:pt idx="38377">
                  <c:v>0</c:v>
                </c:pt>
                <c:pt idx="38378">
                  <c:v>0</c:v>
                </c:pt>
                <c:pt idx="38379">
                  <c:v>0</c:v>
                </c:pt>
                <c:pt idx="38380">
                  <c:v>0</c:v>
                </c:pt>
                <c:pt idx="38381">
                  <c:v>0</c:v>
                </c:pt>
                <c:pt idx="38382">
                  <c:v>1.8627450980392157</c:v>
                </c:pt>
                <c:pt idx="38383">
                  <c:v>0</c:v>
                </c:pt>
                <c:pt idx="38384">
                  <c:v>0</c:v>
                </c:pt>
                <c:pt idx="38385">
                  <c:v>0</c:v>
                </c:pt>
                <c:pt idx="38386">
                  <c:v>0</c:v>
                </c:pt>
                <c:pt idx="38387">
                  <c:v>0</c:v>
                </c:pt>
                <c:pt idx="38388">
                  <c:v>0</c:v>
                </c:pt>
                <c:pt idx="38389">
                  <c:v>0</c:v>
                </c:pt>
                <c:pt idx="38390">
                  <c:v>0</c:v>
                </c:pt>
                <c:pt idx="38391">
                  <c:v>0</c:v>
                </c:pt>
                <c:pt idx="38392">
                  <c:v>0</c:v>
                </c:pt>
                <c:pt idx="38393">
                  <c:v>1.3214285714285714</c:v>
                </c:pt>
                <c:pt idx="38394">
                  <c:v>1.3888888888888888</c:v>
                </c:pt>
                <c:pt idx="38395">
                  <c:v>1.0638297872340425</c:v>
                </c:pt>
                <c:pt idx="38396">
                  <c:v>0</c:v>
                </c:pt>
                <c:pt idx="38397">
                  <c:v>0</c:v>
                </c:pt>
                <c:pt idx="38398">
                  <c:v>0</c:v>
                </c:pt>
                <c:pt idx="38399">
                  <c:v>0</c:v>
                </c:pt>
                <c:pt idx="38400">
                  <c:v>0</c:v>
                </c:pt>
                <c:pt idx="38401">
                  <c:v>1.85</c:v>
                </c:pt>
                <c:pt idx="38402">
                  <c:v>1.9767441860465116</c:v>
                </c:pt>
                <c:pt idx="38403">
                  <c:v>0</c:v>
                </c:pt>
                <c:pt idx="38404">
                  <c:v>0</c:v>
                </c:pt>
                <c:pt idx="38405">
                  <c:v>0</c:v>
                </c:pt>
                <c:pt idx="38406">
                  <c:v>0</c:v>
                </c:pt>
                <c:pt idx="38407">
                  <c:v>0</c:v>
                </c:pt>
                <c:pt idx="38408">
                  <c:v>0</c:v>
                </c:pt>
                <c:pt idx="38409">
                  <c:v>0</c:v>
                </c:pt>
                <c:pt idx="38410">
                  <c:v>0</c:v>
                </c:pt>
                <c:pt idx="38411">
                  <c:v>0</c:v>
                </c:pt>
                <c:pt idx="38412">
                  <c:v>0</c:v>
                </c:pt>
                <c:pt idx="38413">
                  <c:v>0</c:v>
                </c:pt>
                <c:pt idx="38414">
                  <c:v>0</c:v>
                </c:pt>
                <c:pt idx="38415">
                  <c:v>1.40625</c:v>
                </c:pt>
                <c:pt idx="38416">
                  <c:v>1.3714285714285714</c:v>
                </c:pt>
                <c:pt idx="38417">
                  <c:v>1.2142857142857142</c:v>
                </c:pt>
                <c:pt idx="38418">
                  <c:v>1.4761904761904763</c:v>
                </c:pt>
                <c:pt idx="38419">
                  <c:v>0</c:v>
                </c:pt>
                <c:pt idx="38420">
                  <c:v>1.2727272727272727</c:v>
                </c:pt>
                <c:pt idx="38421">
                  <c:v>0</c:v>
                </c:pt>
                <c:pt idx="38422">
                  <c:v>1.5</c:v>
                </c:pt>
                <c:pt idx="38423">
                  <c:v>0</c:v>
                </c:pt>
                <c:pt idx="38424">
                  <c:v>2.1111111111111112</c:v>
                </c:pt>
                <c:pt idx="38425">
                  <c:v>0</c:v>
                </c:pt>
                <c:pt idx="38426">
                  <c:v>0</c:v>
                </c:pt>
                <c:pt idx="38427">
                  <c:v>0</c:v>
                </c:pt>
                <c:pt idx="38428">
                  <c:v>0</c:v>
                </c:pt>
                <c:pt idx="38429">
                  <c:v>0</c:v>
                </c:pt>
                <c:pt idx="38430">
                  <c:v>0</c:v>
                </c:pt>
                <c:pt idx="38431">
                  <c:v>0</c:v>
                </c:pt>
                <c:pt idx="38432">
                  <c:v>0</c:v>
                </c:pt>
                <c:pt idx="38433">
                  <c:v>1.0851063829787233</c:v>
                </c:pt>
                <c:pt idx="38434">
                  <c:v>0</c:v>
                </c:pt>
                <c:pt idx="38435">
                  <c:v>0</c:v>
                </c:pt>
                <c:pt idx="38436">
                  <c:v>0</c:v>
                </c:pt>
                <c:pt idx="38437">
                  <c:v>0</c:v>
                </c:pt>
                <c:pt idx="38438">
                  <c:v>0</c:v>
                </c:pt>
                <c:pt idx="38439">
                  <c:v>0</c:v>
                </c:pt>
                <c:pt idx="38440">
                  <c:v>2.0434782608695654</c:v>
                </c:pt>
                <c:pt idx="38441">
                  <c:v>0</c:v>
                </c:pt>
                <c:pt idx="38442">
                  <c:v>0</c:v>
                </c:pt>
                <c:pt idx="38443">
                  <c:v>0</c:v>
                </c:pt>
                <c:pt idx="38444">
                  <c:v>0</c:v>
                </c:pt>
                <c:pt idx="38445">
                  <c:v>0</c:v>
                </c:pt>
                <c:pt idx="38446">
                  <c:v>0</c:v>
                </c:pt>
                <c:pt idx="38447">
                  <c:v>0</c:v>
                </c:pt>
                <c:pt idx="38448">
                  <c:v>0</c:v>
                </c:pt>
                <c:pt idx="38449">
                  <c:v>0</c:v>
                </c:pt>
                <c:pt idx="38450">
                  <c:v>0.25</c:v>
                </c:pt>
                <c:pt idx="38451">
                  <c:v>0</c:v>
                </c:pt>
                <c:pt idx="38452">
                  <c:v>0</c:v>
                </c:pt>
                <c:pt idx="38453">
                  <c:v>0</c:v>
                </c:pt>
                <c:pt idx="38454">
                  <c:v>0</c:v>
                </c:pt>
                <c:pt idx="38455">
                  <c:v>0.34482758620689657</c:v>
                </c:pt>
                <c:pt idx="38456">
                  <c:v>0.78260869565217395</c:v>
                </c:pt>
                <c:pt idx="38457">
                  <c:v>0</c:v>
                </c:pt>
                <c:pt idx="38458">
                  <c:v>0</c:v>
                </c:pt>
                <c:pt idx="38459">
                  <c:v>0</c:v>
                </c:pt>
                <c:pt idx="38460">
                  <c:v>1.4705882352941178</c:v>
                </c:pt>
                <c:pt idx="38461">
                  <c:v>0</c:v>
                </c:pt>
                <c:pt idx="38462">
                  <c:v>1.05</c:v>
                </c:pt>
                <c:pt idx="38463">
                  <c:v>0.93877551020408168</c:v>
                </c:pt>
                <c:pt idx="38464">
                  <c:v>1.5</c:v>
                </c:pt>
                <c:pt idx="38465">
                  <c:v>0</c:v>
                </c:pt>
                <c:pt idx="38466">
                  <c:v>1.574468085106383</c:v>
                </c:pt>
                <c:pt idx="38467">
                  <c:v>0</c:v>
                </c:pt>
                <c:pt idx="38468">
                  <c:v>0</c:v>
                </c:pt>
                <c:pt idx="38469">
                  <c:v>1.8367346938775511</c:v>
                </c:pt>
                <c:pt idx="38470">
                  <c:v>0</c:v>
                </c:pt>
                <c:pt idx="38471">
                  <c:v>0</c:v>
                </c:pt>
                <c:pt idx="38472">
                  <c:v>0</c:v>
                </c:pt>
                <c:pt idx="38473">
                  <c:v>0</c:v>
                </c:pt>
                <c:pt idx="38474">
                  <c:v>1.0869565217391304</c:v>
                </c:pt>
                <c:pt idx="38475">
                  <c:v>0</c:v>
                </c:pt>
                <c:pt idx="38476">
                  <c:v>1.5151515151515151</c:v>
                </c:pt>
                <c:pt idx="38477">
                  <c:v>1.4444444444444444</c:v>
                </c:pt>
                <c:pt idx="38478">
                  <c:v>0</c:v>
                </c:pt>
                <c:pt idx="38479">
                  <c:v>1.925</c:v>
                </c:pt>
                <c:pt idx="38480">
                  <c:v>0</c:v>
                </c:pt>
                <c:pt idx="38481">
                  <c:v>1.7954545454545454</c:v>
                </c:pt>
                <c:pt idx="38482">
                  <c:v>0</c:v>
                </c:pt>
                <c:pt idx="38483">
                  <c:v>1.6923076923076923</c:v>
                </c:pt>
                <c:pt idx="38484">
                  <c:v>0</c:v>
                </c:pt>
                <c:pt idx="38485">
                  <c:v>0</c:v>
                </c:pt>
                <c:pt idx="38486">
                  <c:v>0</c:v>
                </c:pt>
                <c:pt idx="38487">
                  <c:v>0</c:v>
                </c:pt>
                <c:pt idx="38488">
                  <c:v>0</c:v>
                </c:pt>
                <c:pt idx="38489">
                  <c:v>0.5</c:v>
                </c:pt>
                <c:pt idx="38490">
                  <c:v>0</c:v>
                </c:pt>
                <c:pt idx="38491">
                  <c:v>0</c:v>
                </c:pt>
                <c:pt idx="38492">
                  <c:v>0</c:v>
                </c:pt>
                <c:pt idx="38493">
                  <c:v>0</c:v>
                </c:pt>
                <c:pt idx="38494">
                  <c:v>0</c:v>
                </c:pt>
                <c:pt idx="38495">
                  <c:v>0</c:v>
                </c:pt>
                <c:pt idx="38496">
                  <c:v>0</c:v>
                </c:pt>
                <c:pt idx="38497">
                  <c:v>0</c:v>
                </c:pt>
                <c:pt idx="38498">
                  <c:v>0</c:v>
                </c:pt>
                <c:pt idx="38499">
                  <c:v>0</c:v>
                </c:pt>
                <c:pt idx="38500">
                  <c:v>0</c:v>
                </c:pt>
                <c:pt idx="38501">
                  <c:v>0</c:v>
                </c:pt>
                <c:pt idx="38502">
                  <c:v>0</c:v>
                </c:pt>
                <c:pt idx="38503">
                  <c:v>0</c:v>
                </c:pt>
                <c:pt idx="38504">
                  <c:v>1.5</c:v>
                </c:pt>
                <c:pt idx="38505">
                  <c:v>0</c:v>
                </c:pt>
                <c:pt idx="38506">
                  <c:v>1.411764705882353</c:v>
                </c:pt>
                <c:pt idx="38507">
                  <c:v>0</c:v>
                </c:pt>
                <c:pt idx="38508">
                  <c:v>1.25</c:v>
                </c:pt>
                <c:pt idx="38509">
                  <c:v>1.1000000000000001</c:v>
                </c:pt>
                <c:pt idx="38510">
                  <c:v>1.8372093023255813</c:v>
                </c:pt>
                <c:pt idx="38511">
                  <c:v>1.6</c:v>
                </c:pt>
                <c:pt idx="38512">
                  <c:v>1.4901960784313726</c:v>
                </c:pt>
                <c:pt idx="38513">
                  <c:v>1.8333333333333333</c:v>
                </c:pt>
                <c:pt idx="38514">
                  <c:v>0</c:v>
                </c:pt>
                <c:pt idx="38515">
                  <c:v>0</c:v>
                </c:pt>
                <c:pt idx="38516">
                  <c:v>0</c:v>
                </c:pt>
                <c:pt idx="38517">
                  <c:v>0</c:v>
                </c:pt>
                <c:pt idx="38518">
                  <c:v>0</c:v>
                </c:pt>
                <c:pt idx="38519">
                  <c:v>1.2857142857142858</c:v>
                </c:pt>
                <c:pt idx="38520">
                  <c:v>0</c:v>
                </c:pt>
                <c:pt idx="38521">
                  <c:v>1.9024390243902438</c:v>
                </c:pt>
                <c:pt idx="38522">
                  <c:v>0</c:v>
                </c:pt>
                <c:pt idx="38523">
                  <c:v>1.8444444444444446</c:v>
                </c:pt>
                <c:pt idx="38524">
                  <c:v>1.7173913043478262</c:v>
                </c:pt>
                <c:pt idx="38525">
                  <c:v>2.0714285714285716</c:v>
                </c:pt>
                <c:pt idx="38526">
                  <c:v>2.0232558139534884</c:v>
                </c:pt>
                <c:pt idx="38527">
                  <c:v>1.8863636363636365</c:v>
                </c:pt>
                <c:pt idx="38528">
                  <c:v>0</c:v>
                </c:pt>
                <c:pt idx="38529">
                  <c:v>1.537037037037037</c:v>
                </c:pt>
                <c:pt idx="38530">
                  <c:v>0</c:v>
                </c:pt>
                <c:pt idx="38531">
                  <c:v>0</c:v>
                </c:pt>
                <c:pt idx="38532">
                  <c:v>0</c:v>
                </c:pt>
                <c:pt idx="38533">
                  <c:v>0</c:v>
                </c:pt>
                <c:pt idx="38534">
                  <c:v>0</c:v>
                </c:pt>
                <c:pt idx="38535">
                  <c:v>0</c:v>
                </c:pt>
                <c:pt idx="38536">
                  <c:v>0</c:v>
                </c:pt>
                <c:pt idx="38537">
                  <c:v>0</c:v>
                </c:pt>
                <c:pt idx="38538">
                  <c:v>0</c:v>
                </c:pt>
                <c:pt idx="38539">
                  <c:v>0</c:v>
                </c:pt>
                <c:pt idx="38540">
                  <c:v>0</c:v>
                </c:pt>
                <c:pt idx="38541">
                  <c:v>0.95652173913043481</c:v>
                </c:pt>
                <c:pt idx="38542">
                  <c:v>0</c:v>
                </c:pt>
                <c:pt idx="38543">
                  <c:v>0</c:v>
                </c:pt>
                <c:pt idx="38544">
                  <c:v>0.9285714285714286</c:v>
                </c:pt>
                <c:pt idx="38545">
                  <c:v>0</c:v>
                </c:pt>
                <c:pt idx="38546">
                  <c:v>1.0222222222222221</c:v>
                </c:pt>
                <c:pt idx="38547">
                  <c:v>2</c:v>
                </c:pt>
                <c:pt idx="38548">
                  <c:v>2</c:v>
                </c:pt>
                <c:pt idx="38549">
                  <c:v>2.0571428571428569</c:v>
                </c:pt>
                <c:pt idx="38550">
                  <c:v>1.6818181818181819</c:v>
                </c:pt>
                <c:pt idx="38551">
                  <c:v>1.346938775510204</c:v>
                </c:pt>
                <c:pt idx="38552">
                  <c:v>1.553191489361702</c:v>
                </c:pt>
                <c:pt idx="38553">
                  <c:v>0</c:v>
                </c:pt>
                <c:pt idx="38554">
                  <c:v>0</c:v>
                </c:pt>
                <c:pt idx="38555">
                  <c:v>0</c:v>
                </c:pt>
                <c:pt idx="38556">
                  <c:v>0</c:v>
                </c:pt>
                <c:pt idx="38557">
                  <c:v>0</c:v>
                </c:pt>
                <c:pt idx="38558">
                  <c:v>0</c:v>
                </c:pt>
                <c:pt idx="38559">
                  <c:v>1.2727272727272727</c:v>
                </c:pt>
                <c:pt idx="38560">
                  <c:v>0</c:v>
                </c:pt>
                <c:pt idx="38561">
                  <c:v>1.0789473684210527</c:v>
                </c:pt>
                <c:pt idx="38562">
                  <c:v>0</c:v>
                </c:pt>
                <c:pt idx="38563">
                  <c:v>0</c:v>
                </c:pt>
                <c:pt idx="38564">
                  <c:v>1.8717948717948718</c:v>
                </c:pt>
                <c:pt idx="38565">
                  <c:v>0</c:v>
                </c:pt>
                <c:pt idx="38566">
                  <c:v>0</c:v>
                </c:pt>
                <c:pt idx="38567">
                  <c:v>0</c:v>
                </c:pt>
                <c:pt idx="38568">
                  <c:v>1.4313725490196079</c:v>
                </c:pt>
                <c:pt idx="38569">
                  <c:v>0</c:v>
                </c:pt>
                <c:pt idx="38570">
                  <c:v>1.5283018867924529</c:v>
                </c:pt>
                <c:pt idx="38571">
                  <c:v>0</c:v>
                </c:pt>
                <c:pt idx="38572">
                  <c:v>0</c:v>
                </c:pt>
                <c:pt idx="38573">
                  <c:v>0</c:v>
                </c:pt>
                <c:pt idx="38574">
                  <c:v>0</c:v>
                </c:pt>
                <c:pt idx="38575">
                  <c:v>0</c:v>
                </c:pt>
                <c:pt idx="38576">
                  <c:v>0</c:v>
                </c:pt>
                <c:pt idx="38577">
                  <c:v>0.6</c:v>
                </c:pt>
                <c:pt idx="38578">
                  <c:v>0.29629629629629628</c:v>
                </c:pt>
                <c:pt idx="38579">
                  <c:v>0</c:v>
                </c:pt>
                <c:pt idx="38580">
                  <c:v>0</c:v>
                </c:pt>
                <c:pt idx="38581">
                  <c:v>1.6</c:v>
                </c:pt>
                <c:pt idx="38582">
                  <c:v>0</c:v>
                </c:pt>
                <c:pt idx="38583">
                  <c:v>0</c:v>
                </c:pt>
                <c:pt idx="38584">
                  <c:v>0</c:v>
                </c:pt>
                <c:pt idx="38585">
                  <c:v>1.3928571428571428</c:v>
                </c:pt>
                <c:pt idx="38586">
                  <c:v>1.5757575757575757</c:v>
                </c:pt>
                <c:pt idx="38587">
                  <c:v>1.1764705882352942</c:v>
                </c:pt>
                <c:pt idx="38588">
                  <c:v>0</c:v>
                </c:pt>
                <c:pt idx="38589">
                  <c:v>1.95</c:v>
                </c:pt>
                <c:pt idx="38590">
                  <c:v>1.411764705882353</c:v>
                </c:pt>
                <c:pt idx="38591">
                  <c:v>0</c:v>
                </c:pt>
                <c:pt idx="38592">
                  <c:v>0</c:v>
                </c:pt>
                <c:pt idx="38593">
                  <c:v>0</c:v>
                </c:pt>
                <c:pt idx="38594">
                  <c:v>0</c:v>
                </c:pt>
                <c:pt idx="38595">
                  <c:v>0</c:v>
                </c:pt>
                <c:pt idx="38596">
                  <c:v>1.1842105263157894</c:v>
                </c:pt>
                <c:pt idx="38597">
                  <c:v>0</c:v>
                </c:pt>
                <c:pt idx="38598">
                  <c:v>0</c:v>
                </c:pt>
                <c:pt idx="38599">
                  <c:v>0</c:v>
                </c:pt>
                <c:pt idx="38600">
                  <c:v>0</c:v>
                </c:pt>
                <c:pt idx="38601">
                  <c:v>0</c:v>
                </c:pt>
                <c:pt idx="38602">
                  <c:v>0</c:v>
                </c:pt>
                <c:pt idx="38603">
                  <c:v>0</c:v>
                </c:pt>
                <c:pt idx="38604">
                  <c:v>2</c:v>
                </c:pt>
                <c:pt idx="38605">
                  <c:v>0</c:v>
                </c:pt>
                <c:pt idx="38606">
                  <c:v>0</c:v>
                </c:pt>
                <c:pt idx="38607">
                  <c:v>0</c:v>
                </c:pt>
                <c:pt idx="38608">
                  <c:v>1.9772727272727273</c:v>
                </c:pt>
                <c:pt idx="38609">
                  <c:v>0</c:v>
                </c:pt>
                <c:pt idx="38610">
                  <c:v>0</c:v>
                </c:pt>
                <c:pt idx="38611">
                  <c:v>0</c:v>
                </c:pt>
                <c:pt idx="38612">
                  <c:v>0</c:v>
                </c:pt>
                <c:pt idx="38613">
                  <c:v>0</c:v>
                </c:pt>
                <c:pt idx="38614">
                  <c:v>0</c:v>
                </c:pt>
                <c:pt idx="38615">
                  <c:v>0</c:v>
                </c:pt>
                <c:pt idx="38616">
                  <c:v>0</c:v>
                </c:pt>
                <c:pt idx="38617">
                  <c:v>0</c:v>
                </c:pt>
                <c:pt idx="38618">
                  <c:v>0</c:v>
                </c:pt>
                <c:pt idx="38619">
                  <c:v>0</c:v>
                </c:pt>
                <c:pt idx="38620">
                  <c:v>0</c:v>
                </c:pt>
                <c:pt idx="38621">
                  <c:v>0</c:v>
                </c:pt>
                <c:pt idx="38622">
                  <c:v>0</c:v>
                </c:pt>
                <c:pt idx="38623">
                  <c:v>0</c:v>
                </c:pt>
                <c:pt idx="38624">
                  <c:v>0</c:v>
                </c:pt>
                <c:pt idx="38625">
                  <c:v>0</c:v>
                </c:pt>
                <c:pt idx="38626">
                  <c:v>1.4375</c:v>
                </c:pt>
                <c:pt idx="38627">
                  <c:v>0.91304347826086951</c:v>
                </c:pt>
                <c:pt idx="38628">
                  <c:v>1.75</c:v>
                </c:pt>
                <c:pt idx="38629">
                  <c:v>1.375</c:v>
                </c:pt>
                <c:pt idx="38630">
                  <c:v>0</c:v>
                </c:pt>
                <c:pt idx="38631">
                  <c:v>0</c:v>
                </c:pt>
                <c:pt idx="38632">
                  <c:v>0</c:v>
                </c:pt>
                <c:pt idx="38633">
                  <c:v>1.7142857142857142</c:v>
                </c:pt>
                <c:pt idx="38634">
                  <c:v>0</c:v>
                </c:pt>
                <c:pt idx="38635">
                  <c:v>0</c:v>
                </c:pt>
                <c:pt idx="38636">
                  <c:v>0</c:v>
                </c:pt>
                <c:pt idx="38637">
                  <c:v>1.3877551020408163</c:v>
                </c:pt>
                <c:pt idx="38638">
                  <c:v>1.46</c:v>
                </c:pt>
                <c:pt idx="38639">
                  <c:v>0</c:v>
                </c:pt>
                <c:pt idx="38640">
                  <c:v>0</c:v>
                </c:pt>
                <c:pt idx="38641">
                  <c:v>0</c:v>
                </c:pt>
                <c:pt idx="38642">
                  <c:v>1.9285714285714286</c:v>
                </c:pt>
                <c:pt idx="38643">
                  <c:v>0</c:v>
                </c:pt>
                <c:pt idx="38644">
                  <c:v>2.0769230769230771</c:v>
                </c:pt>
                <c:pt idx="38645">
                  <c:v>0</c:v>
                </c:pt>
                <c:pt idx="38646">
                  <c:v>0</c:v>
                </c:pt>
                <c:pt idx="38647">
                  <c:v>0</c:v>
                </c:pt>
                <c:pt idx="38648">
                  <c:v>0</c:v>
                </c:pt>
                <c:pt idx="38649">
                  <c:v>0</c:v>
                </c:pt>
                <c:pt idx="38650">
                  <c:v>0</c:v>
                </c:pt>
                <c:pt idx="38651">
                  <c:v>0</c:v>
                </c:pt>
                <c:pt idx="38652">
                  <c:v>0</c:v>
                </c:pt>
                <c:pt idx="38653">
                  <c:v>0</c:v>
                </c:pt>
                <c:pt idx="38654">
                  <c:v>0</c:v>
                </c:pt>
                <c:pt idx="38655">
                  <c:v>0</c:v>
                </c:pt>
                <c:pt idx="38656">
                  <c:v>0</c:v>
                </c:pt>
                <c:pt idx="38657">
                  <c:v>0</c:v>
                </c:pt>
                <c:pt idx="38658">
                  <c:v>0</c:v>
                </c:pt>
                <c:pt idx="38659">
                  <c:v>0</c:v>
                </c:pt>
                <c:pt idx="38660">
                  <c:v>1.0526315789473684</c:v>
                </c:pt>
                <c:pt idx="38661">
                  <c:v>1.5</c:v>
                </c:pt>
                <c:pt idx="38662">
                  <c:v>1.0833333333333333</c:v>
                </c:pt>
                <c:pt idx="38663">
                  <c:v>0</c:v>
                </c:pt>
                <c:pt idx="38664">
                  <c:v>1.3333333333333333</c:v>
                </c:pt>
                <c:pt idx="38665">
                  <c:v>0</c:v>
                </c:pt>
                <c:pt idx="38666">
                  <c:v>1.0810810810810811</c:v>
                </c:pt>
                <c:pt idx="38667">
                  <c:v>1.5483870967741935</c:v>
                </c:pt>
                <c:pt idx="38668">
                  <c:v>0</c:v>
                </c:pt>
                <c:pt idx="38669">
                  <c:v>0</c:v>
                </c:pt>
                <c:pt idx="38670">
                  <c:v>1.7619047619047619</c:v>
                </c:pt>
                <c:pt idx="38671">
                  <c:v>0</c:v>
                </c:pt>
                <c:pt idx="38672">
                  <c:v>1.9111111111111112</c:v>
                </c:pt>
                <c:pt idx="38673">
                  <c:v>0</c:v>
                </c:pt>
                <c:pt idx="38674">
                  <c:v>0</c:v>
                </c:pt>
                <c:pt idx="38675">
                  <c:v>0</c:v>
                </c:pt>
                <c:pt idx="38676">
                  <c:v>0</c:v>
                </c:pt>
                <c:pt idx="38677">
                  <c:v>1.8510638297872339</c:v>
                </c:pt>
                <c:pt idx="38678">
                  <c:v>0</c:v>
                </c:pt>
                <c:pt idx="38679">
                  <c:v>0</c:v>
                </c:pt>
                <c:pt idx="38680">
                  <c:v>0</c:v>
                </c:pt>
                <c:pt idx="38681">
                  <c:v>0</c:v>
                </c:pt>
                <c:pt idx="38682">
                  <c:v>0</c:v>
                </c:pt>
                <c:pt idx="38683">
                  <c:v>0</c:v>
                </c:pt>
                <c:pt idx="38684">
                  <c:v>0</c:v>
                </c:pt>
                <c:pt idx="38685">
                  <c:v>0</c:v>
                </c:pt>
                <c:pt idx="38686">
                  <c:v>0</c:v>
                </c:pt>
                <c:pt idx="38687">
                  <c:v>0</c:v>
                </c:pt>
                <c:pt idx="38688">
                  <c:v>1.4242424242424243</c:v>
                </c:pt>
                <c:pt idx="38689">
                  <c:v>1.0476190476190477</c:v>
                </c:pt>
                <c:pt idx="38690">
                  <c:v>0</c:v>
                </c:pt>
                <c:pt idx="38691">
                  <c:v>1.5897435897435896</c:v>
                </c:pt>
                <c:pt idx="38692">
                  <c:v>0</c:v>
                </c:pt>
                <c:pt idx="38693">
                  <c:v>1.6595744680851063</c:v>
                </c:pt>
                <c:pt idx="38694">
                  <c:v>0</c:v>
                </c:pt>
                <c:pt idx="38695">
                  <c:v>0.91428571428571426</c:v>
                </c:pt>
                <c:pt idx="38696">
                  <c:v>0</c:v>
                </c:pt>
                <c:pt idx="38697">
                  <c:v>0</c:v>
                </c:pt>
                <c:pt idx="38698">
                  <c:v>0</c:v>
                </c:pt>
                <c:pt idx="38699">
                  <c:v>0</c:v>
                </c:pt>
                <c:pt idx="38700">
                  <c:v>0</c:v>
                </c:pt>
                <c:pt idx="38701">
                  <c:v>0</c:v>
                </c:pt>
                <c:pt idx="38702">
                  <c:v>1.95</c:v>
                </c:pt>
                <c:pt idx="38703">
                  <c:v>1.9761904761904763</c:v>
                </c:pt>
                <c:pt idx="38704">
                  <c:v>1.9090909090909092</c:v>
                </c:pt>
                <c:pt idx="38705">
                  <c:v>0</c:v>
                </c:pt>
                <c:pt idx="38706">
                  <c:v>1.4313725490196079</c:v>
                </c:pt>
                <c:pt idx="38707">
                  <c:v>0</c:v>
                </c:pt>
                <c:pt idx="38708">
                  <c:v>0</c:v>
                </c:pt>
                <c:pt idx="38709">
                  <c:v>0</c:v>
                </c:pt>
                <c:pt idx="38710">
                  <c:v>0</c:v>
                </c:pt>
                <c:pt idx="38711">
                  <c:v>0</c:v>
                </c:pt>
                <c:pt idx="38712">
                  <c:v>0</c:v>
                </c:pt>
                <c:pt idx="38713">
                  <c:v>0</c:v>
                </c:pt>
                <c:pt idx="38714">
                  <c:v>0</c:v>
                </c:pt>
                <c:pt idx="38715">
                  <c:v>0</c:v>
                </c:pt>
                <c:pt idx="38716">
                  <c:v>0</c:v>
                </c:pt>
                <c:pt idx="38717">
                  <c:v>0</c:v>
                </c:pt>
                <c:pt idx="38718">
                  <c:v>0</c:v>
                </c:pt>
                <c:pt idx="38719">
                  <c:v>0</c:v>
                </c:pt>
                <c:pt idx="38720">
                  <c:v>0</c:v>
                </c:pt>
                <c:pt idx="38721">
                  <c:v>0.83333333333333337</c:v>
                </c:pt>
                <c:pt idx="38722">
                  <c:v>0</c:v>
                </c:pt>
                <c:pt idx="38723">
                  <c:v>0</c:v>
                </c:pt>
                <c:pt idx="38724">
                  <c:v>1.2820512820512822</c:v>
                </c:pt>
                <c:pt idx="38725">
                  <c:v>1.3611111111111112</c:v>
                </c:pt>
                <c:pt idx="38726">
                  <c:v>1.0810810810810811</c:v>
                </c:pt>
                <c:pt idx="38727">
                  <c:v>1.6875</c:v>
                </c:pt>
                <c:pt idx="38728">
                  <c:v>1.0434782608695652</c:v>
                </c:pt>
                <c:pt idx="38729">
                  <c:v>1.6730769230769231</c:v>
                </c:pt>
                <c:pt idx="38730">
                  <c:v>0</c:v>
                </c:pt>
                <c:pt idx="38731">
                  <c:v>1.7142857142857142</c:v>
                </c:pt>
                <c:pt idx="38732">
                  <c:v>0</c:v>
                </c:pt>
                <c:pt idx="38733">
                  <c:v>0</c:v>
                </c:pt>
                <c:pt idx="38734">
                  <c:v>0</c:v>
                </c:pt>
                <c:pt idx="38735">
                  <c:v>0</c:v>
                </c:pt>
                <c:pt idx="38736">
                  <c:v>0</c:v>
                </c:pt>
                <c:pt idx="38737">
                  <c:v>1.0666666666666667</c:v>
                </c:pt>
                <c:pt idx="38738">
                  <c:v>1.8571428571428572</c:v>
                </c:pt>
                <c:pt idx="38739">
                  <c:v>1.9268292682926829</c:v>
                </c:pt>
                <c:pt idx="38740">
                  <c:v>1.58</c:v>
                </c:pt>
                <c:pt idx="38741">
                  <c:v>0</c:v>
                </c:pt>
                <c:pt idx="38742">
                  <c:v>1.6122448979591837</c:v>
                </c:pt>
                <c:pt idx="38743">
                  <c:v>0</c:v>
                </c:pt>
                <c:pt idx="38744">
                  <c:v>1.7659574468085106</c:v>
                </c:pt>
                <c:pt idx="38745">
                  <c:v>0</c:v>
                </c:pt>
                <c:pt idx="38746">
                  <c:v>0</c:v>
                </c:pt>
                <c:pt idx="38747">
                  <c:v>0</c:v>
                </c:pt>
                <c:pt idx="38748">
                  <c:v>0</c:v>
                </c:pt>
                <c:pt idx="38749">
                  <c:v>0</c:v>
                </c:pt>
                <c:pt idx="38750">
                  <c:v>0</c:v>
                </c:pt>
                <c:pt idx="38751">
                  <c:v>0</c:v>
                </c:pt>
                <c:pt idx="38752">
                  <c:v>0</c:v>
                </c:pt>
                <c:pt idx="38753">
                  <c:v>0</c:v>
                </c:pt>
                <c:pt idx="38754">
                  <c:v>0</c:v>
                </c:pt>
                <c:pt idx="38755">
                  <c:v>0</c:v>
                </c:pt>
                <c:pt idx="38756">
                  <c:v>0</c:v>
                </c:pt>
                <c:pt idx="38757">
                  <c:v>0</c:v>
                </c:pt>
                <c:pt idx="38758">
                  <c:v>1.5</c:v>
                </c:pt>
                <c:pt idx="38759">
                  <c:v>1.1904761904761905</c:v>
                </c:pt>
                <c:pt idx="38760">
                  <c:v>1.4634146341463414</c:v>
                </c:pt>
                <c:pt idx="38761">
                  <c:v>1.5</c:v>
                </c:pt>
                <c:pt idx="38762">
                  <c:v>1.3333333333333333</c:v>
                </c:pt>
                <c:pt idx="38763">
                  <c:v>1.5238095238095237</c:v>
                </c:pt>
                <c:pt idx="38764">
                  <c:v>0</c:v>
                </c:pt>
                <c:pt idx="38765">
                  <c:v>0</c:v>
                </c:pt>
                <c:pt idx="38766">
                  <c:v>0</c:v>
                </c:pt>
                <c:pt idx="38767">
                  <c:v>0</c:v>
                </c:pt>
                <c:pt idx="38768">
                  <c:v>0</c:v>
                </c:pt>
                <c:pt idx="38769">
                  <c:v>0</c:v>
                </c:pt>
                <c:pt idx="38770">
                  <c:v>0</c:v>
                </c:pt>
                <c:pt idx="38771">
                  <c:v>0</c:v>
                </c:pt>
                <c:pt idx="38772">
                  <c:v>0</c:v>
                </c:pt>
                <c:pt idx="38773">
                  <c:v>0</c:v>
                </c:pt>
                <c:pt idx="38774">
                  <c:v>0.98</c:v>
                </c:pt>
                <c:pt idx="38775">
                  <c:v>1.3636363636363635</c:v>
                </c:pt>
                <c:pt idx="38776">
                  <c:v>0</c:v>
                </c:pt>
                <c:pt idx="38777">
                  <c:v>0</c:v>
                </c:pt>
                <c:pt idx="38778">
                  <c:v>0</c:v>
                </c:pt>
                <c:pt idx="38779">
                  <c:v>1.75</c:v>
                </c:pt>
                <c:pt idx="38780">
                  <c:v>1.8541666666666667</c:v>
                </c:pt>
                <c:pt idx="38781">
                  <c:v>0</c:v>
                </c:pt>
                <c:pt idx="38782">
                  <c:v>0</c:v>
                </c:pt>
                <c:pt idx="38783">
                  <c:v>0</c:v>
                </c:pt>
                <c:pt idx="38784">
                  <c:v>0</c:v>
                </c:pt>
                <c:pt idx="38785">
                  <c:v>0</c:v>
                </c:pt>
                <c:pt idx="38786">
                  <c:v>0</c:v>
                </c:pt>
                <c:pt idx="38787">
                  <c:v>0</c:v>
                </c:pt>
                <c:pt idx="38788">
                  <c:v>0</c:v>
                </c:pt>
                <c:pt idx="38789">
                  <c:v>0</c:v>
                </c:pt>
                <c:pt idx="38790">
                  <c:v>2.0192307692307692</c:v>
                </c:pt>
                <c:pt idx="38791">
                  <c:v>0</c:v>
                </c:pt>
                <c:pt idx="38792">
                  <c:v>0</c:v>
                </c:pt>
                <c:pt idx="38793">
                  <c:v>0</c:v>
                </c:pt>
                <c:pt idx="38794">
                  <c:v>0</c:v>
                </c:pt>
                <c:pt idx="38795">
                  <c:v>0</c:v>
                </c:pt>
                <c:pt idx="38796">
                  <c:v>1.1499999999999999</c:v>
                </c:pt>
                <c:pt idx="38797">
                  <c:v>2</c:v>
                </c:pt>
                <c:pt idx="38798">
                  <c:v>2.0555555555555554</c:v>
                </c:pt>
                <c:pt idx="38799">
                  <c:v>0</c:v>
                </c:pt>
                <c:pt idx="38800">
                  <c:v>1.5625</c:v>
                </c:pt>
                <c:pt idx="38801">
                  <c:v>0</c:v>
                </c:pt>
                <c:pt idx="38802">
                  <c:v>0</c:v>
                </c:pt>
                <c:pt idx="38803">
                  <c:v>0</c:v>
                </c:pt>
                <c:pt idx="38804">
                  <c:v>0</c:v>
                </c:pt>
                <c:pt idx="38805">
                  <c:v>0</c:v>
                </c:pt>
                <c:pt idx="38806">
                  <c:v>0</c:v>
                </c:pt>
                <c:pt idx="38807">
                  <c:v>1.5106382978723405</c:v>
                </c:pt>
                <c:pt idx="38808">
                  <c:v>0</c:v>
                </c:pt>
                <c:pt idx="38809">
                  <c:v>1.875</c:v>
                </c:pt>
                <c:pt idx="38810">
                  <c:v>0</c:v>
                </c:pt>
                <c:pt idx="38811">
                  <c:v>0</c:v>
                </c:pt>
                <c:pt idx="38812">
                  <c:v>0</c:v>
                </c:pt>
                <c:pt idx="38813">
                  <c:v>0</c:v>
                </c:pt>
                <c:pt idx="38814">
                  <c:v>1.9387755102040816</c:v>
                </c:pt>
                <c:pt idx="38815">
                  <c:v>0</c:v>
                </c:pt>
                <c:pt idx="38816">
                  <c:v>0</c:v>
                </c:pt>
                <c:pt idx="38817">
                  <c:v>0</c:v>
                </c:pt>
                <c:pt idx="38818">
                  <c:v>0</c:v>
                </c:pt>
                <c:pt idx="38819">
                  <c:v>0</c:v>
                </c:pt>
                <c:pt idx="38820">
                  <c:v>0</c:v>
                </c:pt>
                <c:pt idx="38821">
                  <c:v>0</c:v>
                </c:pt>
                <c:pt idx="38822">
                  <c:v>0</c:v>
                </c:pt>
                <c:pt idx="38823">
                  <c:v>0</c:v>
                </c:pt>
                <c:pt idx="38824">
                  <c:v>0</c:v>
                </c:pt>
                <c:pt idx="38825">
                  <c:v>0</c:v>
                </c:pt>
                <c:pt idx="38826">
                  <c:v>0</c:v>
                </c:pt>
                <c:pt idx="38827">
                  <c:v>0.5</c:v>
                </c:pt>
                <c:pt idx="38828">
                  <c:v>2.1578947368421053</c:v>
                </c:pt>
                <c:pt idx="38829">
                  <c:v>1.4210526315789473</c:v>
                </c:pt>
                <c:pt idx="38830">
                  <c:v>0</c:v>
                </c:pt>
                <c:pt idx="38831">
                  <c:v>1.4230769230769231</c:v>
                </c:pt>
                <c:pt idx="38832">
                  <c:v>0</c:v>
                </c:pt>
                <c:pt idx="38833">
                  <c:v>1.875</c:v>
                </c:pt>
                <c:pt idx="38834">
                  <c:v>0</c:v>
                </c:pt>
                <c:pt idx="38835">
                  <c:v>0</c:v>
                </c:pt>
                <c:pt idx="38836">
                  <c:v>0</c:v>
                </c:pt>
                <c:pt idx="38837">
                  <c:v>0</c:v>
                </c:pt>
                <c:pt idx="38838">
                  <c:v>0</c:v>
                </c:pt>
                <c:pt idx="38839">
                  <c:v>0</c:v>
                </c:pt>
                <c:pt idx="38840">
                  <c:v>0</c:v>
                </c:pt>
                <c:pt idx="38841">
                  <c:v>1.5333333333333334</c:v>
                </c:pt>
                <c:pt idx="38842">
                  <c:v>0</c:v>
                </c:pt>
                <c:pt idx="38843">
                  <c:v>0</c:v>
                </c:pt>
                <c:pt idx="38844">
                  <c:v>0</c:v>
                </c:pt>
                <c:pt idx="38845">
                  <c:v>0</c:v>
                </c:pt>
                <c:pt idx="38846">
                  <c:v>0</c:v>
                </c:pt>
                <c:pt idx="38847">
                  <c:v>0</c:v>
                </c:pt>
                <c:pt idx="38848">
                  <c:v>0</c:v>
                </c:pt>
                <c:pt idx="38849">
                  <c:v>0</c:v>
                </c:pt>
                <c:pt idx="38850">
                  <c:v>0</c:v>
                </c:pt>
                <c:pt idx="38851">
                  <c:v>0</c:v>
                </c:pt>
                <c:pt idx="38852">
                  <c:v>0</c:v>
                </c:pt>
                <c:pt idx="38853">
                  <c:v>0</c:v>
                </c:pt>
                <c:pt idx="38854">
                  <c:v>0</c:v>
                </c:pt>
                <c:pt idx="38855">
                  <c:v>0</c:v>
                </c:pt>
                <c:pt idx="38856">
                  <c:v>0</c:v>
                </c:pt>
                <c:pt idx="38857">
                  <c:v>1.8181818181818181</c:v>
                </c:pt>
                <c:pt idx="38858">
                  <c:v>1.375</c:v>
                </c:pt>
                <c:pt idx="38859">
                  <c:v>0</c:v>
                </c:pt>
                <c:pt idx="38860">
                  <c:v>0</c:v>
                </c:pt>
                <c:pt idx="38861">
                  <c:v>1.3877551020408163</c:v>
                </c:pt>
                <c:pt idx="38862">
                  <c:v>0</c:v>
                </c:pt>
                <c:pt idx="38863">
                  <c:v>0</c:v>
                </c:pt>
                <c:pt idx="38864">
                  <c:v>0</c:v>
                </c:pt>
                <c:pt idx="38865">
                  <c:v>1.42</c:v>
                </c:pt>
                <c:pt idx="38866">
                  <c:v>1.2962962962962963</c:v>
                </c:pt>
                <c:pt idx="38867">
                  <c:v>1.7441860465116279</c:v>
                </c:pt>
                <c:pt idx="38868">
                  <c:v>0</c:v>
                </c:pt>
                <c:pt idx="38869">
                  <c:v>0</c:v>
                </c:pt>
                <c:pt idx="38870">
                  <c:v>0</c:v>
                </c:pt>
                <c:pt idx="38871">
                  <c:v>0</c:v>
                </c:pt>
                <c:pt idx="38872">
                  <c:v>0</c:v>
                </c:pt>
                <c:pt idx="38873">
                  <c:v>0</c:v>
                </c:pt>
                <c:pt idx="38874">
                  <c:v>0</c:v>
                </c:pt>
                <c:pt idx="38875">
                  <c:v>0</c:v>
                </c:pt>
                <c:pt idx="38876">
                  <c:v>0</c:v>
                </c:pt>
                <c:pt idx="38877">
                  <c:v>1.303030303030303</c:v>
                </c:pt>
                <c:pt idx="38878">
                  <c:v>1.34375</c:v>
                </c:pt>
                <c:pt idx="38879">
                  <c:v>1.2352941176470589</c:v>
                </c:pt>
                <c:pt idx="38880">
                  <c:v>0</c:v>
                </c:pt>
                <c:pt idx="38881">
                  <c:v>1.5151515151515151</c:v>
                </c:pt>
                <c:pt idx="38882">
                  <c:v>1.4571428571428571</c:v>
                </c:pt>
                <c:pt idx="38883">
                  <c:v>1.3513513513513513</c:v>
                </c:pt>
                <c:pt idx="38884">
                  <c:v>1.4736842105263157</c:v>
                </c:pt>
                <c:pt idx="38885">
                  <c:v>1.1599999999999999</c:v>
                </c:pt>
                <c:pt idx="38886">
                  <c:v>0</c:v>
                </c:pt>
                <c:pt idx="38887">
                  <c:v>0</c:v>
                </c:pt>
                <c:pt idx="38888">
                  <c:v>0</c:v>
                </c:pt>
                <c:pt idx="38889">
                  <c:v>0</c:v>
                </c:pt>
                <c:pt idx="38890">
                  <c:v>0.6071428571428571</c:v>
                </c:pt>
                <c:pt idx="38891">
                  <c:v>0</c:v>
                </c:pt>
                <c:pt idx="38892">
                  <c:v>1.5625</c:v>
                </c:pt>
                <c:pt idx="38893">
                  <c:v>1.1200000000000001</c:v>
                </c:pt>
                <c:pt idx="38894">
                  <c:v>1.6170212765957446</c:v>
                </c:pt>
                <c:pt idx="38895">
                  <c:v>1.9069767441860466</c:v>
                </c:pt>
                <c:pt idx="38896">
                  <c:v>0</c:v>
                </c:pt>
                <c:pt idx="38897">
                  <c:v>0</c:v>
                </c:pt>
                <c:pt idx="38898">
                  <c:v>0</c:v>
                </c:pt>
                <c:pt idx="38899">
                  <c:v>0</c:v>
                </c:pt>
                <c:pt idx="38900">
                  <c:v>0</c:v>
                </c:pt>
                <c:pt idx="38901">
                  <c:v>0</c:v>
                </c:pt>
                <c:pt idx="38902">
                  <c:v>0</c:v>
                </c:pt>
                <c:pt idx="38903">
                  <c:v>0</c:v>
                </c:pt>
                <c:pt idx="38904">
                  <c:v>0</c:v>
                </c:pt>
                <c:pt idx="38905">
                  <c:v>0</c:v>
                </c:pt>
                <c:pt idx="38906">
                  <c:v>0</c:v>
                </c:pt>
                <c:pt idx="38907">
                  <c:v>0</c:v>
                </c:pt>
                <c:pt idx="38908">
                  <c:v>0</c:v>
                </c:pt>
                <c:pt idx="38909">
                  <c:v>0.60606060606060608</c:v>
                </c:pt>
                <c:pt idx="38910">
                  <c:v>0</c:v>
                </c:pt>
                <c:pt idx="38911">
                  <c:v>0</c:v>
                </c:pt>
                <c:pt idx="38912">
                  <c:v>0</c:v>
                </c:pt>
                <c:pt idx="38913">
                  <c:v>1.4054054054054055</c:v>
                </c:pt>
                <c:pt idx="38914">
                  <c:v>1.3</c:v>
                </c:pt>
                <c:pt idx="38915">
                  <c:v>1.6</c:v>
                </c:pt>
                <c:pt idx="38916">
                  <c:v>1.65</c:v>
                </c:pt>
                <c:pt idx="38917">
                  <c:v>0</c:v>
                </c:pt>
                <c:pt idx="38918">
                  <c:v>0</c:v>
                </c:pt>
                <c:pt idx="38919">
                  <c:v>0</c:v>
                </c:pt>
                <c:pt idx="38920">
                  <c:v>1.7173913043478262</c:v>
                </c:pt>
                <c:pt idx="38921">
                  <c:v>0</c:v>
                </c:pt>
                <c:pt idx="38922">
                  <c:v>0</c:v>
                </c:pt>
                <c:pt idx="38923">
                  <c:v>0</c:v>
                </c:pt>
                <c:pt idx="38924">
                  <c:v>0</c:v>
                </c:pt>
                <c:pt idx="38925">
                  <c:v>0</c:v>
                </c:pt>
                <c:pt idx="38926">
                  <c:v>0</c:v>
                </c:pt>
                <c:pt idx="38927">
                  <c:v>0</c:v>
                </c:pt>
                <c:pt idx="38928">
                  <c:v>0</c:v>
                </c:pt>
                <c:pt idx="38929">
                  <c:v>0</c:v>
                </c:pt>
                <c:pt idx="38930">
                  <c:v>0</c:v>
                </c:pt>
                <c:pt idx="38931">
                  <c:v>0</c:v>
                </c:pt>
                <c:pt idx="38932">
                  <c:v>0</c:v>
                </c:pt>
                <c:pt idx="38933">
                  <c:v>1.5294117647058822</c:v>
                </c:pt>
                <c:pt idx="38934">
                  <c:v>1.9166666666666667</c:v>
                </c:pt>
                <c:pt idx="38935">
                  <c:v>0</c:v>
                </c:pt>
                <c:pt idx="38936">
                  <c:v>0</c:v>
                </c:pt>
                <c:pt idx="38937">
                  <c:v>0</c:v>
                </c:pt>
                <c:pt idx="38938">
                  <c:v>0</c:v>
                </c:pt>
                <c:pt idx="38939">
                  <c:v>0</c:v>
                </c:pt>
                <c:pt idx="38940">
                  <c:v>0</c:v>
                </c:pt>
                <c:pt idx="38941">
                  <c:v>0</c:v>
                </c:pt>
                <c:pt idx="38942">
                  <c:v>1.4878048780487805</c:v>
                </c:pt>
                <c:pt idx="38943">
                  <c:v>0</c:v>
                </c:pt>
                <c:pt idx="38944">
                  <c:v>1.6444444444444444</c:v>
                </c:pt>
                <c:pt idx="38945">
                  <c:v>0</c:v>
                </c:pt>
                <c:pt idx="38946">
                  <c:v>0</c:v>
                </c:pt>
                <c:pt idx="38947">
                  <c:v>0</c:v>
                </c:pt>
                <c:pt idx="38948">
                  <c:v>0</c:v>
                </c:pt>
                <c:pt idx="38949">
                  <c:v>0</c:v>
                </c:pt>
                <c:pt idx="38950">
                  <c:v>0</c:v>
                </c:pt>
                <c:pt idx="38951">
                  <c:v>0</c:v>
                </c:pt>
                <c:pt idx="38952">
                  <c:v>1.9230769230769231</c:v>
                </c:pt>
                <c:pt idx="38953">
                  <c:v>0</c:v>
                </c:pt>
                <c:pt idx="38954">
                  <c:v>0</c:v>
                </c:pt>
                <c:pt idx="38955">
                  <c:v>1.4666666666666666</c:v>
                </c:pt>
                <c:pt idx="38956">
                  <c:v>1.5094339622641511</c:v>
                </c:pt>
                <c:pt idx="38957">
                  <c:v>0</c:v>
                </c:pt>
                <c:pt idx="38958">
                  <c:v>2.13953488372093</c:v>
                </c:pt>
                <c:pt idx="38959">
                  <c:v>0</c:v>
                </c:pt>
                <c:pt idx="38960">
                  <c:v>0</c:v>
                </c:pt>
                <c:pt idx="38961">
                  <c:v>1.7173913043478262</c:v>
                </c:pt>
                <c:pt idx="38962">
                  <c:v>0</c:v>
                </c:pt>
                <c:pt idx="38963">
                  <c:v>0</c:v>
                </c:pt>
                <c:pt idx="38964">
                  <c:v>0</c:v>
                </c:pt>
                <c:pt idx="38965">
                  <c:v>0</c:v>
                </c:pt>
                <c:pt idx="38966">
                  <c:v>0</c:v>
                </c:pt>
                <c:pt idx="38967">
                  <c:v>0</c:v>
                </c:pt>
                <c:pt idx="38968">
                  <c:v>0</c:v>
                </c:pt>
                <c:pt idx="38969">
                  <c:v>0</c:v>
                </c:pt>
                <c:pt idx="38970">
                  <c:v>0</c:v>
                </c:pt>
                <c:pt idx="38971">
                  <c:v>0</c:v>
                </c:pt>
                <c:pt idx="38972">
                  <c:v>0</c:v>
                </c:pt>
                <c:pt idx="38973">
                  <c:v>0</c:v>
                </c:pt>
                <c:pt idx="38974">
                  <c:v>0</c:v>
                </c:pt>
                <c:pt idx="38975">
                  <c:v>0</c:v>
                </c:pt>
                <c:pt idx="38976">
                  <c:v>0</c:v>
                </c:pt>
                <c:pt idx="38977">
                  <c:v>1.826086956521739</c:v>
                </c:pt>
                <c:pt idx="38978">
                  <c:v>1.1891891891891893</c:v>
                </c:pt>
                <c:pt idx="38979">
                  <c:v>1.1707317073170731</c:v>
                </c:pt>
                <c:pt idx="38980">
                  <c:v>0</c:v>
                </c:pt>
                <c:pt idx="38981">
                  <c:v>1.7777777777777777</c:v>
                </c:pt>
                <c:pt idx="38982">
                  <c:v>1.490909090909091</c:v>
                </c:pt>
                <c:pt idx="38983">
                  <c:v>1.7115384615384615</c:v>
                </c:pt>
                <c:pt idx="38984">
                  <c:v>1.96</c:v>
                </c:pt>
                <c:pt idx="38985">
                  <c:v>0</c:v>
                </c:pt>
                <c:pt idx="38986">
                  <c:v>0</c:v>
                </c:pt>
                <c:pt idx="38987">
                  <c:v>0</c:v>
                </c:pt>
                <c:pt idx="38988">
                  <c:v>1.2222222222222223</c:v>
                </c:pt>
                <c:pt idx="38989">
                  <c:v>0</c:v>
                </c:pt>
                <c:pt idx="38990">
                  <c:v>0</c:v>
                </c:pt>
                <c:pt idx="38991">
                  <c:v>0</c:v>
                </c:pt>
                <c:pt idx="38992">
                  <c:v>0</c:v>
                </c:pt>
                <c:pt idx="38993">
                  <c:v>0</c:v>
                </c:pt>
                <c:pt idx="38994">
                  <c:v>0</c:v>
                </c:pt>
                <c:pt idx="38995">
                  <c:v>1.9767441860465116</c:v>
                </c:pt>
                <c:pt idx="38996">
                  <c:v>0</c:v>
                </c:pt>
                <c:pt idx="38997">
                  <c:v>0</c:v>
                </c:pt>
                <c:pt idx="38998">
                  <c:v>0</c:v>
                </c:pt>
                <c:pt idx="38999">
                  <c:v>0</c:v>
                </c:pt>
                <c:pt idx="39000">
                  <c:v>2.0208333333333335</c:v>
                </c:pt>
                <c:pt idx="39001">
                  <c:v>0</c:v>
                </c:pt>
                <c:pt idx="39002">
                  <c:v>0</c:v>
                </c:pt>
                <c:pt idx="39003">
                  <c:v>0</c:v>
                </c:pt>
                <c:pt idx="39004">
                  <c:v>0</c:v>
                </c:pt>
                <c:pt idx="39005">
                  <c:v>1.2380952380952381</c:v>
                </c:pt>
                <c:pt idx="39006">
                  <c:v>0</c:v>
                </c:pt>
                <c:pt idx="39007">
                  <c:v>1.9545454545454546</c:v>
                </c:pt>
                <c:pt idx="39008">
                  <c:v>0</c:v>
                </c:pt>
                <c:pt idx="39009">
                  <c:v>1.826086956521739</c:v>
                </c:pt>
                <c:pt idx="39010">
                  <c:v>0</c:v>
                </c:pt>
                <c:pt idx="39011">
                  <c:v>0</c:v>
                </c:pt>
                <c:pt idx="39012">
                  <c:v>0</c:v>
                </c:pt>
                <c:pt idx="39013">
                  <c:v>0</c:v>
                </c:pt>
                <c:pt idx="39014">
                  <c:v>0</c:v>
                </c:pt>
                <c:pt idx="39015">
                  <c:v>1.4905660377358489</c:v>
                </c:pt>
                <c:pt idx="39016">
                  <c:v>1.5434782608695652</c:v>
                </c:pt>
                <c:pt idx="39017">
                  <c:v>1.9761904761904763</c:v>
                </c:pt>
                <c:pt idx="39018">
                  <c:v>2.0232558139534884</c:v>
                </c:pt>
                <c:pt idx="39019">
                  <c:v>1.6734693877551021</c:v>
                </c:pt>
                <c:pt idx="39020">
                  <c:v>0</c:v>
                </c:pt>
                <c:pt idx="39021">
                  <c:v>0</c:v>
                </c:pt>
                <c:pt idx="39022">
                  <c:v>0</c:v>
                </c:pt>
                <c:pt idx="39023">
                  <c:v>0</c:v>
                </c:pt>
                <c:pt idx="39024">
                  <c:v>0</c:v>
                </c:pt>
                <c:pt idx="39025">
                  <c:v>0</c:v>
                </c:pt>
                <c:pt idx="39026">
                  <c:v>0</c:v>
                </c:pt>
                <c:pt idx="39027">
                  <c:v>0</c:v>
                </c:pt>
                <c:pt idx="39028">
                  <c:v>0.62068965517241381</c:v>
                </c:pt>
                <c:pt idx="39029">
                  <c:v>0</c:v>
                </c:pt>
                <c:pt idx="39030">
                  <c:v>0</c:v>
                </c:pt>
                <c:pt idx="39031">
                  <c:v>1.5428571428571429</c:v>
                </c:pt>
                <c:pt idx="39032">
                  <c:v>0</c:v>
                </c:pt>
                <c:pt idx="39033">
                  <c:v>1.8421052631578947</c:v>
                </c:pt>
                <c:pt idx="39034">
                  <c:v>1.4</c:v>
                </c:pt>
                <c:pt idx="39035">
                  <c:v>0</c:v>
                </c:pt>
                <c:pt idx="39036">
                  <c:v>0</c:v>
                </c:pt>
                <c:pt idx="39037">
                  <c:v>1.4313725490196079</c:v>
                </c:pt>
                <c:pt idx="39038">
                  <c:v>0</c:v>
                </c:pt>
                <c:pt idx="39039">
                  <c:v>0</c:v>
                </c:pt>
                <c:pt idx="39040">
                  <c:v>0</c:v>
                </c:pt>
                <c:pt idx="39041">
                  <c:v>0</c:v>
                </c:pt>
                <c:pt idx="39042">
                  <c:v>1.3773584905660377</c:v>
                </c:pt>
                <c:pt idx="39043">
                  <c:v>2.0238095238095237</c:v>
                </c:pt>
                <c:pt idx="39044">
                  <c:v>1.5283018867924529</c:v>
                </c:pt>
                <c:pt idx="39045">
                  <c:v>0</c:v>
                </c:pt>
                <c:pt idx="39046">
                  <c:v>0</c:v>
                </c:pt>
                <c:pt idx="39047">
                  <c:v>0</c:v>
                </c:pt>
                <c:pt idx="39048">
                  <c:v>2.0392156862745097</c:v>
                </c:pt>
                <c:pt idx="39049">
                  <c:v>0</c:v>
                </c:pt>
                <c:pt idx="39050">
                  <c:v>0</c:v>
                </c:pt>
                <c:pt idx="39051">
                  <c:v>0</c:v>
                </c:pt>
                <c:pt idx="39052">
                  <c:v>0</c:v>
                </c:pt>
                <c:pt idx="39053">
                  <c:v>1.5294117647058822</c:v>
                </c:pt>
                <c:pt idx="39054">
                  <c:v>0</c:v>
                </c:pt>
                <c:pt idx="39055">
                  <c:v>0</c:v>
                </c:pt>
                <c:pt idx="39056">
                  <c:v>0</c:v>
                </c:pt>
                <c:pt idx="39057">
                  <c:v>0</c:v>
                </c:pt>
                <c:pt idx="39058">
                  <c:v>1.6734693877551021</c:v>
                </c:pt>
                <c:pt idx="39059">
                  <c:v>2.024390243902439</c:v>
                </c:pt>
                <c:pt idx="39060">
                  <c:v>0</c:v>
                </c:pt>
                <c:pt idx="39061">
                  <c:v>1.56</c:v>
                </c:pt>
                <c:pt idx="39062">
                  <c:v>1.5192307692307692</c:v>
                </c:pt>
                <c:pt idx="39063">
                  <c:v>0</c:v>
                </c:pt>
                <c:pt idx="39064">
                  <c:v>0</c:v>
                </c:pt>
                <c:pt idx="39065">
                  <c:v>1.5660377358490567</c:v>
                </c:pt>
                <c:pt idx="39066">
                  <c:v>0</c:v>
                </c:pt>
                <c:pt idx="39067">
                  <c:v>0</c:v>
                </c:pt>
                <c:pt idx="39068">
                  <c:v>0</c:v>
                </c:pt>
                <c:pt idx="39069">
                  <c:v>0</c:v>
                </c:pt>
                <c:pt idx="39070">
                  <c:v>0</c:v>
                </c:pt>
                <c:pt idx="39071">
                  <c:v>0</c:v>
                </c:pt>
                <c:pt idx="39072">
                  <c:v>0</c:v>
                </c:pt>
                <c:pt idx="39073">
                  <c:v>0</c:v>
                </c:pt>
                <c:pt idx="39074">
                  <c:v>0</c:v>
                </c:pt>
                <c:pt idx="39075">
                  <c:v>0</c:v>
                </c:pt>
                <c:pt idx="39076">
                  <c:v>0</c:v>
                </c:pt>
                <c:pt idx="39077">
                  <c:v>0</c:v>
                </c:pt>
                <c:pt idx="39078">
                  <c:v>0</c:v>
                </c:pt>
                <c:pt idx="39079">
                  <c:v>1.2</c:v>
                </c:pt>
                <c:pt idx="39080">
                  <c:v>1.1136363636363635</c:v>
                </c:pt>
                <c:pt idx="39081">
                  <c:v>1.5384615384615385</c:v>
                </c:pt>
                <c:pt idx="39082">
                  <c:v>1.3191489361702127</c:v>
                </c:pt>
                <c:pt idx="39083">
                  <c:v>0</c:v>
                </c:pt>
                <c:pt idx="39084">
                  <c:v>0</c:v>
                </c:pt>
                <c:pt idx="39085">
                  <c:v>0</c:v>
                </c:pt>
                <c:pt idx="39086">
                  <c:v>0</c:v>
                </c:pt>
                <c:pt idx="39087">
                  <c:v>0</c:v>
                </c:pt>
                <c:pt idx="39088">
                  <c:v>0</c:v>
                </c:pt>
                <c:pt idx="39089">
                  <c:v>0</c:v>
                </c:pt>
                <c:pt idx="39090">
                  <c:v>0</c:v>
                </c:pt>
                <c:pt idx="39091">
                  <c:v>0</c:v>
                </c:pt>
                <c:pt idx="39092">
                  <c:v>0</c:v>
                </c:pt>
                <c:pt idx="39093">
                  <c:v>0</c:v>
                </c:pt>
                <c:pt idx="39094">
                  <c:v>0</c:v>
                </c:pt>
                <c:pt idx="39095">
                  <c:v>0</c:v>
                </c:pt>
                <c:pt idx="39096">
                  <c:v>0</c:v>
                </c:pt>
                <c:pt idx="39097">
                  <c:v>0</c:v>
                </c:pt>
                <c:pt idx="39098">
                  <c:v>0</c:v>
                </c:pt>
                <c:pt idx="39099">
                  <c:v>1.7272727272727273</c:v>
                </c:pt>
                <c:pt idx="39100">
                  <c:v>1.6153846153846154</c:v>
                </c:pt>
                <c:pt idx="39101">
                  <c:v>0</c:v>
                </c:pt>
                <c:pt idx="39102">
                  <c:v>0</c:v>
                </c:pt>
                <c:pt idx="39103">
                  <c:v>0</c:v>
                </c:pt>
                <c:pt idx="39104">
                  <c:v>0</c:v>
                </c:pt>
                <c:pt idx="39105">
                  <c:v>0</c:v>
                </c:pt>
                <c:pt idx="39106">
                  <c:v>0</c:v>
                </c:pt>
                <c:pt idx="39107">
                  <c:v>0</c:v>
                </c:pt>
                <c:pt idx="39108">
                  <c:v>0</c:v>
                </c:pt>
                <c:pt idx="39109">
                  <c:v>1.7619047619047619</c:v>
                </c:pt>
                <c:pt idx="39110">
                  <c:v>1.425531914893617</c:v>
                </c:pt>
                <c:pt idx="39111">
                  <c:v>0</c:v>
                </c:pt>
                <c:pt idx="39112">
                  <c:v>0</c:v>
                </c:pt>
                <c:pt idx="39113">
                  <c:v>0</c:v>
                </c:pt>
                <c:pt idx="39114">
                  <c:v>0</c:v>
                </c:pt>
                <c:pt idx="39115">
                  <c:v>0</c:v>
                </c:pt>
                <c:pt idx="39116">
                  <c:v>0</c:v>
                </c:pt>
                <c:pt idx="39117">
                  <c:v>0</c:v>
                </c:pt>
                <c:pt idx="39118">
                  <c:v>0</c:v>
                </c:pt>
                <c:pt idx="39119">
                  <c:v>0</c:v>
                </c:pt>
                <c:pt idx="39120">
                  <c:v>0</c:v>
                </c:pt>
                <c:pt idx="39121">
                  <c:v>0</c:v>
                </c:pt>
                <c:pt idx="39122">
                  <c:v>0</c:v>
                </c:pt>
                <c:pt idx="39123">
                  <c:v>0</c:v>
                </c:pt>
                <c:pt idx="39124">
                  <c:v>0</c:v>
                </c:pt>
                <c:pt idx="39125">
                  <c:v>0</c:v>
                </c:pt>
                <c:pt idx="39126">
                  <c:v>0</c:v>
                </c:pt>
                <c:pt idx="39127">
                  <c:v>0</c:v>
                </c:pt>
                <c:pt idx="39128">
                  <c:v>1.4565217391304348</c:v>
                </c:pt>
                <c:pt idx="39129">
                  <c:v>0</c:v>
                </c:pt>
                <c:pt idx="39130">
                  <c:v>0</c:v>
                </c:pt>
                <c:pt idx="39131">
                  <c:v>0</c:v>
                </c:pt>
                <c:pt idx="39132">
                  <c:v>0</c:v>
                </c:pt>
                <c:pt idx="39133">
                  <c:v>0</c:v>
                </c:pt>
                <c:pt idx="39134">
                  <c:v>0</c:v>
                </c:pt>
                <c:pt idx="39135">
                  <c:v>0</c:v>
                </c:pt>
                <c:pt idx="39136">
                  <c:v>0</c:v>
                </c:pt>
                <c:pt idx="39137">
                  <c:v>0</c:v>
                </c:pt>
                <c:pt idx="39138">
                  <c:v>1.9767441860465116</c:v>
                </c:pt>
                <c:pt idx="39139">
                  <c:v>0</c:v>
                </c:pt>
                <c:pt idx="39140">
                  <c:v>2.1136363636363638</c:v>
                </c:pt>
                <c:pt idx="39141">
                  <c:v>0</c:v>
                </c:pt>
                <c:pt idx="39142">
                  <c:v>0</c:v>
                </c:pt>
                <c:pt idx="39143">
                  <c:v>0</c:v>
                </c:pt>
                <c:pt idx="39144">
                  <c:v>0</c:v>
                </c:pt>
                <c:pt idx="39145">
                  <c:v>0</c:v>
                </c:pt>
                <c:pt idx="39146">
                  <c:v>0</c:v>
                </c:pt>
                <c:pt idx="39147">
                  <c:v>0</c:v>
                </c:pt>
                <c:pt idx="39148">
                  <c:v>0</c:v>
                </c:pt>
                <c:pt idx="39149">
                  <c:v>0</c:v>
                </c:pt>
                <c:pt idx="39150">
                  <c:v>0</c:v>
                </c:pt>
                <c:pt idx="39151">
                  <c:v>0</c:v>
                </c:pt>
                <c:pt idx="39152">
                  <c:v>0</c:v>
                </c:pt>
                <c:pt idx="39153">
                  <c:v>1.2105263157894737</c:v>
                </c:pt>
                <c:pt idx="39154">
                  <c:v>1.75</c:v>
                </c:pt>
                <c:pt idx="39155">
                  <c:v>0</c:v>
                </c:pt>
                <c:pt idx="39156">
                  <c:v>0</c:v>
                </c:pt>
                <c:pt idx="39157">
                  <c:v>0</c:v>
                </c:pt>
                <c:pt idx="39158">
                  <c:v>0</c:v>
                </c:pt>
                <c:pt idx="39159">
                  <c:v>1.3333333333333333</c:v>
                </c:pt>
                <c:pt idx="39160">
                  <c:v>0</c:v>
                </c:pt>
                <c:pt idx="39161">
                  <c:v>0</c:v>
                </c:pt>
                <c:pt idx="39162">
                  <c:v>1.3962264150943395</c:v>
                </c:pt>
                <c:pt idx="39163">
                  <c:v>0</c:v>
                </c:pt>
                <c:pt idx="39164">
                  <c:v>1.5306122448979591</c:v>
                </c:pt>
                <c:pt idx="39165">
                  <c:v>0</c:v>
                </c:pt>
                <c:pt idx="39166">
                  <c:v>0</c:v>
                </c:pt>
                <c:pt idx="39167">
                  <c:v>0</c:v>
                </c:pt>
                <c:pt idx="39168">
                  <c:v>0</c:v>
                </c:pt>
                <c:pt idx="39169">
                  <c:v>0</c:v>
                </c:pt>
                <c:pt idx="39170">
                  <c:v>0.32142857142857145</c:v>
                </c:pt>
                <c:pt idx="39171">
                  <c:v>0</c:v>
                </c:pt>
                <c:pt idx="39172">
                  <c:v>0</c:v>
                </c:pt>
                <c:pt idx="39173">
                  <c:v>0</c:v>
                </c:pt>
                <c:pt idx="39174">
                  <c:v>0</c:v>
                </c:pt>
                <c:pt idx="39175">
                  <c:v>0</c:v>
                </c:pt>
                <c:pt idx="39176">
                  <c:v>0</c:v>
                </c:pt>
                <c:pt idx="39177">
                  <c:v>0</c:v>
                </c:pt>
                <c:pt idx="39178">
                  <c:v>0</c:v>
                </c:pt>
                <c:pt idx="39179">
                  <c:v>0</c:v>
                </c:pt>
                <c:pt idx="39180">
                  <c:v>1.4242424242424243</c:v>
                </c:pt>
                <c:pt idx="39181">
                  <c:v>1.2894736842105263</c:v>
                </c:pt>
                <c:pt idx="39182">
                  <c:v>1.5348837209302326</c:v>
                </c:pt>
                <c:pt idx="39183">
                  <c:v>0</c:v>
                </c:pt>
                <c:pt idx="39184">
                  <c:v>0</c:v>
                </c:pt>
                <c:pt idx="39185">
                  <c:v>0</c:v>
                </c:pt>
                <c:pt idx="39186">
                  <c:v>1.5185185185185186</c:v>
                </c:pt>
                <c:pt idx="39187">
                  <c:v>0</c:v>
                </c:pt>
                <c:pt idx="39188">
                  <c:v>0</c:v>
                </c:pt>
                <c:pt idx="39189">
                  <c:v>0</c:v>
                </c:pt>
                <c:pt idx="39190">
                  <c:v>0</c:v>
                </c:pt>
                <c:pt idx="39191">
                  <c:v>1.46875</c:v>
                </c:pt>
                <c:pt idx="39192">
                  <c:v>0</c:v>
                </c:pt>
                <c:pt idx="39193">
                  <c:v>1.7391304347826086</c:v>
                </c:pt>
                <c:pt idx="39194">
                  <c:v>0</c:v>
                </c:pt>
                <c:pt idx="39195">
                  <c:v>2.021276595744681</c:v>
                </c:pt>
                <c:pt idx="39196">
                  <c:v>0</c:v>
                </c:pt>
                <c:pt idx="39197">
                  <c:v>0</c:v>
                </c:pt>
                <c:pt idx="39198">
                  <c:v>0</c:v>
                </c:pt>
                <c:pt idx="39199">
                  <c:v>0.66666666666666663</c:v>
                </c:pt>
                <c:pt idx="39200">
                  <c:v>0</c:v>
                </c:pt>
                <c:pt idx="39201">
                  <c:v>0</c:v>
                </c:pt>
                <c:pt idx="39202">
                  <c:v>0</c:v>
                </c:pt>
                <c:pt idx="39203">
                  <c:v>1.6216216216216217</c:v>
                </c:pt>
                <c:pt idx="39204">
                  <c:v>1.2653061224489797</c:v>
                </c:pt>
                <c:pt idx="39205">
                  <c:v>0</c:v>
                </c:pt>
                <c:pt idx="39206">
                  <c:v>0</c:v>
                </c:pt>
                <c:pt idx="39207">
                  <c:v>1.930232558139535</c:v>
                </c:pt>
                <c:pt idx="39208">
                  <c:v>1.74</c:v>
                </c:pt>
                <c:pt idx="39209">
                  <c:v>0</c:v>
                </c:pt>
                <c:pt idx="39210">
                  <c:v>0</c:v>
                </c:pt>
                <c:pt idx="39211">
                  <c:v>1.8076923076923077</c:v>
                </c:pt>
                <c:pt idx="39212">
                  <c:v>0</c:v>
                </c:pt>
                <c:pt idx="39213">
                  <c:v>0</c:v>
                </c:pt>
                <c:pt idx="39214">
                  <c:v>0</c:v>
                </c:pt>
                <c:pt idx="39215">
                  <c:v>1.2777777777777777</c:v>
                </c:pt>
                <c:pt idx="39216">
                  <c:v>1.3157894736842106</c:v>
                </c:pt>
                <c:pt idx="39217">
                  <c:v>0</c:v>
                </c:pt>
                <c:pt idx="39218">
                  <c:v>1.4705882352941178</c:v>
                </c:pt>
                <c:pt idx="39219">
                  <c:v>0</c:v>
                </c:pt>
                <c:pt idx="39220">
                  <c:v>1.0588235294117647</c:v>
                </c:pt>
                <c:pt idx="39221">
                  <c:v>1.0181818181818181</c:v>
                </c:pt>
                <c:pt idx="39222">
                  <c:v>1.1372549019607843</c:v>
                </c:pt>
                <c:pt idx="39223">
                  <c:v>0</c:v>
                </c:pt>
                <c:pt idx="39224">
                  <c:v>0</c:v>
                </c:pt>
                <c:pt idx="39225">
                  <c:v>0</c:v>
                </c:pt>
                <c:pt idx="39226">
                  <c:v>0</c:v>
                </c:pt>
                <c:pt idx="39227">
                  <c:v>0</c:v>
                </c:pt>
                <c:pt idx="39228">
                  <c:v>0</c:v>
                </c:pt>
                <c:pt idx="39229">
                  <c:v>0</c:v>
                </c:pt>
                <c:pt idx="39230">
                  <c:v>1.4464285714285714</c:v>
                </c:pt>
                <c:pt idx="39231">
                  <c:v>1.9347826086956521</c:v>
                </c:pt>
                <c:pt idx="39232">
                  <c:v>0</c:v>
                </c:pt>
                <c:pt idx="39233">
                  <c:v>0</c:v>
                </c:pt>
                <c:pt idx="39234">
                  <c:v>0</c:v>
                </c:pt>
                <c:pt idx="39235">
                  <c:v>0</c:v>
                </c:pt>
                <c:pt idx="39236">
                  <c:v>0</c:v>
                </c:pt>
                <c:pt idx="39237">
                  <c:v>0</c:v>
                </c:pt>
                <c:pt idx="39238">
                  <c:v>0</c:v>
                </c:pt>
                <c:pt idx="39239">
                  <c:v>0</c:v>
                </c:pt>
                <c:pt idx="39240">
                  <c:v>0.4375</c:v>
                </c:pt>
                <c:pt idx="39241">
                  <c:v>0</c:v>
                </c:pt>
                <c:pt idx="39242">
                  <c:v>1.2972972972972974</c:v>
                </c:pt>
                <c:pt idx="39243">
                  <c:v>1.2903225806451613</c:v>
                </c:pt>
                <c:pt idx="39244">
                  <c:v>1.4210526315789473</c:v>
                </c:pt>
                <c:pt idx="39245">
                  <c:v>0</c:v>
                </c:pt>
                <c:pt idx="39246">
                  <c:v>0</c:v>
                </c:pt>
                <c:pt idx="39247">
                  <c:v>1.5294117647058822</c:v>
                </c:pt>
                <c:pt idx="39248">
                  <c:v>0</c:v>
                </c:pt>
                <c:pt idx="39249">
                  <c:v>0</c:v>
                </c:pt>
                <c:pt idx="39250">
                  <c:v>0</c:v>
                </c:pt>
                <c:pt idx="39251">
                  <c:v>0</c:v>
                </c:pt>
                <c:pt idx="39252">
                  <c:v>0</c:v>
                </c:pt>
                <c:pt idx="39253">
                  <c:v>0</c:v>
                </c:pt>
                <c:pt idx="39254">
                  <c:v>0</c:v>
                </c:pt>
                <c:pt idx="39255">
                  <c:v>0</c:v>
                </c:pt>
                <c:pt idx="39256">
                  <c:v>1</c:v>
                </c:pt>
                <c:pt idx="39257">
                  <c:v>0</c:v>
                </c:pt>
                <c:pt idx="39258">
                  <c:v>0</c:v>
                </c:pt>
                <c:pt idx="39259">
                  <c:v>0</c:v>
                </c:pt>
                <c:pt idx="39260">
                  <c:v>0</c:v>
                </c:pt>
                <c:pt idx="39261">
                  <c:v>1.4489795918367347</c:v>
                </c:pt>
                <c:pt idx="39262">
                  <c:v>0</c:v>
                </c:pt>
                <c:pt idx="39263">
                  <c:v>1.3636363636363635</c:v>
                </c:pt>
                <c:pt idx="39264">
                  <c:v>0</c:v>
                </c:pt>
                <c:pt idx="39265">
                  <c:v>0</c:v>
                </c:pt>
                <c:pt idx="39266">
                  <c:v>0</c:v>
                </c:pt>
                <c:pt idx="39267">
                  <c:v>0</c:v>
                </c:pt>
                <c:pt idx="39268">
                  <c:v>1.9782608695652173</c:v>
                </c:pt>
                <c:pt idx="39269">
                  <c:v>0</c:v>
                </c:pt>
                <c:pt idx="39270">
                  <c:v>0</c:v>
                </c:pt>
                <c:pt idx="39271">
                  <c:v>2.0625</c:v>
                </c:pt>
                <c:pt idx="39272">
                  <c:v>0</c:v>
                </c:pt>
                <c:pt idx="39273">
                  <c:v>0</c:v>
                </c:pt>
                <c:pt idx="39274">
                  <c:v>0</c:v>
                </c:pt>
                <c:pt idx="39275">
                  <c:v>0</c:v>
                </c:pt>
                <c:pt idx="39276">
                  <c:v>0</c:v>
                </c:pt>
                <c:pt idx="39277">
                  <c:v>0</c:v>
                </c:pt>
                <c:pt idx="39278">
                  <c:v>0</c:v>
                </c:pt>
                <c:pt idx="39279">
                  <c:v>0</c:v>
                </c:pt>
                <c:pt idx="39280">
                  <c:v>0</c:v>
                </c:pt>
                <c:pt idx="39281">
                  <c:v>0</c:v>
                </c:pt>
                <c:pt idx="39282">
                  <c:v>0</c:v>
                </c:pt>
                <c:pt idx="39283">
                  <c:v>1.6666666666666667</c:v>
                </c:pt>
                <c:pt idx="39284">
                  <c:v>1.7333333333333334</c:v>
                </c:pt>
                <c:pt idx="39285">
                  <c:v>0</c:v>
                </c:pt>
                <c:pt idx="39286">
                  <c:v>0</c:v>
                </c:pt>
                <c:pt idx="39287">
                  <c:v>0</c:v>
                </c:pt>
                <c:pt idx="39288">
                  <c:v>1.606060606060606</c:v>
                </c:pt>
                <c:pt idx="39289">
                  <c:v>1.3666666666666667</c:v>
                </c:pt>
                <c:pt idx="39290">
                  <c:v>0</c:v>
                </c:pt>
                <c:pt idx="39291">
                  <c:v>0</c:v>
                </c:pt>
                <c:pt idx="39292">
                  <c:v>1.4375</c:v>
                </c:pt>
                <c:pt idx="39293">
                  <c:v>0</c:v>
                </c:pt>
                <c:pt idx="39294">
                  <c:v>0</c:v>
                </c:pt>
                <c:pt idx="39295">
                  <c:v>0</c:v>
                </c:pt>
                <c:pt idx="39296">
                  <c:v>0</c:v>
                </c:pt>
                <c:pt idx="39297">
                  <c:v>0</c:v>
                </c:pt>
                <c:pt idx="39298">
                  <c:v>0</c:v>
                </c:pt>
                <c:pt idx="39299">
                  <c:v>0</c:v>
                </c:pt>
                <c:pt idx="39300">
                  <c:v>0</c:v>
                </c:pt>
                <c:pt idx="39301">
                  <c:v>0</c:v>
                </c:pt>
                <c:pt idx="39302">
                  <c:v>0</c:v>
                </c:pt>
                <c:pt idx="39303">
                  <c:v>0</c:v>
                </c:pt>
                <c:pt idx="39304">
                  <c:v>0</c:v>
                </c:pt>
                <c:pt idx="39305">
                  <c:v>0</c:v>
                </c:pt>
                <c:pt idx="39306">
                  <c:v>0</c:v>
                </c:pt>
                <c:pt idx="39307">
                  <c:v>0</c:v>
                </c:pt>
                <c:pt idx="39308">
                  <c:v>1.3076923076923077</c:v>
                </c:pt>
                <c:pt idx="39309">
                  <c:v>0</c:v>
                </c:pt>
                <c:pt idx="39310">
                  <c:v>1.441860465116279</c:v>
                </c:pt>
                <c:pt idx="39311">
                  <c:v>2.1282051282051282</c:v>
                </c:pt>
                <c:pt idx="39312">
                  <c:v>2.0444444444444443</c:v>
                </c:pt>
                <c:pt idx="39313">
                  <c:v>0</c:v>
                </c:pt>
                <c:pt idx="39314">
                  <c:v>0</c:v>
                </c:pt>
                <c:pt idx="39315">
                  <c:v>0</c:v>
                </c:pt>
                <c:pt idx="39316">
                  <c:v>0</c:v>
                </c:pt>
                <c:pt idx="39317">
                  <c:v>1.6666666666666667</c:v>
                </c:pt>
                <c:pt idx="39318">
                  <c:v>0</c:v>
                </c:pt>
                <c:pt idx="39319">
                  <c:v>0</c:v>
                </c:pt>
                <c:pt idx="39320">
                  <c:v>0</c:v>
                </c:pt>
                <c:pt idx="39321">
                  <c:v>0</c:v>
                </c:pt>
                <c:pt idx="39322">
                  <c:v>0</c:v>
                </c:pt>
                <c:pt idx="39323">
                  <c:v>0</c:v>
                </c:pt>
                <c:pt idx="39324">
                  <c:v>0</c:v>
                </c:pt>
                <c:pt idx="39325">
                  <c:v>0</c:v>
                </c:pt>
                <c:pt idx="39326">
                  <c:v>0</c:v>
                </c:pt>
                <c:pt idx="39327">
                  <c:v>0</c:v>
                </c:pt>
                <c:pt idx="39328">
                  <c:v>0</c:v>
                </c:pt>
                <c:pt idx="39329">
                  <c:v>0</c:v>
                </c:pt>
                <c:pt idx="39330">
                  <c:v>0</c:v>
                </c:pt>
                <c:pt idx="39331">
                  <c:v>1.8333333333333333</c:v>
                </c:pt>
                <c:pt idx="39332">
                  <c:v>1.3809523809523809</c:v>
                </c:pt>
                <c:pt idx="39333">
                  <c:v>0</c:v>
                </c:pt>
                <c:pt idx="39334">
                  <c:v>2</c:v>
                </c:pt>
                <c:pt idx="39335">
                  <c:v>0</c:v>
                </c:pt>
                <c:pt idx="39336">
                  <c:v>0</c:v>
                </c:pt>
                <c:pt idx="39337">
                  <c:v>0</c:v>
                </c:pt>
                <c:pt idx="39338">
                  <c:v>1.9318181818181819</c:v>
                </c:pt>
                <c:pt idx="39339">
                  <c:v>0</c:v>
                </c:pt>
                <c:pt idx="39340">
                  <c:v>0</c:v>
                </c:pt>
                <c:pt idx="39341">
                  <c:v>0</c:v>
                </c:pt>
                <c:pt idx="39342">
                  <c:v>1.8936170212765957</c:v>
                </c:pt>
                <c:pt idx="39343">
                  <c:v>0</c:v>
                </c:pt>
                <c:pt idx="39344">
                  <c:v>0</c:v>
                </c:pt>
                <c:pt idx="39345">
                  <c:v>0</c:v>
                </c:pt>
                <c:pt idx="39346">
                  <c:v>0</c:v>
                </c:pt>
                <c:pt idx="39347">
                  <c:v>0</c:v>
                </c:pt>
                <c:pt idx="39348">
                  <c:v>0</c:v>
                </c:pt>
                <c:pt idx="39349">
                  <c:v>0</c:v>
                </c:pt>
                <c:pt idx="39350">
                  <c:v>0</c:v>
                </c:pt>
                <c:pt idx="39351">
                  <c:v>0</c:v>
                </c:pt>
                <c:pt idx="39352">
                  <c:v>0</c:v>
                </c:pt>
                <c:pt idx="39353">
                  <c:v>0</c:v>
                </c:pt>
                <c:pt idx="39354">
                  <c:v>0</c:v>
                </c:pt>
                <c:pt idx="39355">
                  <c:v>0</c:v>
                </c:pt>
                <c:pt idx="39356">
                  <c:v>0</c:v>
                </c:pt>
                <c:pt idx="39357">
                  <c:v>0</c:v>
                </c:pt>
                <c:pt idx="39358">
                  <c:v>0</c:v>
                </c:pt>
                <c:pt idx="39359">
                  <c:v>1.84</c:v>
                </c:pt>
                <c:pt idx="39360">
                  <c:v>0</c:v>
                </c:pt>
                <c:pt idx="39361">
                  <c:v>0</c:v>
                </c:pt>
                <c:pt idx="39362">
                  <c:v>0</c:v>
                </c:pt>
                <c:pt idx="39363">
                  <c:v>0</c:v>
                </c:pt>
                <c:pt idx="39364">
                  <c:v>0</c:v>
                </c:pt>
                <c:pt idx="39365">
                  <c:v>0</c:v>
                </c:pt>
                <c:pt idx="39366">
                  <c:v>1.8913043478260869</c:v>
                </c:pt>
                <c:pt idx="39367">
                  <c:v>0</c:v>
                </c:pt>
                <c:pt idx="39368">
                  <c:v>0</c:v>
                </c:pt>
                <c:pt idx="39369">
                  <c:v>0</c:v>
                </c:pt>
                <c:pt idx="39370">
                  <c:v>0</c:v>
                </c:pt>
                <c:pt idx="39371">
                  <c:v>0</c:v>
                </c:pt>
                <c:pt idx="39372">
                  <c:v>0</c:v>
                </c:pt>
                <c:pt idx="39373">
                  <c:v>0</c:v>
                </c:pt>
                <c:pt idx="39374">
                  <c:v>0</c:v>
                </c:pt>
                <c:pt idx="39375">
                  <c:v>1.5</c:v>
                </c:pt>
                <c:pt idx="39376">
                  <c:v>0</c:v>
                </c:pt>
                <c:pt idx="39377">
                  <c:v>0</c:v>
                </c:pt>
                <c:pt idx="39378">
                  <c:v>0</c:v>
                </c:pt>
                <c:pt idx="39379">
                  <c:v>0</c:v>
                </c:pt>
                <c:pt idx="39380">
                  <c:v>0</c:v>
                </c:pt>
                <c:pt idx="39381">
                  <c:v>0</c:v>
                </c:pt>
                <c:pt idx="39382">
                  <c:v>0</c:v>
                </c:pt>
                <c:pt idx="39383">
                  <c:v>0</c:v>
                </c:pt>
                <c:pt idx="39384">
                  <c:v>0</c:v>
                </c:pt>
                <c:pt idx="39385">
                  <c:v>0</c:v>
                </c:pt>
                <c:pt idx="39386">
                  <c:v>2.0444444444444443</c:v>
                </c:pt>
                <c:pt idx="39387">
                  <c:v>0</c:v>
                </c:pt>
                <c:pt idx="39388">
                  <c:v>0</c:v>
                </c:pt>
                <c:pt idx="39389">
                  <c:v>0</c:v>
                </c:pt>
                <c:pt idx="39390">
                  <c:v>0</c:v>
                </c:pt>
                <c:pt idx="39391">
                  <c:v>1.9056603773584906</c:v>
                </c:pt>
                <c:pt idx="39392">
                  <c:v>0</c:v>
                </c:pt>
                <c:pt idx="39393">
                  <c:v>0</c:v>
                </c:pt>
                <c:pt idx="39394">
                  <c:v>0</c:v>
                </c:pt>
                <c:pt idx="39395">
                  <c:v>1.3333333333333333</c:v>
                </c:pt>
                <c:pt idx="39396">
                  <c:v>0</c:v>
                </c:pt>
                <c:pt idx="39397">
                  <c:v>0</c:v>
                </c:pt>
                <c:pt idx="39398">
                  <c:v>1.8181818181818181</c:v>
                </c:pt>
                <c:pt idx="39399">
                  <c:v>1.6216216216216217</c:v>
                </c:pt>
                <c:pt idx="39400">
                  <c:v>1.7254901960784315</c:v>
                </c:pt>
                <c:pt idx="39401">
                  <c:v>1.7777777777777777</c:v>
                </c:pt>
                <c:pt idx="39402">
                  <c:v>0</c:v>
                </c:pt>
                <c:pt idx="39403">
                  <c:v>0</c:v>
                </c:pt>
                <c:pt idx="39404">
                  <c:v>0</c:v>
                </c:pt>
                <c:pt idx="39405">
                  <c:v>1.6666666666666667</c:v>
                </c:pt>
                <c:pt idx="39406">
                  <c:v>1.1346153846153846</c:v>
                </c:pt>
                <c:pt idx="39407">
                  <c:v>0</c:v>
                </c:pt>
                <c:pt idx="39408">
                  <c:v>1.6904761904761905</c:v>
                </c:pt>
                <c:pt idx="39409">
                  <c:v>1.8695652173913044</c:v>
                </c:pt>
                <c:pt idx="39410">
                  <c:v>0</c:v>
                </c:pt>
                <c:pt idx="39411">
                  <c:v>0</c:v>
                </c:pt>
                <c:pt idx="39412">
                  <c:v>0</c:v>
                </c:pt>
                <c:pt idx="39413">
                  <c:v>0</c:v>
                </c:pt>
                <c:pt idx="39414">
                  <c:v>0</c:v>
                </c:pt>
                <c:pt idx="39415">
                  <c:v>0.40625</c:v>
                </c:pt>
                <c:pt idx="39416">
                  <c:v>0</c:v>
                </c:pt>
                <c:pt idx="39417">
                  <c:v>0</c:v>
                </c:pt>
                <c:pt idx="39418">
                  <c:v>1.3157894736842106</c:v>
                </c:pt>
                <c:pt idx="39419">
                  <c:v>1.3125</c:v>
                </c:pt>
                <c:pt idx="39420">
                  <c:v>1.5428571428571429</c:v>
                </c:pt>
                <c:pt idx="39421">
                  <c:v>1.4210526315789473</c:v>
                </c:pt>
                <c:pt idx="39422">
                  <c:v>1.7894736842105263</c:v>
                </c:pt>
                <c:pt idx="39423">
                  <c:v>0</c:v>
                </c:pt>
                <c:pt idx="39424">
                  <c:v>1.6279069767441861</c:v>
                </c:pt>
                <c:pt idx="39425">
                  <c:v>1.8636363636363635</c:v>
                </c:pt>
                <c:pt idx="39426">
                  <c:v>0</c:v>
                </c:pt>
                <c:pt idx="39427">
                  <c:v>0</c:v>
                </c:pt>
                <c:pt idx="39428">
                  <c:v>0</c:v>
                </c:pt>
                <c:pt idx="39429">
                  <c:v>1.588235294117647</c:v>
                </c:pt>
                <c:pt idx="39430">
                  <c:v>0</c:v>
                </c:pt>
                <c:pt idx="39431">
                  <c:v>1.1521739130434783</c:v>
                </c:pt>
                <c:pt idx="39432">
                  <c:v>0</c:v>
                </c:pt>
                <c:pt idx="39433">
                  <c:v>1.1724137931034482</c:v>
                </c:pt>
                <c:pt idx="39434">
                  <c:v>1.925</c:v>
                </c:pt>
                <c:pt idx="39435">
                  <c:v>0</c:v>
                </c:pt>
                <c:pt idx="39436">
                  <c:v>0</c:v>
                </c:pt>
                <c:pt idx="39437">
                  <c:v>1.826086956521739</c:v>
                </c:pt>
                <c:pt idx="39438">
                  <c:v>1.5384615384615385</c:v>
                </c:pt>
                <c:pt idx="39439">
                  <c:v>0</c:v>
                </c:pt>
                <c:pt idx="39440">
                  <c:v>0</c:v>
                </c:pt>
                <c:pt idx="39441">
                  <c:v>1.8909090909090909</c:v>
                </c:pt>
                <c:pt idx="39442">
                  <c:v>0</c:v>
                </c:pt>
                <c:pt idx="39443">
                  <c:v>0</c:v>
                </c:pt>
                <c:pt idx="39444">
                  <c:v>0</c:v>
                </c:pt>
                <c:pt idx="39445">
                  <c:v>0.58823529411764708</c:v>
                </c:pt>
                <c:pt idx="39446">
                  <c:v>0</c:v>
                </c:pt>
                <c:pt idx="39447">
                  <c:v>0</c:v>
                </c:pt>
                <c:pt idx="39448">
                  <c:v>0</c:v>
                </c:pt>
                <c:pt idx="39449">
                  <c:v>0</c:v>
                </c:pt>
                <c:pt idx="39450">
                  <c:v>0</c:v>
                </c:pt>
                <c:pt idx="39451">
                  <c:v>0</c:v>
                </c:pt>
                <c:pt idx="39452">
                  <c:v>1.7142857142857142</c:v>
                </c:pt>
                <c:pt idx="39453">
                  <c:v>1.5094339622641511</c:v>
                </c:pt>
                <c:pt idx="39454">
                  <c:v>0</c:v>
                </c:pt>
                <c:pt idx="39455">
                  <c:v>1.1290322580645162</c:v>
                </c:pt>
                <c:pt idx="39456">
                  <c:v>1.5945945945945945</c:v>
                </c:pt>
                <c:pt idx="39457">
                  <c:v>0</c:v>
                </c:pt>
                <c:pt idx="39458">
                  <c:v>1.6666666666666667</c:v>
                </c:pt>
                <c:pt idx="39459">
                  <c:v>1.4489795918367347</c:v>
                </c:pt>
                <c:pt idx="39460">
                  <c:v>0</c:v>
                </c:pt>
                <c:pt idx="39461">
                  <c:v>0</c:v>
                </c:pt>
                <c:pt idx="39462">
                  <c:v>0</c:v>
                </c:pt>
                <c:pt idx="39463">
                  <c:v>0</c:v>
                </c:pt>
                <c:pt idx="39464">
                  <c:v>1.6964285714285714</c:v>
                </c:pt>
                <c:pt idx="39465">
                  <c:v>0</c:v>
                </c:pt>
                <c:pt idx="39466">
                  <c:v>0</c:v>
                </c:pt>
                <c:pt idx="39467">
                  <c:v>0</c:v>
                </c:pt>
                <c:pt idx="39468">
                  <c:v>0</c:v>
                </c:pt>
                <c:pt idx="39469">
                  <c:v>0</c:v>
                </c:pt>
                <c:pt idx="39470">
                  <c:v>0</c:v>
                </c:pt>
                <c:pt idx="39471">
                  <c:v>0</c:v>
                </c:pt>
                <c:pt idx="39472">
                  <c:v>0</c:v>
                </c:pt>
                <c:pt idx="39473">
                  <c:v>2.0175438596491229</c:v>
                </c:pt>
                <c:pt idx="39474">
                  <c:v>0</c:v>
                </c:pt>
                <c:pt idx="39475">
                  <c:v>0</c:v>
                </c:pt>
                <c:pt idx="39476">
                  <c:v>1.6875</c:v>
                </c:pt>
                <c:pt idx="39477">
                  <c:v>1.4594594594594594</c:v>
                </c:pt>
                <c:pt idx="39478">
                  <c:v>0</c:v>
                </c:pt>
                <c:pt idx="39479">
                  <c:v>1.6097560975609757</c:v>
                </c:pt>
                <c:pt idx="39480">
                  <c:v>1.1363636363636365</c:v>
                </c:pt>
                <c:pt idx="39481">
                  <c:v>1.3018867924528301</c:v>
                </c:pt>
                <c:pt idx="39482">
                  <c:v>1.4285714285714286</c:v>
                </c:pt>
                <c:pt idx="39483">
                  <c:v>1.72</c:v>
                </c:pt>
                <c:pt idx="39484">
                  <c:v>0</c:v>
                </c:pt>
                <c:pt idx="39485">
                  <c:v>0</c:v>
                </c:pt>
                <c:pt idx="39486">
                  <c:v>0</c:v>
                </c:pt>
                <c:pt idx="39487">
                  <c:v>0</c:v>
                </c:pt>
                <c:pt idx="39488">
                  <c:v>0</c:v>
                </c:pt>
                <c:pt idx="39489">
                  <c:v>0</c:v>
                </c:pt>
                <c:pt idx="39490">
                  <c:v>0</c:v>
                </c:pt>
                <c:pt idx="39491">
                  <c:v>1.5098039215686274</c:v>
                </c:pt>
                <c:pt idx="39492">
                  <c:v>1.86</c:v>
                </c:pt>
                <c:pt idx="39493">
                  <c:v>0</c:v>
                </c:pt>
                <c:pt idx="39494">
                  <c:v>1.8867924528301887</c:v>
                </c:pt>
                <c:pt idx="39495">
                  <c:v>0</c:v>
                </c:pt>
                <c:pt idx="39496">
                  <c:v>2.0408163265306123</c:v>
                </c:pt>
                <c:pt idx="39497">
                  <c:v>0</c:v>
                </c:pt>
                <c:pt idx="39498">
                  <c:v>0</c:v>
                </c:pt>
                <c:pt idx="39499">
                  <c:v>0</c:v>
                </c:pt>
                <c:pt idx="39500">
                  <c:v>0</c:v>
                </c:pt>
                <c:pt idx="39501">
                  <c:v>0</c:v>
                </c:pt>
                <c:pt idx="39502">
                  <c:v>0</c:v>
                </c:pt>
                <c:pt idx="39503">
                  <c:v>0</c:v>
                </c:pt>
                <c:pt idx="39504">
                  <c:v>0</c:v>
                </c:pt>
                <c:pt idx="39505">
                  <c:v>0</c:v>
                </c:pt>
                <c:pt idx="39506">
                  <c:v>1.625</c:v>
                </c:pt>
                <c:pt idx="39507">
                  <c:v>0</c:v>
                </c:pt>
                <c:pt idx="39508">
                  <c:v>1.441860465116279</c:v>
                </c:pt>
                <c:pt idx="39509">
                  <c:v>1.5384615384615385</c:v>
                </c:pt>
                <c:pt idx="39510">
                  <c:v>1.5945945945945945</c:v>
                </c:pt>
                <c:pt idx="39511">
                  <c:v>0</c:v>
                </c:pt>
                <c:pt idx="39512">
                  <c:v>0</c:v>
                </c:pt>
                <c:pt idx="39513">
                  <c:v>1.8823529411764706</c:v>
                </c:pt>
                <c:pt idx="39514">
                  <c:v>0</c:v>
                </c:pt>
                <c:pt idx="39515">
                  <c:v>1.6774193548387097</c:v>
                </c:pt>
                <c:pt idx="39516">
                  <c:v>0</c:v>
                </c:pt>
                <c:pt idx="39517">
                  <c:v>0</c:v>
                </c:pt>
                <c:pt idx="39518">
                  <c:v>1.9111111111111112</c:v>
                </c:pt>
                <c:pt idx="39519">
                  <c:v>0</c:v>
                </c:pt>
                <c:pt idx="39520">
                  <c:v>2.0217391304347827</c:v>
                </c:pt>
                <c:pt idx="39521">
                  <c:v>1.8846153846153846</c:v>
                </c:pt>
                <c:pt idx="39522">
                  <c:v>0</c:v>
                </c:pt>
                <c:pt idx="39523">
                  <c:v>0</c:v>
                </c:pt>
                <c:pt idx="39524">
                  <c:v>1.9</c:v>
                </c:pt>
                <c:pt idx="39525">
                  <c:v>0</c:v>
                </c:pt>
                <c:pt idx="39526">
                  <c:v>0</c:v>
                </c:pt>
                <c:pt idx="39527">
                  <c:v>0</c:v>
                </c:pt>
                <c:pt idx="39528">
                  <c:v>1.9615384615384615</c:v>
                </c:pt>
                <c:pt idx="39529">
                  <c:v>0</c:v>
                </c:pt>
                <c:pt idx="39530">
                  <c:v>0</c:v>
                </c:pt>
                <c:pt idx="39531">
                  <c:v>0</c:v>
                </c:pt>
                <c:pt idx="39532">
                  <c:v>0</c:v>
                </c:pt>
                <c:pt idx="39533">
                  <c:v>0</c:v>
                </c:pt>
                <c:pt idx="39534">
                  <c:v>0</c:v>
                </c:pt>
                <c:pt idx="39535">
                  <c:v>1.9807692307692308</c:v>
                </c:pt>
                <c:pt idx="39536">
                  <c:v>0</c:v>
                </c:pt>
                <c:pt idx="39537">
                  <c:v>0</c:v>
                </c:pt>
                <c:pt idx="39538">
                  <c:v>0</c:v>
                </c:pt>
                <c:pt idx="39539">
                  <c:v>0</c:v>
                </c:pt>
                <c:pt idx="39540">
                  <c:v>0</c:v>
                </c:pt>
                <c:pt idx="39541">
                  <c:v>1.4594594594594594</c:v>
                </c:pt>
                <c:pt idx="39542">
                  <c:v>0</c:v>
                </c:pt>
                <c:pt idx="39543">
                  <c:v>1.9285714285714286</c:v>
                </c:pt>
                <c:pt idx="39544">
                  <c:v>1.5263157894736843</c:v>
                </c:pt>
                <c:pt idx="39545">
                  <c:v>0</c:v>
                </c:pt>
                <c:pt idx="39546">
                  <c:v>1.4583333333333333</c:v>
                </c:pt>
                <c:pt idx="39547">
                  <c:v>1.9111111111111112</c:v>
                </c:pt>
                <c:pt idx="39548">
                  <c:v>1.9607843137254901</c:v>
                </c:pt>
                <c:pt idx="39549">
                  <c:v>0</c:v>
                </c:pt>
                <c:pt idx="39550">
                  <c:v>0</c:v>
                </c:pt>
                <c:pt idx="39551">
                  <c:v>0</c:v>
                </c:pt>
                <c:pt idx="39552">
                  <c:v>0</c:v>
                </c:pt>
                <c:pt idx="39553">
                  <c:v>0</c:v>
                </c:pt>
                <c:pt idx="39554">
                  <c:v>0</c:v>
                </c:pt>
                <c:pt idx="39555">
                  <c:v>0</c:v>
                </c:pt>
                <c:pt idx="39556">
                  <c:v>0</c:v>
                </c:pt>
                <c:pt idx="39557">
                  <c:v>0</c:v>
                </c:pt>
                <c:pt idx="39558">
                  <c:v>0</c:v>
                </c:pt>
                <c:pt idx="39559">
                  <c:v>0</c:v>
                </c:pt>
                <c:pt idx="39560">
                  <c:v>0</c:v>
                </c:pt>
                <c:pt idx="39561">
                  <c:v>1.9555555555555555</c:v>
                </c:pt>
                <c:pt idx="39562">
                  <c:v>1.7708333333333333</c:v>
                </c:pt>
                <c:pt idx="39563">
                  <c:v>0</c:v>
                </c:pt>
                <c:pt idx="39564">
                  <c:v>1.9375</c:v>
                </c:pt>
                <c:pt idx="39565">
                  <c:v>0</c:v>
                </c:pt>
                <c:pt idx="39566">
                  <c:v>0</c:v>
                </c:pt>
                <c:pt idx="39567">
                  <c:v>0</c:v>
                </c:pt>
                <c:pt idx="39568">
                  <c:v>0</c:v>
                </c:pt>
                <c:pt idx="39569">
                  <c:v>2.0208333333333335</c:v>
                </c:pt>
                <c:pt idx="39570">
                  <c:v>0</c:v>
                </c:pt>
                <c:pt idx="39571">
                  <c:v>0</c:v>
                </c:pt>
                <c:pt idx="39572">
                  <c:v>0</c:v>
                </c:pt>
                <c:pt idx="39573">
                  <c:v>0</c:v>
                </c:pt>
                <c:pt idx="39574">
                  <c:v>0</c:v>
                </c:pt>
                <c:pt idx="39575">
                  <c:v>1.6956521739130435</c:v>
                </c:pt>
                <c:pt idx="39576">
                  <c:v>0</c:v>
                </c:pt>
                <c:pt idx="39577">
                  <c:v>0</c:v>
                </c:pt>
                <c:pt idx="39578">
                  <c:v>0</c:v>
                </c:pt>
                <c:pt idx="39579">
                  <c:v>0</c:v>
                </c:pt>
                <c:pt idx="39580">
                  <c:v>0</c:v>
                </c:pt>
                <c:pt idx="39581">
                  <c:v>0</c:v>
                </c:pt>
                <c:pt idx="39582">
                  <c:v>0</c:v>
                </c:pt>
                <c:pt idx="39583">
                  <c:v>0</c:v>
                </c:pt>
                <c:pt idx="39584">
                  <c:v>0</c:v>
                </c:pt>
                <c:pt idx="39585">
                  <c:v>1.8292682926829269</c:v>
                </c:pt>
                <c:pt idx="39586">
                  <c:v>0</c:v>
                </c:pt>
                <c:pt idx="39587">
                  <c:v>0</c:v>
                </c:pt>
                <c:pt idx="39588">
                  <c:v>0</c:v>
                </c:pt>
                <c:pt idx="39589">
                  <c:v>0</c:v>
                </c:pt>
                <c:pt idx="39590">
                  <c:v>0</c:v>
                </c:pt>
                <c:pt idx="39591">
                  <c:v>0</c:v>
                </c:pt>
                <c:pt idx="39592">
                  <c:v>0</c:v>
                </c:pt>
                <c:pt idx="39593">
                  <c:v>0</c:v>
                </c:pt>
                <c:pt idx="39594">
                  <c:v>0</c:v>
                </c:pt>
                <c:pt idx="39595">
                  <c:v>0</c:v>
                </c:pt>
                <c:pt idx="39596">
                  <c:v>0</c:v>
                </c:pt>
                <c:pt idx="39597">
                  <c:v>0</c:v>
                </c:pt>
                <c:pt idx="39598">
                  <c:v>0</c:v>
                </c:pt>
                <c:pt idx="39599">
                  <c:v>0</c:v>
                </c:pt>
                <c:pt idx="39600">
                  <c:v>0</c:v>
                </c:pt>
                <c:pt idx="39601">
                  <c:v>1.631578947368421</c:v>
                </c:pt>
                <c:pt idx="39602">
                  <c:v>1</c:v>
                </c:pt>
                <c:pt idx="39603">
                  <c:v>1.5909090909090908</c:v>
                </c:pt>
                <c:pt idx="39604">
                  <c:v>1.6363636363636365</c:v>
                </c:pt>
                <c:pt idx="39605">
                  <c:v>1.6756756756756757</c:v>
                </c:pt>
                <c:pt idx="39606">
                  <c:v>0</c:v>
                </c:pt>
                <c:pt idx="39607">
                  <c:v>0</c:v>
                </c:pt>
                <c:pt idx="39608">
                  <c:v>0</c:v>
                </c:pt>
                <c:pt idx="39609">
                  <c:v>1.7446808510638299</c:v>
                </c:pt>
                <c:pt idx="39610">
                  <c:v>0</c:v>
                </c:pt>
                <c:pt idx="39611">
                  <c:v>2.1489361702127661</c:v>
                </c:pt>
                <c:pt idx="39612">
                  <c:v>0</c:v>
                </c:pt>
                <c:pt idx="39613">
                  <c:v>0</c:v>
                </c:pt>
                <c:pt idx="39614">
                  <c:v>0</c:v>
                </c:pt>
                <c:pt idx="39615">
                  <c:v>1.5555555555555556</c:v>
                </c:pt>
                <c:pt idx="39616">
                  <c:v>1.736842105263158</c:v>
                </c:pt>
                <c:pt idx="39617">
                  <c:v>1.2592592592592593</c:v>
                </c:pt>
                <c:pt idx="39618">
                  <c:v>1.7735849056603774</c:v>
                </c:pt>
                <c:pt idx="39619">
                  <c:v>1.8775510204081634</c:v>
                </c:pt>
                <c:pt idx="39620">
                  <c:v>0</c:v>
                </c:pt>
                <c:pt idx="39621">
                  <c:v>1.6</c:v>
                </c:pt>
                <c:pt idx="39622">
                  <c:v>1.9166666666666667</c:v>
                </c:pt>
                <c:pt idx="39623">
                  <c:v>0</c:v>
                </c:pt>
                <c:pt idx="39624">
                  <c:v>0</c:v>
                </c:pt>
                <c:pt idx="39625">
                  <c:v>1.6</c:v>
                </c:pt>
                <c:pt idx="39626">
                  <c:v>1.8043478260869565</c:v>
                </c:pt>
                <c:pt idx="39627">
                  <c:v>1.8510638297872339</c:v>
                </c:pt>
                <c:pt idx="39628">
                  <c:v>2</c:v>
                </c:pt>
                <c:pt idx="39629">
                  <c:v>0</c:v>
                </c:pt>
                <c:pt idx="39630">
                  <c:v>0</c:v>
                </c:pt>
                <c:pt idx="39631">
                  <c:v>0</c:v>
                </c:pt>
                <c:pt idx="39632">
                  <c:v>0</c:v>
                </c:pt>
                <c:pt idx="39633">
                  <c:v>0</c:v>
                </c:pt>
                <c:pt idx="39634">
                  <c:v>0</c:v>
                </c:pt>
                <c:pt idx="39635">
                  <c:v>0</c:v>
                </c:pt>
                <c:pt idx="39636">
                  <c:v>0</c:v>
                </c:pt>
                <c:pt idx="39637">
                  <c:v>0</c:v>
                </c:pt>
                <c:pt idx="39638">
                  <c:v>0</c:v>
                </c:pt>
                <c:pt idx="39639">
                  <c:v>1.2777777777777777</c:v>
                </c:pt>
                <c:pt idx="39640">
                  <c:v>0</c:v>
                </c:pt>
                <c:pt idx="39641">
                  <c:v>0</c:v>
                </c:pt>
                <c:pt idx="39642">
                  <c:v>0</c:v>
                </c:pt>
                <c:pt idx="39643">
                  <c:v>0</c:v>
                </c:pt>
                <c:pt idx="39644">
                  <c:v>0</c:v>
                </c:pt>
                <c:pt idx="39645">
                  <c:v>0</c:v>
                </c:pt>
                <c:pt idx="39646">
                  <c:v>1.8269230769230769</c:v>
                </c:pt>
                <c:pt idx="39647">
                  <c:v>0</c:v>
                </c:pt>
                <c:pt idx="39648">
                  <c:v>0</c:v>
                </c:pt>
                <c:pt idx="39649">
                  <c:v>0</c:v>
                </c:pt>
                <c:pt idx="39650">
                  <c:v>0</c:v>
                </c:pt>
                <c:pt idx="39651">
                  <c:v>0</c:v>
                </c:pt>
                <c:pt idx="39652">
                  <c:v>1.38</c:v>
                </c:pt>
                <c:pt idx="39653">
                  <c:v>0</c:v>
                </c:pt>
                <c:pt idx="39654">
                  <c:v>0</c:v>
                </c:pt>
                <c:pt idx="39655">
                  <c:v>2</c:v>
                </c:pt>
                <c:pt idx="39656">
                  <c:v>1.7017543859649122</c:v>
                </c:pt>
                <c:pt idx="39657">
                  <c:v>0</c:v>
                </c:pt>
                <c:pt idx="39658">
                  <c:v>0</c:v>
                </c:pt>
                <c:pt idx="39659">
                  <c:v>0</c:v>
                </c:pt>
                <c:pt idx="39660">
                  <c:v>0.33333333333333331</c:v>
                </c:pt>
                <c:pt idx="39661">
                  <c:v>0</c:v>
                </c:pt>
                <c:pt idx="39662">
                  <c:v>0</c:v>
                </c:pt>
                <c:pt idx="39663">
                  <c:v>0</c:v>
                </c:pt>
                <c:pt idx="39664">
                  <c:v>0</c:v>
                </c:pt>
                <c:pt idx="39665">
                  <c:v>0</c:v>
                </c:pt>
                <c:pt idx="39666">
                  <c:v>0</c:v>
                </c:pt>
                <c:pt idx="39667">
                  <c:v>1.6190476190476191</c:v>
                </c:pt>
                <c:pt idx="39668">
                  <c:v>1.1555555555555554</c:v>
                </c:pt>
                <c:pt idx="39669">
                  <c:v>1</c:v>
                </c:pt>
                <c:pt idx="39670">
                  <c:v>0</c:v>
                </c:pt>
                <c:pt idx="39671">
                  <c:v>1.826086956521739</c:v>
                </c:pt>
                <c:pt idx="39672">
                  <c:v>0</c:v>
                </c:pt>
                <c:pt idx="39673">
                  <c:v>0</c:v>
                </c:pt>
                <c:pt idx="39674">
                  <c:v>0</c:v>
                </c:pt>
                <c:pt idx="39675">
                  <c:v>0</c:v>
                </c:pt>
                <c:pt idx="39676">
                  <c:v>0</c:v>
                </c:pt>
                <c:pt idx="39677">
                  <c:v>0</c:v>
                </c:pt>
                <c:pt idx="39678">
                  <c:v>0</c:v>
                </c:pt>
                <c:pt idx="39679">
                  <c:v>0</c:v>
                </c:pt>
                <c:pt idx="39680">
                  <c:v>0</c:v>
                </c:pt>
                <c:pt idx="39681">
                  <c:v>0</c:v>
                </c:pt>
                <c:pt idx="39682">
                  <c:v>0</c:v>
                </c:pt>
                <c:pt idx="39683">
                  <c:v>1.9111111111111112</c:v>
                </c:pt>
                <c:pt idx="39684">
                  <c:v>0</c:v>
                </c:pt>
                <c:pt idx="39685">
                  <c:v>1.8913043478260869</c:v>
                </c:pt>
                <c:pt idx="39686">
                  <c:v>0</c:v>
                </c:pt>
                <c:pt idx="39687">
                  <c:v>1.74</c:v>
                </c:pt>
                <c:pt idx="39688">
                  <c:v>0</c:v>
                </c:pt>
                <c:pt idx="39689">
                  <c:v>0</c:v>
                </c:pt>
                <c:pt idx="39690">
                  <c:v>0</c:v>
                </c:pt>
                <c:pt idx="39691">
                  <c:v>0</c:v>
                </c:pt>
                <c:pt idx="39692">
                  <c:v>0</c:v>
                </c:pt>
                <c:pt idx="39693">
                  <c:v>0</c:v>
                </c:pt>
                <c:pt idx="39694">
                  <c:v>0</c:v>
                </c:pt>
                <c:pt idx="39695">
                  <c:v>1.7083333333333333</c:v>
                </c:pt>
                <c:pt idx="39696">
                  <c:v>0</c:v>
                </c:pt>
                <c:pt idx="39697">
                  <c:v>1.4186046511627908</c:v>
                </c:pt>
                <c:pt idx="39698">
                  <c:v>0</c:v>
                </c:pt>
                <c:pt idx="39699">
                  <c:v>0</c:v>
                </c:pt>
                <c:pt idx="39700">
                  <c:v>1.4464285714285714</c:v>
                </c:pt>
                <c:pt idx="39701">
                  <c:v>1.6037735849056605</c:v>
                </c:pt>
                <c:pt idx="39702">
                  <c:v>1.8888888888888888</c:v>
                </c:pt>
                <c:pt idx="39703">
                  <c:v>0</c:v>
                </c:pt>
                <c:pt idx="39704">
                  <c:v>2.0227272727272729</c:v>
                </c:pt>
                <c:pt idx="39705">
                  <c:v>0</c:v>
                </c:pt>
                <c:pt idx="39706">
                  <c:v>2.0625</c:v>
                </c:pt>
                <c:pt idx="39707">
                  <c:v>1.8867924528301887</c:v>
                </c:pt>
                <c:pt idx="39708">
                  <c:v>2.0465116279069768</c:v>
                </c:pt>
                <c:pt idx="39709">
                  <c:v>0</c:v>
                </c:pt>
                <c:pt idx="39710">
                  <c:v>0</c:v>
                </c:pt>
                <c:pt idx="39711">
                  <c:v>0</c:v>
                </c:pt>
                <c:pt idx="39712">
                  <c:v>0</c:v>
                </c:pt>
                <c:pt idx="39713">
                  <c:v>0</c:v>
                </c:pt>
                <c:pt idx="39714">
                  <c:v>0</c:v>
                </c:pt>
                <c:pt idx="39715">
                  <c:v>0</c:v>
                </c:pt>
                <c:pt idx="39716">
                  <c:v>0</c:v>
                </c:pt>
                <c:pt idx="39717">
                  <c:v>0</c:v>
                </c:pt>
                <c:pt idx="39718">
                  <c:v>0</c:v>
                </c:pt>
                <c:pt idx="39719">
                  <c:v>0</c:v>
                </c:pt>
                <c:pt idx="39720">
                  <c:v>0</c:v>
                </c:pt>
                <c:pt idx="39721">
                  <c:v>1.8958333333333333</c:v>
                </c:pt>
                <c:pt idx="39722">
                  <c:v>1.5689655172413792</c:v>
                </c:pt>
                <c:pt idx="39723">
                  <c:v>0</c:v>
                </c:pt>
                <c:pt idx="39724">
                  <c:v>0</c:v>
                </c:pt>
                <c:pt idx="39725">
                  <c:v>1.6379310344827587</c:v>
                </c:pt>
                <c:pt idx="39726">
                  <c:v>0</c:v>
                </c:pt>
                <c:pt idx="39727">
                  <c:v>0</c:v>
                </c:pt>
                <c:pt idx="39728">
                  <c:v>0</c:v>
                </c:pt>
                <c:pt idx="39729">
                  <c:v>1.0384615384615385</c:v>
                </c:pt>
                <c:pt idx="39730">
                  <c:v>1.3703703703703705</c:v>
                </c:pt>
                <c:pt idx="39731">
                  <c:v>1.6538461538461537</c:v>
                </c:pt>
                <c:pt idx="39732">
                  <c:v>0</c:v>
                </c:pt>
                <c:pt idx="39733">
                  <c:v>1.7454545454545454</c:v>
                </c:pt>
                <c:pt idx="39734">
                  <c:v>0</c:v>
                </c:pt>
                <c:pt idx="39735">
                  <c:v>0</c:v>
                </c:pt>
                <c:pt idx="39736">
                  <c:v>1.9795918367346939</c:v>
                </c:pt>
                <c:pt idx="39737">
                  <c:v>0</c:v>
                </c:pt>
                <c:pt idx="39738">
                  <c:v>0</c:v>
                </c:pt>
                <c:pt idx="39739">
                  <c:v>0</c:v>
                </c:pt>
                <c:pt idx="39740">
                  <c:v>0</c:v>
                </c:pt>
                <c:pt idx="39741">
                  <c:v>0</c:v>
                </c:pt>
                <c:pt idx="39742">
                  <c:v>0</c:v>
                </c:pt>
                <c:pt idx="39743">
                  <c:v>0</c:v>
                </c:pt>
                <c:pt idx="39744">
                  <c:v>0</c:v>
                </c:pt>
                <c:pt idx="39745">
                  <c:v>0</c:v>
                </c:pt>
                <c:pt idx="39746">
                  <c:v>0</c:v>
                </c:pt>
                <c:pt idx="39747">
                  <c:v>0</c:v>
                </c:pt>
                <c:pt idx="39748">
                  <c:v>0</c:v>
                </c:pt>
                <c:pt idx="39749">
                  <c:v>2.088888888888889</c:v>
                </c:pt>
                <c:pt idx="39750">
                  <c:v>0</c:v>
                </c:pt>
                <c:pt idx="39751">
                  <c:v>1.4918032786885247</c:v>
                </c:pt>
                <c:pt idx="39752">
                  <c:v>0</c:v>
                </c:pt>
                <c:pt idx="39753">
                  <c:v>0</c:v>
                </c:pt>
                <c:pt idx="39754">
                  <c:v>0</c:v>
                </c:pt>
                <c:pt idx="39755">
                  <c:v>0</c:v>
                </c:pt>
                <c:pt idx="39756">
                  <c:v>0</c:v>
                </c:pt>
                <c:pt idx="39757">
                  <c:v>1.5675675675675675</c:v>
                </c:pt>
                <c:pt idx="39758">
                  <c:v>1.3720930232558139</c:v>
                </c:pt>
                <c:pt idx="39759">
                  <c:v>0</c:v>
                </c:pt>
                <c:pt idx="39760">
                  <c:v>1.2857142857142858</c:v>
                </c:pt>
                <c:pt idx="39761">
                  <c:v>1.5416666666666667</c:v>
                </c:pt>
                <c:pt idx="39762">
                  <c:v>1.6666666666666667</c:v>
                </c:pt>
                <c:pt idx="39763">
                  <c:v>0</c:v>
                </c:pt>
                <c:pt idx="39764">
                  <c:v>0</c:v>
                </c:pt>
                <c:pt idx="39765">
                  <c:v>0</c:v>
                </c:pt>
                <c:pt idx="39766">
                  <c:v>0</c:v>
                </c:pt>
                <c:pt idx="39767">
                  <c:v>0</c:v>
                </c:pt>
                <c:pt idx="39768">
                  <c:v>0</c:v>
                </c:pt>
                <c:pt idx="39769">
                  <c:v>1.8301886792452831</c:v>
                </c:pt>
                <c:pt idx="39770">
                  <c:v>0</c:v>
                </c:pt>
                <c:pt idx="39771">
                  <c:v>0</c:v>
                </c:pt>
                <c:pt idx="39772">
                  <c:v>0</c:v>
                </c:pt>
                <c:pt idx="39773">
                  <c:v>1.8653846153846154</c:v>
                </c:pt>
                <c:pt idx="39774">
                  <c:v>0</c:v>
                </c:pt>
                <c:pt idx="39775">
                  <c:v>0</c:v>
                </c:pt>
                <c:pt idx="39776">
                  <c:v>0</c:v>
                </c:pt>
                <c:pt idx="39777">
                  <c:v>1.5636363636363637</c:v>
                </c:pt>
                <c:pt idx="39778">
                  <c:v>0</c:v>
                </c:pt>
                <c:pt idx="39779">
                  <c:v>0</c:v>
                </c:pt>
                <c:pt idx="39780">
                  <c:v>0</c:v>
                </c:pt>
                <c:pt idx="39781">
                  <c:v>0</c:v>
                </c:pt>
                <c:pt idx="39782">
                  <c:v>0</c:v>
                </c:pt>
                <c:pt idx="39783">
                  <c:v>1.7192982456140351</c:v>
                </c:pt>
                <c:pt idx="39784">
                  <c:v>2.0204081632653059</c:v>
                </c:pt>
                <c:pt idx="39785">
                  <c:v>1.9038461538461537</c:v>
                </c:pt>
                <c:pt idx="39786">
                  <c:v>1.7592592592592593</c:v>
                </c:pt>
                <c:pt idx="39787">
                  <c:v>0</c:v>
                </c:pt>
                <c:pt idx="39788">
                  <c:v>0</c:v>
                </c:pt>
                <c:pt idx="39789">
                  <c:v>0</c:v>
                </c:pt>
                <c:pt idx="39790">
                  <c:v>0</c:v>
                </c:pt>
                <c:pt idx="39791">
                  <c:v>1.0181818181818181</c:v>
                </c:pt>
                <c:pt idx="39792">
                  <c:v>0</c:v>
                </c:pt>
                <c:pt idx="39793">
                  <c:v>0</c:v>
                </c:pt>
                <c:pt idx="39794">
                  <c:v>2.02</c:v>
                </c:pt>
                <c:pt idx="39795">
                  <c:v>1.9056603773584906</c:v>
                </c:pt>
                <c:pt idx="39796">
                  <c:v>1.7547169811320755</c:v>
                </c:pt>
                <c:pt idx="39797">
                  <c:v>0</c:v>
                </c:pt>
                <c:pt idx="39798">
                  <c:v>0</c:v>
                </c:pt>
                <c:pt idx="39799">
                  <c:v>0</c:v>
                </c:pt>
                <c:pt idx="39800">
                  <c:v>0</c:v>
                </c:pt>
                <c:pt idx="39801">
                  <c:v>1.1200000000000001</c:v>
                </c:pt>
                <c:pt idx="39802">
                  <c:v>1.8723404255319149</c:v>
                </c:pt>
                <c:pt idx="39803">
                  <c:v>0</c:v>
                </c:pt>
                <c:pt idx="39804">
                  <c:v>0</c:v>
                </c:pt>
                <c:pt idx="39805">
                  <c:v>0</c:v>
                </c:pt>
                <c:pt idx="39806">
                  <c:v>0</c:v>
                </c:pt>
                <c:pt idx="39807">
                  <c:v>0</c:v>
                </c:pt>
                <c:pt idx="39808">
                  <c:v>2.04</c:v>
                </c:pt>
                <c:pt idx="39809">
                  <c:v>0</c:v>
                </c:pt>
                <c:pt idx="39810">
                  <c:v>1.9807692307692308</c:v>
                </c:pt>
                <c:pt idx="39811">
                  <c:v>0</c:v>
                </c:pt>
                <c:pt idx="39812">
                  <c:v>0</c:v>
                </c:pt>
                <c:pt idx="39813">
                  <c:v>0</c:v>
                </c:pt>
                <c:pt idx="39814">
                  <c:v>0</c:v>
                </c:pt>
                <c:pt idx="39815">
                  <c:v>1.3488372093023255</c:v>
                </c:pt>
                <c:pt idx="39816">
                  <c:v>1.631578947368421</c:v>
                </c:pt>
                <c:pt idx="39817">
                  <c:v>0</c:v>
                </c:pt>
                <c:pt idx="39818">
                  <c:v>1.6785714285714286</c:v>
                </c:pt>
                <c:pt idx="39819">
                  <c:v>1.6065573770491803</c:v>
                </c:pt>
                <c:pt idx="39820">
                  <c:v>0</c:v>
                </c:pt>
                <c:pt idx="39821">
                  <c:v>0</c:v>
                </c:pt>
                <c:pt idx="39822">
                  <c:v>0</c:v>
                </c:pt>
                <c:pt idx="39823">
                  <c:v>0</c:v>
                </c:pt>
                <c:pt idx="39824">
                  <c:v>0</c:v>
                </c:pt>
                <c:pt idx="39825">
                  <c:v>0</c:v>
                </c:pt>
                <c:pt idx="39826">
                  <c:v>0</c:v>
                </c:pt>
                <c:pt idx="39827">
                  <c:v>0</c:v>
                </c:pt>
                <c:pt idx="39828">
                  <c:v>0</c:v>
                </c:pt>
                <c:pt idx="39829">
                  <c:v>0</c:v>
                </c:pt>
                <c:pt idx="39830">
                  <c:v>1.9</c:v>
                </c:pt>
                <c:pt idx="39831">
                  <c:v>1.6481481481481481</c:v>
                </c:pt>
                <c:pt idx="39832">
                  <c:v>0</c:v>
                </c:pt>
                <c:pt idx="39833">
                  <c:v>0</c:v>
                </c:pt>
                <c:pt idx="39834">
                  <c:v>0</c:v>
                </c:pt>
                <c:pt idx="39835">
                  <c:v>0</c:v>
                </c:pt>
                <c:pt idx="39836">
                  <c:v>0</c:v>
                </c:pt>
                <c:pt idx="39837">
                  <c:v>0</c:v>
                </c:pt>
                <c:pt idx="39838">
                  <c:v>0</c:v>
                </c:pt>
                <c:pt idx="39839">
                  <c:v>0</c:v>
                </c:pt>
                <c:pt idx="39840">
                  <c:v>1.3809523809523809</c:v>
                </c:pt>
                <c:pt idx="39841">
                  <c:v>1.7037037037037037</c:v>
                </c:pt>
                <c:pt idx="39842">
                  <c:v>0</c:v>
                </c:pt>
                <c:pt idx="39843">
                  <c:v>0</c:v>
                </c:pt>
                <c:pt idx="39844">
                  <c:v>0</c:v>
                </c:pt>
                <c:pt idx="39845">
                  <c:v>0</c:v>
                </c:pt>
                <c:pt idx="39846">
                  <c:v>1.72</c:v>
                </c:pt>
                <c:pt idx="39847">
                  <c:v>0</c:v>
                </c:pt>
                <c:pt idx="39848">
                  <c:v>0</c:v>
                </c:pt>
                <c:pt idx="39849">
                  <c:v>1.7659574468085106</c:v>
                </c:pt>
                <c:pt idx="39850">
                  <c:v>0</c:v>
                </c:pt>
                <c:pt idx="39851">
                  <c:v>0</c:v>
                </c:pt>
                <c:pt idx="39852">
                  <c:v>0</c:v>
                </c:pt>
                <c:pt idx="39853">
                  <c:v>0</c:v>
                </c:pt>
                <c:pt idx="39854">
                  <c:v>0</c:v>
                </c:pt>
                <c:pt idx="39855">
                  <c:v>0</c:v>
                </c:pt>
                <c:pt idx="39856">
                  <c:v>0</c:v>
                </c:pt>
                <c:pt idx="39857">
                  <c:v>1.65</c:v>
                </c:pt>
                <c:pt idx="39858">
                  <c:v>1.375</c:v>
                </c:pt>
                <c:pt idx="39859">
                  <c:v>0</c:v>
                </c:pt>
                <c:pt idx="39860">
                  <c:v>0</c:v>
                </c:pt>
                <c:pt idx="39861">
                  <c:v>2.0217391304347827</c:v>
                </c:pt>
                <c:pt idx="39862">
                  <c:v>0</c:v>
                </c:pt>
                <c:pt idx="39863">
                  <c:v>1.679245283018868</c:v>
                </c:pt>
                <c:pt idx="39864">
                  <c:v>0</c:v>
                </c:pt>
                <c:pt idx="39865">
                  <c:v>0</c:v>
                </c:pt>
                <c:pt idx="39866">
                  <c:v>1.7547169811320755</c:v>
                </c:pt>
                <c:pt idx="39867">
                  <c:v>1.9056603773584906</c:v>
                </c:pt>
                <c:pt idx="39868">
                  <c:v>0</c:v>
                </c:pt>
                <c:pt idx="39869">
                  <c:v>0</c:v>
                </c:pt>
                <c:pt idx="39870">
                  <c:v>0</c:v>
                </c:pt>
                <c:pt idx="39871">
                  <c:v>0</c:v>
                </c:pt>
                <c:pt idx="39872">
                  <c:v>0</c:v>
                </c:pt>
                <c:pt idx="39873">
                  <c:v>0</c:v>
                </c:pt>
                <c:pt idx="39874">
                  <c:v>0</c:v>
                </c:pt>
                <c:pt idx="39875">
                  <c:v>2.0681818181818183</c:v>
                </c:pt>
                <c:pt idx="39876">
                  <c:v>1.625</c:v>
                </c:pt>
                <c:pt idx="39877">
                  <c:v>2</c:v>
                </c:pt>
                <c:pt idx="39878">
                  <c:v>0</c:v>
                </c:pt>
                <c:pt idx="39879">
                  <c:v>1.8846153846153846</c:v>
                </c:pt>
                <c:pt idx="39880">
                  <c:v>1.9807692307692308</c:v>
                </c:pt>
                <c:pt idx="39881">
                  <c:v>0</c:v>
                </c:pt>
                <c:pt idx="39882">
                  <c:v>0</c:v>
                </c:pt>
                <c:pt idx="39883">
                  <c:v>0</c:v>
                </c:pt>
                <c:pt idx="39884">
                  <c:v>1.288888888888889</c:v>
                </c:pt>
                <c:pt idx="39885">
                  <c:v>1.62</c:v>
                </c:pt>
                <c:pt idx="39886">
                  <c:v>0</c:v>
                </c:pt>
                <c:pt idx="39887">
                  <c:v>1.3225806451612903</c:v>
                </c:pt>
                <c:pt idx="39888">
                  <c:v>1.7567567567567568</c:v>
                </c:pt>
                <c:pt idx="39889">
                  <c:v>0</c:v>
                </c:pt>
                <c:pt idx="39890">
                  <c:v>1.4313725490196079</c:v>
                </c:pt>
                <c:pt idx="39891">
                  <c:v>0</c:v>
                </c:pt>
                <c:pt idx="39892">
                  <c:v>0</c:v>
                </c:pt>
                <c:pt idx="39893">
                  <c:v>1.94</c:v>
                </c:pt>
                <c:pt idx="39894">
                  <c:v>0</c:v>
                </c:pt>
                <c:pt idx="39895">
                  <c:v>0</c:v>
                </c:pt>
                <c:pt idx="39896">
                  <c:v>2.02</c:v>
                </c:pt>
                <c:pt idx="39897">
                  <c:v>0</c:v>
                </c:pt>
                <c:pt idx="39898">
                  <c:v>0</c:v>
                </c:pt>
                <c:pt idx="39899">
                  <c:v>0</c:v>
                </c:pt>
                <c:pt idx="39900">
                  <c:v>0</c:v>
                </c:pt>
                <c:pt idx="39901">
                  <c:v>1.8043478260869565</c:v>
                </c:pt>
                <c:pt idx="39902">
                  <c:v>1.540983606557377</c:v>
                </c:pt>
                <c:pt idx="39903">
                  <c:v>2.1020408163265305</c:v>
                </c:pt>
                <c:pt idx="39904">
                  <c:v>0</c:v>
                </c:pt>
                <c:pt idx="39905">
                  <c:v>0</c:v>
                </c:pt>
                <c:pt idx="39906">
                  <c:v>1.8</c:v>
                </c:pt>
                <c:pt idx="39907">
                  <c:v>0</c:v>
                </c:pt>
                <c:pt idx="39908">
                  <c:v>0</c:v>
                </c:pt>
                <c:pt idx="39909">
                  <c:v>0</c:v>
                </c:pt>
                <c:pt idx="39910">
                  <c:v>0</c:v>
                </c:pt>
                <c:pt idx="39911">
                  <c:v>0</c:v>
                </c:pt>
                <c:pt idx="39912">
                  <c:v>0</c:v>
                </c:pt>
                <c:pt idx="39913">
                  <c:v>0</c:v>
                </c:pt>
                <c:pt idx="39914">
                  <c:v>0</c:v>
                </c:pt>
                <c:pt idx="39915">
                  <c:v>0</c:v>
                </c:pt>
                <c:pt idx="39916">
                  <c:v>0</c:v>
                </c:pt>
                <c:pt idx="39917">
                  <c:v>0</c:v>
                </c:pt>
                <c:pt idx="39918">
                  <c:v>0</c:v>
                </c:pt>
                <c:pt idx="39919">
                  <c:v>0</c:v>
                </c:pt>
                <c:pt idx="39920">
                  <c:v>0</c:v>
                </c:pt>
                <c:pt idx="39921">
                  <c:v>0</c:v>
                </c:pt>
                <c:pt idx="39922">
                  <c:v>0</c:v>
                </c:pt>
                <c:pt idx="39923">
                  <c:v>0</c:v>
                </c:pt>
                <c:pt idx="39924">
                  <c:v>1.6666666666666667</c:v>
                </c:pt>
                <c:pt idx="39925">
                  <c:v>0</c:v>
                </c:pt>
                <c:pt idx="39926">
                  <c:v>1.6785714285714286</c:v>
                </c:pt>
                <c:pt idx="39927">
                  <c:v>0</c:v>
                </c:pt>
                <c:pt idx="39928">
                  <c:v>0</c:v>
                </c:pt>
                <c:pt idx="39929">
                  <c:v>1.5945945945945945</c:v>
                </c:pt>
                <c:pt idx="39930">
                  <c:v>1.6585365853658536</c:v>
                </c:pt>
                <c:pt idx="39931">
                  <c:v>0</c:v>
                </c:pt>
                <c:pt idx="39932">
                  <c:v>0</c:v>
                </c:pt>
                <c:pt idx="39933">
                  <c:v>1.558139534883721</c:v>
                </c:pt>
                <c:pt idx="39934">
                  <c:v>0</c:v>
                </c:pt>
                <c:pt idx="39935">
                  <c:v>1.8275862068965518</c:v>
                </c:pt>
                <c:pt idx="39936">
                  <c:v>2</c:v>
                </c:pt>
                <c:pt idx="39937">
                  <c:v>0</c:v>
                </c:pt>
                <c:pt idx="39938">
                  <c:v>0</c:v>
                </c:pt>
                <c:pt idx="39939">
                  <c:v>0</c:v>
                </c:pt>
                <c:pt idx="39940">
                  <c:v>0</c:v>
                </c:pt>
                <c:pt idx="39941">
                  <c:v>0</c:v>
                </c:pt>
                <c:pt idx="39942">
                  <c:v>0</c:v>
                </c:pt>
                <c:pt idx="39943">
                  <c:v>0</c:v>
                </c:pt>
                <c:pt idx="39944">
                  <c:v>0</c:v>
                </c:pt>
                <c:pt idx="39945">
                  <c:v>0</c:v>
                </c:pt>
                <c:pt idx="39946">
                  <c:v>1.2857142857142858</c:v>
                </c:pt>
                <c:pt idx="39947">
                  <c:v>1.7872340425531914</c:v>
                </c:pt>
                <c:pt idx="39948">
                  <c:v>1.7818181818181817</c:v>
                </c:pt>
                <c:pt idx="39949">
                  <c:v>0</c:v>
                </c:pt>
                <c:pt idx="39950">
                  <c:v>0</c:v>
                </c:pt>
                <c:pt idx="39951">
                  <c:v>0</c:v>
                </c:pt>
                <c:pt idx="39952">
                  <c:v>0</c:v>
                </c:pt>
                <c:pt idx="39953">
                  <c:v>0</c:v>
                </c:pt>
                <c:pt idx="39954">
                  <c:v>0</c:v>
                </c:pt>
                <c:pt idx="39955">
                  <c:v>0</c:v>
                </c:pt>
                <c:pt idx="39956">
                  <c:v>0</c:v>
                </c:pt>
                <c:pt idx="39957">
                  <c:v>0</c:v>
                </c:pt>
                <c:pt idx="39958">
                  <c:v>0</c:v>
                </c:pt>
                <c:pt idx="39959">
                  <c:v>0</c:v>
                </c:pt>
                <c:pt idx="39960">
                  <c:v>0</c:v>
                </c:pt>
                <c:pt idx="39961">
                  <c:v>0</c:v>
                </c:pt>
                <c:pt idx="39962">
                  <c:v>0</c:v>
                </c:pt>
                <c:pt idx="39963">
                  <c:v>0</c:v>
                </c:pt>
                <c:pt idx="39964">
                  <c:v>0</c:v>
                </c:pt>
                <c:pt idx="39965">
                  <c:v>0</c:v>
                </c:pt>
                <c:pt idx="39966">
                  <c:v>0</c:v>
                </c:pt>
                <c:pt idx="39967">
                  <c:v>1.4146341463414633</c:v>
                </c:pt>
                <c:pt idx="39968">
                  <c:v>1.4634146341463414</c:v>
                </c:pt>
                <c:pt idx="39969">
                  <c:v>0</c:v>
                </c:pt>
                <c:pt idx="39970">
                  <c:v>0</c:v>
                </c:pt>
                <c:pt idx="39971">
                  <c:v>0</c:v>
                </c:pt>
                <c:pt idx="39972">
                  <c:v>0</c:v>
                </c:pt>
                <c:pt idx="39973">
                  <c:v>1.5</c:v>
                </c:pt>
                <c:pt idx="39974">
                  <c:v>0</c:v>
                </c:pt>
                <c:pt idx="39975">
                  <c:v>0</c:v>
                </c:pt>
                <c:pt idx="39976">
                  <c:v>1.5084745762711864</c:v>
                </c:pt>
                <c:pt idx="39977">
                  <c:v>0</c:v>
                </c:pt>
                <c:pt idx="39978">
                  <c:v>0</c:v>
                </c:pt>
                <c:pt idx="39979">
                  <c:v>0</c:v>
                </c:pt>
                <c:pt idx="39980">
                  <c:v>1.3333333333333333</c:v>
                </c:pt>
                <c:pt idx="39981">
                  <c:v>0</c:v>
                </c:pt>
                <c:pt idx="39982">
                  <c:v>0</c:v>
                </c:pt>
                <c:pt idx="39983">
                  <c:v>1.5714285714285714</c:v>
                </c:pt>
                <c:pt idx="39984">
                  <c:v>0</c:v>
                </c:pt>
                <c:pt idx="39985">
                  <c:v>0</c:v>
                </c:pt>
                <c:pt idx="39986">
                  <c:v>0</c:v>
                </c:pt>
                <c:pt idx="39987">
                  <c:v>1.7272727272727273</c:v>
                </c:pt>
                <c:pt idx="39988">
                  <c:v>1.5166666666666666</c:v>
                </c:pt>
                <c:pt idx="39989">
                  <c:v>0</c:v>
                </c:pt>
                <c:pt idx="39990">
                  <c:v>0</c:v>
                </c:pt>
                <c:pt idx="39991">
                  <c:v>1.98</c:v>
                </c:pt>
                <c:pt idx="39992">
                  <c:v>1.8627450980392157</c:v>
                </c:pt>
                <c:pt idx="39993">
                  <c:v>2.0526315789473686</c:v>
                </c:pt>
                <c:pt idx="39994">
                  <c:v>0</c:v>
                </c:pt>
                <c:pt idx="39995">
                  <c:v>0</c:v>
                </c:pt>
                <c:pt idx="39996">
                  <c:v>0</c:v>
                </c:pt>
                <c:pt idx="39997">
                  <c:v>0</c:v>
                </c:pt>
                <c:pt idx="39998">
                  <c:v>0</c:v>
                </c:pt>
                <c:pt idx="39999">
                  <c:v>0</c:v>
                </c:pt>
                <c:pt idx="40000">
                  <c:v>0</c:v>
                </c:pt>
                <c:pt idx="40001">
                  <c:v>0</c:v>
                </c:pt>
                <c:pt idx="40002">
                  <c:v>1.7454545454545454</c:v>
                </c:pt>
                <c:pt idx="40003">
                  <c:v>1.7017543859649122</c:v>
                </c:pt>
                <c:pt idx="40004">
                  <c:v>1.9259259259259258</c:v>
                </c:pt>
                <c:pt idx="40005">
                  <c:v>1.5609756097560976</c:v>
                </c:pt>
                <c:pt idx="40006">
                  <c:v>0</c:v>
                </c:pt>
                <c:pt idx="40007">
                  <c:v>0</c:v>
                </c:pt>
                <c:pt idx="40008">
                  <c:v>0</c:v>
                </c:pt>
                <c:pt idx="40009">
                  <c:v>0</c:v>
                </c:pt>
                <c:pt idx="40010">
                  <c:v>0</c:v>
                </c:pt>
                <c:pt idx="40011">
                  <c:v>0</c:v>
                </c:pt>
                <c:pt idx="40012">
                  <c:v>1.8888888888888888</c:v>
                </c:pt>
                <c:pt idx="40013">
                  <c:v>0</c:v>
                </c:pt>
                <c:pt idx="40014">
                  <c:v>2.0625</c:v>
                </c:pt>
                <c:pt idx="40015">
                  <c:v>0</c:v>
                </c:pt>
                <c:pt idx="40016">
                  <c:v>0</c:v>
                </c:pt>
                <c:pt idx="40017">
                  <c:v>0</c:v>
                </c:pt>
                <c:pt idx="40018">
                  <c:v>0</c:v>
                </c:pt>
                <c:pt idx="40019">
                  <c:v>0</c:v>
                </c:pt>
                <c:pt idx="40020">
                  <c:v>0</c:v>
                </c:pt>
                <c:pt idx="40021">
                  <c:v>1.6666666666666667</c:v>
                </c:pt>
                <c:pt idx="40022">
                  <c:v>1.7192982456140351</c:v>
                </c:pt>
                <c:pt idx="40023">
                  <c:v>0</c:v>
                </c:pt>
                <c:pt idx="40024">
                  <c:v>0</c:v>
                </c:pt>
                <c:pt idx="40025">
                  <c:v>0</c:v>
                </c:pt>
                <c:pt idx="40026">
                  <c:v>0</c:v>
                </c:pt>
                <c:pt idx="40027">
                  <c:v>0</c:v>
                </c:pt>
                <c:pt idx="40028">
                  <c:v>0.2</c:v>
                </c:pt>
                <c:pt idx="40029">
                  <c:v>1.9259259259259258</c:v>
                </c:pt>
                <c:pt idx="40030">
                  <c:v>0</c:v>
                </c:pt>
                <c:pt idx="40031">
                  <c:v>0</c:v>
                </c:pt>
                <c:pt idx="40032">
                  <c:v>1.9230769230769231</c:v>
                </c:pt>
                <c:pt idx="40033">
                  <c:v>0</c:v>
                </c:pt>
                <c:pt idx="40034">
                  <c:v>0</c:v>
                </c:pt>
                <c:pt idx="40035">
                  <c:v>0</c:v>
                </c:pt>
                <c:pt idx="40036">
                  <c:v>0</c:v>
                </c:pt>
                <c:pt idx="40037">
                  <c:v>0</c:v>
                </c:pt>
                <c:pt idx="40038">
                  <c:v>0</c:v>
                </c:pt>
                <c:pt idx="40039">
                  <c:v>0</c:v>
                </c:pt>
                <c:pt idx="40040">
                  <c:v>0</c:v>
                </c:pt>
                <c:pt idx="40041">
                  <c:v>0</c:v>
                </c:pt>
                <c:pt idx="40042">
                  <c:v>0</c:v>
                </c:pt>
                <c:pt idx="40043">
                  <c:v>0</c:v>
                </c:pt>
                <c:pt idx="40044">
                  <c:v>0</c:v>
                </c:pt>
                <c:pt idx="40045">
                  <c:v>0</c:v>
                </c:pt>
                <c:pt idx="40046">
                  <c:v>0</c:v>
                </c:pt>
                <c:pt idx="40047">
                  <c:v>0</c:v>
                </c:pt>
                <c:pt idx="40048">
                  <c:v>0</c:v>
                </c:pt>
                <c:pt idx="40049">
                  <c:v>0</c:v>
                </c:pt>
                <c:pt idx="40050">
                  <c:v>0</c:v>
                </c:pt>
                <c:pt idx="40051">
                  <c:v>0</c:v>
                </c:pt>
                <c:pt idx="40052">
                  <c:v>1.8085106382978724</c:v>
                </c:pt>
                <c:pt idx="40053">
                  <c:v>0</c:v>
                </c:pt>
                <c:pt idx="40054">
                  <c:v>1.1212121212121211</c:v>
                </c:pt>
                <c:pt idx="40055">
                  <c:v>1.4444444444444444</c:v>
                </c:pt>
                <c:pt idx="40056">
                  <c:v>0</c:v>
                </c:pt>
                <c:pt idx="40057">
                  <c:v>0</c:v>
                </c:pt>
                <c:pt idx="40058">
                  <c:v>0</c:v>
                </c:pt>
                <c:pt idx="40059">
                  <c:v>1.9318181818181819</c:v>
                </c:pt>
                <c:pt idx="40060">
                  <c:v>1.875</c:v>
                </c:pt>
                <c:pt idx="40061">
                  <c:v>2.0166666666666666</c:v>
                </c:pt>
                <c:pt idx="40062">
                  <c:v>0</c:v>
                </c:pt>
                <c:pt idx="40063">
                  <c:v>0</c:v>
                </c:pt>
                <c:pt idx="40064">
                  <c:v>1.4285714285714286</c:v>
                </c:pt>
                <c:pt idx="40065">
                  <c:v>0</c:v>
                </c:pt>
                <c:pt idx="40066">
                  <c:v>0</c:v>
                </c:pt>
                <c:pt idx="40067">
                  <c:v>0</c:v>
                </c:pt>
                <c:pt idx="40068">
                  <c:v>0</c:v>
                </c:pt>
                <c:pt idx="40069">
                  <c:v>0</c:v>
                </c:pt>
                <c:pt idx="40070">
                  <c:v>0</c:v>
                </c:pt>
                <c:pt idx="40071">
                  <c:v>1.35</c:v>
                </c:pt>
                <c:pt idx="40072">
                  <c:v>0</c:v>
                </c:pt>
                <c:pt idx="40073">
                  <c:v>0</c:v>
                </c:pt>
                <c:pt idx="40074">
                  <c:v>0</c:v>
                </c:pt>
                <c:pt idx="40075">
                  <c:v>1.75</c:v>
                </c:pt>
                <c:pt idx="40076">
                  <c:v>1.65</c:v>
                </c:pt>
                <c:pt idx="40077">
                  <c:v>1.5348837209302326</c:v>
                </c:pt>
                <c:pt idx="40078">
                  <c:v>1.2982456140350878</c:v>
                </c:pt>
                <c:pt idx="40079">
                  <c:v>0</c:v>
                </c:pt>
                <c:pt idx="40080">
                  <c:v>1.9615384615384615</c:v>
                </c:pt>
                <c:pt idx="40081">
                  <c:v>1.7666666666666666</c:v>
                </c:pt>
                <c:pt idx="40082">
                  <c:v>0</c:v>
                </c:pt>
                <c:pt idx="40083">
                  <c:v>0</c:v>
                </c:pt>
                <c:pt idx="40084">
                  <c:v>0</c:v>
                </c:pt>
                <c:pt idx="40085">
                  <c:v>0</c:v>
                </c:pt>
                <c:pt idx="40086">
                  <c:v>0</c:v>
                </c:pt>
                <c:pt idx="40087">
                  <c:v>0</c:v>
                </c:pt>
                <c:pt idx="40088">
                  <c:v>0</c:v>
                </c:pt>
                <c:pt idx="40089">
                  <c:v>0</c:v>
                </c:pt>
                <c:pt idx="40090">
                  <c:v>0</c:v>
                </c:pt>
                <c:pt idx="40091">
                  <c:v>1.5490196078431373</c:v>
                </c:pt>
                <c:pt idx="40092">
                  <c:v>0</c:v>
                </c:pt>
                <c:pt idx="40093">
                  <c:v>0</c:v>
                </c:pt>
                <c:pt idx="40094">
                  <c:v>0</c:v>
                </c:pt>
                <c:pt idx="40095">
                  <c:v>0</c:v>
                </c:pt>
                <c:pt idx="40096">
                  <c:v>0</c:v>
                </c:pt>
                <c:pt idx="40097">
                  <c:v>0</c:v>
                </c:pt>
                <c:pt idx="40098">
                  <c:v>1.8181818181818181</c:v>
                </c:pt>
                <c:pt idx="40099">
                  <c:v>0</c:v>
                </c:pt>
                <c:pt idx="40100">
                  <c:v>1.3888888888888888</c:v>
                </c:pt>
                <c:pt idx="40101">
                  <c:v>0</c:v>
                </c:pt>
                <c:pt idx="40102">
                  <c:v>0</c:v>
                </c:pt>
                <c:pt idx="40103">
                  <c:v>0</c:v>
                </c:pt>
                <c:pt idx="40104">
                  <c:v>0</c:v>
                </c:pt>
                <c:pt idx="40105">
                  <c:v>0</c:v>
                </c:pt>
                <c:pt idx="40106">
                  <c:v>0</c:v>
                </c:pt>
                <c:pt idx="40107">
                  <c:v>0</c:v>
                </c:pt>
                <c:pt idx="40108">
                  <c:v>0</c:v>
                </c:pt>
                <c:pt idx="40109">
                  <c:v>0</c:v>
                </c:pt>
                <c:pt idx="40110">
                  <c:v>1.7843137254901962</c:v>
                </c:pt>
                <c:pt idx="40111">
                  <c:v>0</c:v>
                </c:pt>
                <c:pt idx="40112">
                  <c:v>1.4137931034482758</c:v>
                </c:pt>
                <c:pt idx="40113">
                  <c:v>0</c:v>
                </c:pt>
                <c:pt idx="40114">
                  <c:v>1.9583333333333333</c:v>
                </c:pt>
                <c:pt idx="40115">
                  <c:v>0</c:v>
                </c:pt>
                <c:pt idx="40116">
                  <c:v>0</c:v>
                </c:pt>
                <c:pt idx="40117">
                  <c:v>1.6041666666666667</c:v>
                </c:pt>
                <c:pt idx="40118">
                  <c:v>0</c:v>
                </c:pt>
                <c:pt idx="40119">
                  <c:v>1.4482758620689655</c:v>
                </c:pt>
                <c:pt idx="40120">
                  <c:v>1.5172413793103448</c:v>
                </c:pt>
                <c:pt idx="40121">
                  <c:v>0</c:v>
                </c:pt>
                <c:pt idx="40122">
                  <c:v>1.7321428571428572</c:v>
                </c:pt>
                <c:pt idx="40123">
                  <c:v>1.5384615384615385</c:v>
                </c:pt>
                <c:pt idx="40124">
                  <c:v>1.6170212765957446</c:v>
                </c:pt>
                <c:pt idx="40125">
                  <c:v>1.3571428571428572</c:v>
                </c:pt>
                <c:pt idx="40126">
                  <c:v>1.4615384615384615</c:v>
                </c:pt>
                <c:pt idx="40127">
                  <c:v>1.5094339622641511</c:v>
                </c:pt>
                <c:pt idx="40128">
                  <c:v>1.5925925925925926</c:v>
                </c:pt>
                <c:pt idx="40129">
                  <c:v>1.6734693877551021</c:v>
                </c:pt>
                <c:pt idx="40130">
                  <c:v>1.2881355932203389</c:v>
                </c:pt>
                <c:pt idx="40131">
                  <c:v>0</c:v>
                </c:pt>
                <c:pt idx="40132">
                  <c:v>0</c:v>
                </c:pt>
                <c:pt idx="40133">
                  <c:v>0</c:v>
                </c:pt>
                <c:pt idx="40134">
                  <c:v>0</c:v>
                </c:pt>
                <c:pt idx="40135">
                  <c:v>0</c:v>
                </c:pt>
                <c:pt idx="40136">
                  <c:v>0</c:v>
                </c:pt>
                <c:pt idx="40137">
                  <c:v>0</c:v>
                </c:pt>
                <c:pt idx="40138">
                  <c:v>0</c:v>
                </c:pt>
                <c:pt idx="40139">
                  <c:v>0</c:v>
                </c:pt>
                <c:pt idx="40140">
                  <c:v>1.7692307692307692</c:v>
                </c:pt>
                <c:pt idx="40141">
                  <c:v>0</c:v>
                </c:pt>
                <c:pt idx="40142">
                  <c:v>0</c:v>
                </c:pt>
                <c:pt idx="40143">
                  <c:v>0</c:v>
                </c:pt>
                <c:pt idx="40144">
                  <c:v>0</c:v>
                </c:pt>
                <c:pt idx="40145">
                  <c:v>0</c:v>
                </c:pt>
                <c:pt idx="40146">
                  <c:v>1.1785714285714286</c:v>
                </c:pt>
                <c:pt idx="40147">
                  <c:v>0</c:v>
                </c:pt>
                <c:pt idx="40148">
                  <c:v>0</c:v>
                </c:pt>
                <c:pt idx="40149">
                  <c:v>0</c:v>
                </c:pt>
                <c:pt idx="40150">
                  <c:v>0</c:v>
                </c:pt>
                <c:pt idx="40151">
                  <c:v>0</c:v>
                </c:pt>
                <c:pt idx="40152">
                  <c:v>0</c:v>
                </c:pt>
                <c:pt idx="40153">
                  <c:v>1.8235294117647058</c:v>
                </c:pt>
                <c:pt idx="40154">
                  <c:v>0</c:v>
                </c:pt>
                <c:pt idx="40155">
                  <c:v>0</c:v>
                </c:pt>
                <c:pt idx="40156">
                  <c:v>0</c:v>
                </c:pt>
                <c:pt idx="40157">
                  <c:v>0</c:v>
                </c:pt>
                <c:pt idx="40158">
                  <c:v>0</c:v>
                </c:pt>
                <c:pt idx="40159">
                  <c:v>0</c:v>
                </c:pt>
                <c:pt idx="40160">
                  <c:v>0</c:v>
                </c:pt>
                <c:pt idx="40161">
                  <c:v>1.7636363636363637</c:v>
                </c:pt>
                <c:pt idx="40162">
                  <c:v>1.6333333333333333</c:v>
                </c:pt>
                <c:pt idx="40163">
                  <c:v>0</c:v>
                </c:pt>
                <c:pt idx="40164">
                  <c:v>0</c:v>
                </c:pt>
                <c:pt idx="40165">
                  <c:v>0</c:v>
                </c:pt>
                <c:pt idx="40166">
                  <c:v>1.558139534883721</c:v>
                </c:pt>
                <c:pt idx="40167">
                  <c:v>0</c:v>
                </c:pt>
                <c:pt idx="40168">
                  <c:v>0</c:v>
                </c:pt>
                <c:pt idx="40169">
                  <c:v>0</c:v>
                </c:pt>
                <c:pt idx="40170">
                  <c:v>0</c:v>
                </c:pt>
                <c:pt idx="40171">
                  <c:v>0</c:v>
                </c:pt>
                <c:pt idx="40172">
                  <c:v>0</c:v>
                </c:pt>
                <c:pt idx="40173">
                  <c:v>1.9555555555555555</c:v>
                </c:pt>
                <c:pt idx="40174">
                  <c:v>0</c:v>
                </c:pt>
                <c:pt idx="40175">
                  <c:v>0</c:v>
                </c:pt>
                <c:pt idx="40176">
                  <c:v>1.7547169811320755</c:v>
                </c:pt>
                <c:pt idx="40177">
                  <c:v>1.9019607843137254</c:v>
                </c:pt>
                <c:pt idx="40178">
                  <c:v>0</c:v>
                </c:pt>
                <c:pt idx="40179">
                  <c:v>1.9807692307692308</c:v>
                </c:pt>
                <c:pt idx="40180">
                  <c:v>0</c:v>
                </c:pt>
                <c:pt idx="40181">
                  <c:v>1.6551724137931034</c:v>
                </c:pt>
                <c:pt idx="40182">
                  <c:v>1.94</c:v>
                </c:pt>
                <c:pt idx="40183">
                  <c:v>1.8909090909090909</c:v>
                </c:pt>
                <c:pt idx="40184">
                  <c:v>2.0192307692307692</c:v>
                </c:pt>
                <c:pt idx="40185">
                  <c:v>1.8421052631578947</c:v>
                </c:pt>
                <c:pt idx="40186">
                  <c:v>0</c:v>
                </c:pt>
                <c:pt idx="40187">
                  <c:v>0</c:v>
                </c:pt>
                <c:pt idx="40188">
                  <c:v>0</c:v>
                </c:pt>
                <c:pt idx="40189">
                  <c:v>0</c:v>
                </c:pt>
                <c:pt idx="40190">
                  <c:v>0</c:v>
                </c:pt>
                <c:pt idx="40191">
                  <c:v>0</c:v>
                </c:pt>
                <c:pt idx="40192">
                  <c:v>0</c:v>
                </c:pt>
                <c:pt idx="40193">
                  <c:v>1.2258064516129032</c:v>
                </c:pt>
                <c:pt idx="40194">
                  <c:v>1.7872340425531914</c:v>
                </c:pt>
                <c:pt idx="40195">
                  <c:v>0</c:v>
                </c:pt>
                <c:pt idx="40196">
                  <c:v>0</c:v>
                </c:pt>
                <c:pt idx="40197">
                  <c:v>1.9259259259259258</c:v>
                </c:pt>
                <c:pt idx="40198">
                  <c:v>0</c:v>
                </c:pt>
                <c:pt idx="40199">
                  <c:v>0</c:v>
                </c:pt>
                <c:pt idx="40200">
                  <c:v>0</c:v>
                </c:pt>
                <c:pt idx="40201">
                  <c:v>1.6610169491525424</c:v>
                </c:pt>
                <c:pt idx="40202">
                  <c:v>1.9411764705882353</c:v>
                </c:pt>
                <c:pt idx="40203">
                  <c:v>1.7818181818181817</c:v>
                </c:pt>
                <c:pt idx="40204">
                  <c:v>1.532258064516129</c:v>
                </c:pt>
                <c:pt idx="40205">
                  <c:v>2.0192307692307692</c:v>
                </c:pt>
                <c:pt idx="40206">
                  <c:v>1.9090909090909092</c:v>
                </c:pt>
                <c:pt idx="40207">
                  <c:v>0</c:v>
                </c:pt>
                <c:pt idx="40208">
                  <c:v>0</c:v>
                </c:pt>
                <c:pt idx="40209">
                  <c:v>1.4146341463414633</c:v>
                </c:pt>
                <c:pt idx="40210">
                  <c:v>0</c:v>
                </c:pt>
                <c:pt idx="40211">
                  <c:v>0</c:v>
                </c:pt>
                <c:pt idx="40212">
                  <c:v>0</c:v>
                </c:pt>
                <c:pt idx="40213">
                  <c:v>1.5789473684210527</c:v>
                </c:pt>
                <c:pt idx="40214">
                  <c:v>0</c:v>
                </c:pt>
                <c:pt idx="40215">
                  <c:v>1.9615384615384615</c:v>
                </c:pt>
                <c:pt idx="40216">
                  <c:v>0</c:v>
                </c:pt>
                <c:pt idx="40217">
                  <c:v>1.45</c:v>
                </c:pt>
                <c:pt idx="40218">
                  <c:v>0</c:v>
                </c:pt>
                <c:pt idx="40219">
                  <c:v>0</c:v>
                </c:pt>
                <c:pt idx="40220">
                  <c:v>0</c:v>
                </c:pt>
                <c:pt idx="40221">
                  <c:v>0</c:v>
                </c:pt>
                <c:pt idx="40222">
                  <c:v>0</c:v>
                </c:pt>
                <c:pt idx="40223">
                  <c:v>0</c:v>
                </c:pt>
                <c:pt idx="40224">
                  <c:v>0</c:v>
                </c:pt>
                <c:pt idx="40225">
                  <c:v>1.7118644067796611</c:v>
                </c:pt>
                <c:pt idx="40226">
                  <c:v>0</c:v>
                </c:pt>
                <c:pt idx="40227">
                  <c:v>1.9803921568627452</c:v>
                </c:pt>
                <c:pt idx="40228">
                  <c:v>2.0576923076923075</c:v>
                </c:pt>
                <c:pt idx="40229">
                  <c:v>0</c:v>
                </c:pt>
                <c:pt idx="40230">
                  <c:v>1.9056603773584906</c:v>
                </c:pt>
                <c:pt idx="40231">
                  <c:v>0</c:v>
                </c:pt>
                <c:pt idx="40232">
                  <c:v>0</c:v>
                </c:pt>
                <c:pt idx="40233">
                  <c:v>0</c:v>
                </c:pt>
                <c:pt idx="40234">
                  <c:v>0</c:v>
                </c:pt>
                <c:pt idx="40235">
                  <c:v>0</c:v>
                </c:pt>
                <c:pt idx="40236">
                  <c:v>0</c:v>
                </c:pt>
                <c:pt idx="40237">
                  <c:v>0</c:v>
                </c:pt>
                <c:pt idx="40238">
                  <c:v>1.9259259259259258</c:v>
                </c:pt>
                <c:pt idx="40239">
                  <c:v>0</c:v>
                </c:pt>
                <c:pt idx="40240">
                  <c:v>0</c:v>
                </c:pt>
                <c:pt idx="40241">
                  <c:v>0</c:v>
                </c:pt>
                <c:pt idx="40242">
                  <c:v>1.9454545454545455</c:v>
                </c:pt>
                <c:pt idx="40243">
                  <c:v>0</c:v>
                </c:pt>
                <c:pt idx="40244">
                  <c:v>2.0169491525423728</c:v>
                </c:pt>
                <c:pt idx="40245">
                  <c:v>0</c:v>
                </c:pt>
                <c:pt idx="40246">
                  <c:v>0</c:v>
                </c:pt>
                <c:pt idx="40247">
                  <c:v>0</c:v>
                </c:pt>
                <c:pt idx="40248">
                  <c:v>0</c:v>
                </c:pt>
                <c:pt idx="40249">
                  <c:v>0</c:v>
                </c:pt>
                <c:pt idx="40250">
                  <c:v>1.4883720930232558</c:v>
                </c:pt>
                <c:pt idx="40251">
                  <c:v>1.5294117647058822</c:v>
                </c:pt>
                <c:pt idx="40252">
                  <c:v>0</c:v>
                </c:pt>
                <c:pt idx="40253">
                  <c:v>0</c:v>
                </c:pt>
                <c:pt idx="40254">
                  <c:v>1.8524590163934427</c:v>
                </c:pt>
                <c:pt idx="40255">
                  <c:v>0</c:v>
                </c:pt>
                <c:pt idx="40256">
                  <c:v>0</c:v>
                </c:pt>
                <c:pt idx="40257">
                  <c:v>0</c:v>
                </c:pt>
                <c:pt idx="40258">
                  <c:v>1.3518518518518519</c:v>
                </c:pt>
                <c:pt idx="40259">
                  <c:v>0</c:v>
                </c:pt>
                <c:pt idx="40260">
                  <c:v>0</c:v>
                </c:pt>
                <c:pt idx="40261">
                  <c:v>0</c:v>
                </c:pt>
                <c:pt idx="40262">
                  <c:v>2.0172413793103448</c:v>
                </c:pt>
                <c:pt idx="40263">
                  <c:v>0</c:v>
                </c:pt>
                <c:pt idx="40264">
                  <c:v>0</c:v>
                </c:pt>
                <c:pt idx="40265">
                  <c:v>0</c:v>
                </c:pt>
                <c:pt idx="40266">
                  <c:v>0</c:v>
                </c:pt>
                <c:pt idx="40267">
                  <c:v>0</c:v>
                </c:pt>
                <c:pt idx="40268">
                  <c:v>1.3414634146341464</c:v>
                </c:pt>
                <c:pt idx="40269">
                  <c:v>1.5660377358490567</c:v>
                </c:pt>
                <c:pt idx="40270">
                  <c:v>0</c:v>
                </c:pt>
                <c:pt idx="40271">
                  <c:v>1.9259259259259258</c:v>
                </c:pt>
                <c:pt idx="40272">
                  <c:v>1.7142857142857142</c:v>
                </c:pt>
                <c:pt idx="40273">
                  <c:v>0</c:v>
                </c:pt>
                <c:pt idx="40274">
                  <c:v>0</c:v>
                </c:pt>
                <c:pt idx="40275">
                  <c:v>1.8076923076923077</c:v>
                </c:pt>
                <c:pt idx="40276">
                  <c:v>0</c:v>
                </c:pt>
                <c:pt idx="40277">
                  <c:v>1.74</c:v>
                </c:pt>
                <c:pt idx="40278">
                  <c:v>0</c:v>
                </c:pt>
                <c:pt idx="40279">
                  <c:v>0</c:v>
                </c:pt>
                <c:pt idx="40280">
                  <c:v>0</c:v>
                </c:pt>
                <c:pt idx="40281">
                  <c:v>0</c:v>
                </c:pt>
                <c:pt idx="40282">
                  <c:v>0</c:v>
                </c:pt>
                <c:pt idx="40283">
                  <c:v>0</c:v>
                </c:pt>
                <c:pt idx="40284">
                  <c:v>0</c:v>
                </c:pt>
                <c:pt idx="40285">
                  <c:v>0</c:v>
                </c:pt>
                <c:pt idx="40286">
                  <c:v>0</c:v>
                </c:pt>
                <c:pt idx="40287">
                  <c:v>0</c:v>
                </c:pt>
                <c:pt idx="40288">
                  <c:v>0</c:v>
                </c:pt>
                <c:pt idx="40289">
                  <c:v>0</c:v>
                </c:pt>
                <c:pt idx="40290">
                  <c:v>0</c:v>
                </c:pt>
                <c:pt idx="40291">
                  <c:v>0</c:v>
                </c:pt>
                <c:pt idx="40292">
                  <c:v>0</c:v>
                </c:pt>
                <c:pt idx="40293">
                  <c:v>0</c:v>
                </c:pt>
                <c:pt idx="40294">
                  <c:v>2</c:v>
                </c:pt>
                <c:pt idx="40295">
                  <c:v>0</c:v>
                </c:pt>
                <c:pt idx="40296">
                  <c:v>0</c:v>
                </c:pt>
                <c:pt idx="40297">
                  <c:v>0</c:v>
                </c:pt>
                <c:pt idx="40298">
                  <c:v>0</c:v>
                </c:pt>
                <c:pt idx="40299">
                  <c:v>0</c:v>
                </c:pt>
                <c:pt idx="40300">
                  <c:v>0</c:v>
                </c:pt>
                <c:pt idx="40301">
                  <c:v>2.0869565217391304</c:v>
                </c:pt>
                <c:pt idx="40302">
                  <c:v>0</c:v>
                </c:pt>
                <c:pt idx="40303">
                  <c:v>0</c:v>
                </c:pt>
                <c:pt idx="40304">
                  <c:v>0</c:v>
                </c:pt>
                <c:pt idx="40305">
                  <c:v>0</c:v>
                </c:pt>
                <c:pt idx="40306">
                  <c:v>0</c:v>
                </c:pt>
                <c:pt idx="40307">
                  <c:v>0</c:v>
                </c:pt>
                <c:pt idx="40308">
                  <c:v>1.5166666666666666</c:v>
                </c:pt>
                <c:pt idx="40309">
                  <c:v>1.7758620689655173</c:v>
                </c:pt>
                <c:pt idx="40310">
                  <c:v>0</c:v>
                </c:pt>
                <c:pt idx="40311">
                  <c:v>0</c:v>
                </c:pt>
                <c:pt idx="40312">
                  <c:v>0</c:v>
                </c:pt>
                <c:pt idx="40313">
                  <c:v>0</c:v>
                </c:pt>
                <c:pt idx="40314">
                  <c:v>1.5957446808510638</c:v>
                </c:pt>
                <c:pt idx="40315">
                  <c:v>1.3703703703703705</c:v>
                </c:pt>
                <c:pt idx="40316">
                  <c:v>1.5185185185185186</c:v>
                </c:pt>
                <c:pt idx="40317">
                  <c:v>0</c:v>
                </c:pt>
                <c:pt idx="40318">
                  <c:v>0</c:v>
                </c:pt>
                <c:pt idx="40319">
                  <c:v>0</c:v>
                </c:pt>
                <c:pt idx="40320">
                  <c:v>1.603448275862069</c:v>
                </c:pt>
                <c:pt idx="40321">
                  <c:v>0</c:v>
                </c:pt>
                <c:pt idx="40322">
                  <c:v>0</c:v>
                </c:pt>
                <c:pt idx="40323">
                  <c:v>0</c:v>
                </c:pt>
                <c:pt idx="40324">
                  <c:v>1.2580645161290323</c:v>
                </c:pt>
                <c:pt idx="40325">
                  <c:v>1.3015873015873016</c:v>
                </c:pt>
                <c:pt idx="40326">
                  <c:v>1.8983050847457628</c:v>
                </c:pt>
                <c:pt idx="40327">
                  <c:v>0</c:v>
                </c:pt>
                <c:pt idx="40328">
                  <c:v>0</c:v>
                </c:pt>
                <c:pt idx="40329">
                  <c:v>0</c:v>
                </c:pt>
                <c:pt idx="40330">
                  <c:v>0</c:v>
                </c:pt>
                <c:pt idx="40331">
                  <c:v>0</c:v>
                </c:pt>
                <c:pt idx="40332">
                  <c:v>0</c:v>
                </c:pt>
                <c:pt idx="40333">
                  <c:v>0</c:v>
                </c:pt>
                <c:pt idx="40334">
                  <c:v>1.9807692307692308</c:v>
                </c:pt>
                <c:pt idx="40335">
                  <c:v>1.9454545454545455</c:v>
                </c:pt>
                <c:pt idx="40336">
                  <c:v>0</c:v>
                </c:pt>
                <c:pt idx="40337">
                  <c:v>0</c:v>
                </c:pt>
                <c:pt idx="40338">
                  <c:v>0</c:v>
                </c:pt>
                <c:pt idx="40339">
                  <c:v>0</c:v>
                </c:pt>
                <c:pt idx="40340">
                  <c:v>0</c:v>
                </c:pt>
                <c:pt idx="40341">
                  <c:v>0</c:v>
                </c:pt>
                <c:pt idx="40342">
                  <c:v>1.3</c:v>
                </c:pt>
                <c:pt idx="40343">
                  <c:v>0</c:v>
                </c:pt>
                <c:pt idx="40344">
                  <c:v>0</c:v>
                </c:pt>
                <c:pt idx="40345">
                  <c:v>0</c:v>
                </c:pt>
                <c:pt idx="40346">
                  <c:v>0</c:v>
                </c:pt>
                <c:pt idx="40347">
                  <c:v>0</c:v>
                </c:pt>
                <c:pt idx="40348">
                  <c:v>0</c:v>
                </c:pt>
                <c:pt idx="40349">
                  <c:v>1.9107142857142858</c:v>
                </c:pt>
                <c:pt idx="40350">
                  <c:v>0</c:v>
                </c:pt>
                <c:pt idx="40351">
                  <c:v>0</c:v>
                </c:pt>
                <c:pt idx="40352">
                  <c:v>0</c:v>
                </c:pt>
                <c:pt idx="40353">
                  <c:v>0</c:v>
                </c:pt>
                <c:pt idx="40354">
                  <c:v>1.4339622641509433</c:v>
                </c:pt>
                <c:pt idx="40355">
                  <c:v>1.3114754098360655</c:v>
                </c:pt>
                <c:pt idx="40356">
                  <c:v>0</c:v>
                </c:pt>
                <c:pt idx="40357">
                  <c:v>0</c:v>
                </c:pt>
                <c:pt idx="40358">
                  <c:v>0</c:v>
                </c:pt>
                <c:pt idx="40359">
                  <c:v>0</c:v>
                </c:pt>
                <c:pt idx="40360">
                  <c:v>0</c:v>
                </c:pt>
                <c:pt idx="40361">
                  <c:v>2.0701754385964914</c:v>
                </c:pt>
                <c:pt idx="40362">
                  <c:v>1.6129032258064515</c:v>
                </c:pt>
                <c:pt idx="40363">
                  <c:v>0</c:v>
                </c:pt>
                <c:pt idx="40364">
                  <c:v>0</c:v>
                </c:pt>
                <c:pt idx="40365">
                  <c:v>0</c:v>
                </c:pt>
                <c:pt idx="40366">
                  <c:v>0</c:v>
                </c:pt>
                <c:pt idx="40367">
                  <c:v>0</c:v>
                </c:pt>
                <c:pt idx="40368">
                  <c:v>1.5593220338983051</c:v>
                </c:pt>
                <c:pt idx="40369">
                  <c:v>0</c:v>
                </c:pt>
                <c:pt idx="40370">
                  <c:v>0</c:v>
                </c:pt>
                <c:pt idx="40371">
                  <c:v>0</c:v>
                </c:pt>
                <c:pt idx="40372">
                  <c:v>0</c:v>
                </c:pt>
                <c:pt idx="40373">
                  <c:v>0</c:v>
                </c:pt>
                <c:pt idx="40374">
                  <c:v>0</c:v>
                </c:pt>
                <c:pt idx="40375">
                  <c:v>0</c:v>
                </c:pt>
                <c:pt idx="40376">
                  <c:v>0</c:v>
                </c:pt>
                <c:pt idx="40377">
                  <c:v>0</c:v>
                </c:pt>
                <c:pt idx="40378">
                  <c:v>0</c:v>
                </c:pt>
                <c:pt idx="40379">
                  <c:v>0</c:v>
                </c:pt>
                <c:pt idx="40380">
                  <c:v>1.3</c:v>
                </c:pt>
                <c:pt idx="40381">
                  <c:v>1.5925925925925926</c:v>
                </c:pt>
                <c:pt idx="40382">
                  <c:v>1.5666666666666667</c:v>
                </c:pt>
                <c:pt idx="40383">
                  <c:v>0</c:v>
                </c:pt>
                <c:pt idx="40384">
                  <c:v>0</c:v>
                </c:pt>
                <c:pt idx="40385">
                  <c:v>0</c:v>
                </c:pt>
                <c:pt idx="40386">
                  <c:v>0</c:v>
                </c:pt>
                <c:pt idx="40387">
                  <c:v>0</c:v>
                </c:pt>
                <c:pt idx="40388">
                  <c:v>0</c:v>
                </c:pt>
                <c:pt idx="40389">
                  <c:v>0</c:v>
                </c:pt>
                <c:pt idx="40390">
                  <c:v>0</c:v>
                </c:pt>
                <c:pt idx="40391">
                  <c:v>1.3220338983050848</c:v>
                </c:pt>
                <c:pt idx="40392">
                  <c:v>1.9285714285714286</c:v>
                </c:pt>
                <c:pt idx="40393">
                  <c:v>0</c:v>
                </c:pt>
                <c:pt idx="40394">
                  <c:v>0</c:v>
                </c:pt>
                <c:pt idx="40395">
                  <c:v>0</c:v>
                </c:pt>
                <c:pt idx="40396">
                  <c:v>0</c:v>
                </c:pt>
                <c:pt idx="40397">
                  <c:v>1.9833333333333334</c:v>
                </c:pt>
                <c:pt idx="40398">
                  <c:v>0</c:v>
                </c:pt>
                <c:pt idx="40399">
                  <c:v>0</c:v>
                </c:pt>
                <c:pt idx="40400">
                  <c:v>0</c:v>
                </c:pt>
                <c:pt idx="40401">
                  <c:v>0</c:v>
                </c:pt>
                <c:pt idx="40402">
                  <c:v>0</c:v>
                </c:pt>
                <c:pt idx="40403">
                  <c:v>1.6595744680851063</c:v>
                </c:pt>
                <c:pt idx="40404">
                  <c:v>1.510204081632653</c:v>
                </c:pt>
                <c:pt idx="40405">
                  <c:v>0</c:v>
                </c:pt>
                <c:pt idx="40406">
                  <c:v>0</c:v>
                </c:pt>
                <c:pt idx="40407">
                  <c:v>0</c:v>
                </c:pt>
                <c:pt idx="40408">
                  <c:v>0</c:v>
                </c:pt>
                <c:pt idx="40409">
                  <c:v>0</c:v>
                </c:pt>
                <c:pt idx="40410">
                  <c:v>0</c:v>
                </c:pt>
                <c:pt idx="40411">
                  <c:v>0</c:v>
                </c:pt>
                <c:pt idx="40412">
                  <c:v>1.9473684210526316</c:v>
                </c:pt>
                <c:pt idx="40413">
                  <c:v>0</c:v>
                </c:pt>
                <c:pt idx="40414">
                  <c:v>0</c:v>
                </c:pt>
                <c:pt idx="40415">
                  <c:v>0</c:v>
                </c:pt>
                <c:pt idx="40416">
                  <c:v>0</c:v>
                </c:pt>
                <c:pt idx="40417">
                  <c:v>0</c:v>
                </c:pt>
                <c:pt idx="40418">
                  <c:v>0</c:v>
                </c:pt>
                <c:pt idx="40419">
                  <c:v>0</c:v>
                </c:pt>
                <c:pt idx="40420">
                  <c:v>0</c:v>
                </c:pt>
                <c:pt idx="40421">
                  <c:v>0</c:v>
                </c:pt>
                <c:pt idx="40422">
                  <c:v>0</c:v>
                </c:pt>
                <c:pt idx="40423">
                  <c:v>1.7818181818181817</c:v>
                </c:pt>
                <c:pt idx="40424">
                  <c:v>0</c:v>
                </c:pt>
                <c:pt idx="40425">
                  <c:v>0</c:v>
                </c:pt>
                <c:pt idx="40426">
                  <c:v>0</c:v>
                </c:pt>
                <c:pt idx="40427">
                  <c:v>0</c:v>
                </c:pt>
                <c:pt idx="40428">
                  <c:v>0</c:v>
                </c:pt>
                <c:pt idx="40429">
                  <c:v>1.5111111111111111</c:v>
                </c:pt>
                <c:pt idx="40430">
                  <c:v>1.6888888888888889</c:v>
                </c:pt>
                <c:pt idx="40431">
                  <c:v>1.2727272727272727</c:v>
                </c:pt>
                <c:pt idx="40432">
                  <c:v>1.2424242424242424</c:v>
                </c:pt>
                <c:pt idx="40433">
                  <c:v>1.88</c:v>
                </c:pt>
                <c:pt idx="40434">
                  <c:v>0</c:v>
                </c:pt>
                <c:pt idx="40435">
                  <c:v>0</c:v>
                </c:pt>
                <c:pt idx="40436">
                  <c:v>0</c:v>
                </c:pt>
                <c:pt idx="40437">
                  <c:v>0</c:v>
                </c:pt>
                <c:pt idx="40438">
                  <c:v>0</c:v>
                </c:pt>
                <c:pt idx="40439">
                  <c:v>1.5245901639344261</c:v>
                </c:pt>
                <c:pt idx="40440">
                  <c:v>0</c:v>
                </c:pt>
                <c:pt idx="40441">
                  <c:v>0</c:v>
                </c:pt>
                <c:pt idx="40442">
                  <c:v>0</c:v>
                </c:pt>
                <c:pt idx="40443">
                  <c:v>2.0425531914893615</c:v>
                </c:pt>
                <c:pt idx="40444">
                  <c:v>1.9056603773584906</c:v>
                </c:pt>
                <c:pt idx="40445">
                  <c:v>1.38</c:v>
                </c:pt>
                <c:pt idx="40446">
                  <c:v>1.72</c:v>
                </c:pt>
                <c:pt idx="40447">
                  <c:v>0</c:v>
                </c:pt>
                <c:pt idx="40448">
                  <c:v>0</c:v>
                </c:pt>
                <c:pt idx="40449">
                  <c:v>0</c:v>
                </c:pt>
                <c:pt idx="40450">
                  <c:v>0</c:v>
                </c:pt>
                <c:pt idx="40451">
                  <c:v>0</c:v>
                </c:pt>
                <c:pt idx="40452">
                  <c:v>1.5901639344262295</c:v>
                </c:pt>
                <c:pt idx="40453">
                  <c:v>0</c:v>
                </c:pt>
                <c:pt idx="40454">
                  <c:v>1.5423728813559323</c:v>
                </c:pt>
                <c:pt idx="40455">
                  <c:v>0</c:v>
                </c:pt>
                <c:pt idx="40456">
                  <c:v>0</c:v>
                </c:pt>
                <c:pt idx="40457">
                  <c:v>1.9074074074074074</c:v>
                </c:pt>
                <c:pt idx="40458">
                  <c:v>0</c:v>
                </c:pt>
                <c:pt idx="40459">
                  <c:v>0</c:v>
                </c:pt>
                <c:pt idx="40460">
                  <c:v>0</c:v>
                </c:pt>
                <c:pt idx="40461">
                  <c:v>0</c:v>
                </c:pt>
                <c:pt idx="40462">
                  <c:v>1.2372881355932204</c:v>
                </c:pt>
                <c:pt idx="40463">
                  <c:v>0</c:v>
                </c:pt>
                <c:pt idx="40464">
                  <c:v>0</c:v>
                </c:pt>
                <c:pt idx="40465">
                  <c:v>0</c:v>
                </c:pt>
                <c:pt idx="40466">
                  <c:v>0</c:v>
                </c:pt>
                <c:pt idx="40467">
                  <c:v>1.9272727272727272</c:v>
                </c:pt>
                <c:pt idx="40468">
                  <c:v>1.7796610169491525</c:v>
                </c:pt>
                <c:pt idx="40469">
                  <c:v>1.9122807017543859</c:v>
                </c:pt>
                <c:pt idx="40470">
                  <c:v>0</c:v>
                </c:pt>
                <c:pt idx="40471">
                  <c:v>1.476923076923077</c:v>
                </c:pt>
                <c:pt idx="40472">
                  <c:v>0</c:v>
                </c:pt>
                <c:pt idx="40473">
                  <c:v>0</c:v>
                </c:pt>
                <c:pt idx="40474">
                  <c:v>0</c:v>
                </c:pt>
                <c:pt idx="40475">
                  <c:v>0</c:v>
                </c:pt>
                <c:pt idx="40476">
                  <c:v>1.9791666666666667</c:v>
                </c:pt>
                <c:pt idx="40477">
                  <c:v>0</c:v>
                </c:pt>
                <c:pt idx="40478">
                  <c:v>0</c:v>
                </c:pt>
                <c:pt idx="40479">
                  <c:v>0</c:v>
                </c:pt>
                <c:pt idx="40480">
                  <c:v>0</c:v>
                </c:pt>
                <c:pt idx="40481">
                  <c:v>0</c:v>
                </c:pt>
                <c:pt idx="40482">
                  <c:v>0</c:v>
                </c:pt>
                <c:pt idx="40483">
                  <c:v>0</c:v>
                </c:pt>
                <c:pt idx="40484">
                  <c:v>0</c:v>
                </c:pt>
                <c:pt idx="40485">
                  <c:v>0</c:v>
                </c:pt>
                <c:pt idx="40486">
                  <c:v>1.8431372549019607</c:v>
                </c:pt>
                <c:pt idx="40487">
                  <c:v>1.6909090909090909</c:v>
                </c:pt>
                <c:pt idx="40488">
                  <c:v>1.6785714285714286</c:v>
                </c:pt>
                <c:pt idx="40489">
                  <c:v>1.4761904761904763</c:v>
                </c:pt>
                <c:pt idx="40490">
                  <c:v>2.0566037735849059</c:v>
                </c:pt>
                <c:pt idx="40491">
                  <c:v>0</c:v>
                </c:pt>
                <c:pt idx="40492">
                  <c:v>0</c:v>
                </c:pt>
                <c:pt idx="40493">
                  <c:v>0</c:v>
                </c:pt>
                <c:pt idx="40494">
                  <c:v>0</c:v>
                </c:pt>
                <c:pt idx="40495">
                  <c:v>0</c:v>
                </c:pt>
                <c:pt idx="40496">
                  <c:v>0</c:v>
                </c:pt>
                <c:pt idx="40497">
                  <c:v>0</c:v>
                </c:pt>
                <c:pt idx="40498">
                  <c:v>0</c:v>
                </c:pt>
                <c:pt idx="40499">
                  <c:v>0</c:v>
                </c:pt>
                <c:pt idx="40500">
                  <c:v>0</c:v>
                </c:pt>
                <c:pt idx="40501">
                  <c:v>0</c:v>
                </c:pt>
                <c:pt idx="40502">
                  <c:v>0</c:v>
                </c:pt>
                <c:pt idx="40503">
                  <c:v>0</c:v>
                </c:pt>
                <c:pt idx="40504">
                  <c:v>0</c:v>
                </c:pt>
                <c:pt idx="40505">
                  <c:v>0</c:v>
                </c:pt>
                <c:pt idx="40506">
                  <c:v>0</c:v>
                </c:pt>
                <c:pt idx="40507">
                  <c:v>0</c:v>
                </c:pt>
                <c:pt idx="40508">
                  <c:v>0</c:v>
                </c:pt>
                <c:pt idx="40509">
                  <c:v>0</c:v>
                </c:pt>
                <c:pt idx="40510">
                  <c:v>0</c:v>
                </c:pt>
                <c:pt idx="40511">
                  <c:v>0</c:v>
                </c:pt>
                <c:pt idx="40512">
                  <c:v>0</c:v>
                </c:pt>
                <c:pt idx="40513">
                  <c:v>0</c:v>
                </c:pt>
                <c:pt idx="40514">
                  <c:v>0</c:v>
                </c:pt>
                <c:pt idx="40515">
                  <c:v>0</c:v>
                </c:pt>
                <c:pt idx="40516">
                  <c:v>0</c:v>
                </c:pt>
                <c:pt idx="40517">
                  <c:v>0</c:v>
                </c:pt>
                <c:pt idx="40518">
                  <c:v>1.3125</c:v>
                </c:pt>
                <c:pt idx="40519">
                  <c:v>0</c:v>
                </c:pt>
                <c:pt idx="40520">
                  <c:v>0</c:v>
                </c:pt>
                <c:pt idx="40521">
                  <c:v>0</c:v>
                </c:pt>
                <c:pt idx="40522">
                  <c:v>0</c:v>
                </c:pt>
                <c:pt idx="40523">
                  <c:v>0</c:v>
                </c:pt>
                <c:pt idx="40524">
                  <c:v>0</c:v>
                </c:pt>
                <c:pt idx="40525">
                  <c:v>0</c:v>
                </c:pt>
                <c:pt idx="40526">
                  <c:v>1.8421052631578947</c:v>
                </c:pt>
                <c:pt idx="40527">
                  <c:v>0</c:v>
                </c:pt>
                <c:pt idx="40528">
                  <c:v>0</c:v>
                </c:pt>
                <c:pt idx="40529">
                  <c:v>1.3043478260869565</c:v>
                </c:pt>
                <c:pt idx="40530">
                  <c:v>1.5106382978723405</c:v>
                </c:pt>
                <c:pt idx="40531">
                  <c:v>0</c:v>
                </c:pt>
                <c:pt idx="40532">
                  <c:v>1.8333333333333333</c:v>
                </c:pt>
                <c:pt idx="40533">
                  <c:v>1.4426229508196722</c:v>
                </c:pt>
                <c:pt idx="40534">
                  <c:v>0</c:v>
                </c:pt>
                <c:pt idx="40535">
                  <c:v>0</c:v>
                </c:pt>
                <c:pt idx="40536">
                  <c:v>0</c:v>
                </c:pt>
                <c:pt idx="40537">
                  <c:v>0</c:v>
                </c:pt>
                <c:pt idx="40538">
                  <c:v>0</c:v>
                </c:pt>
                <c:pt idx="40539">
                  <c:v>0</c:v>
                </c:pt>
                <c:pt idx="40540">
                  <c:v>0</c:v>
                </c:pt>
                <c:pt idx="40541">
                  <c:v>0</c:v>
                </c:pt>
                <c:pt idx="40542">
                  <c:v>0</c:v>
                </c:pt>
                <c:pt idx="40543">
                  <c:v>0</c:v>
                </c:pt>
                <c:pt idx="40544">
                  <c:v>0</c:v>
                </c:pt>
                <c:pt idx="40545">
                  <c:v>0</c:v>
                </c:pt>
                <c:pt idx="40546">
                  <c:v>0</c:v>
                </c:pt>
                <c:pt idx="40547">
                  <c:v>1.7358490566037736</c:v>
                </c:pt>
                <c:pt idx="40548">
                  <c:v>0</c:v>
                </c:pt>
                <c:pt idx="40549">
                  <c:v>1.9090909090909092</c:v>
                </c:pt>
                <c:pt idx="40550">
                  <c:v>0</c:v>
                </c:pt>
                <c:pt idx="40551">
                  <c:v>0</c:v>
                </c:pt>
                <c:pt idx="40552">
                  <c:v>1.3090909090909091</c:v>
                </c:pt>
                <c:pt idx="40553">
                  <c:v>1.6</c:v>
                </c:pt>
                <c:pt idx="40554">
                  <c:v>0</c:v>
                </c:pt>
                <c:pt idx="40555">
                  <c:v>0</c:v>
                </c:pt>
                <c:pt idx="40556">
                  <c:v>0</c:v>
                </c:pt>
                <c:pt idx="40557">
                  <c:v>0</c:v>
                </c:pt>
                <c:pt idx="40558">
                  <c:v>0</c:v>
                </c:pt>
                <c:pt idx="40559">
                  <c:v>0</c:v>
                </c:pt>
                <c:pt idx="40560">
                  <c:v>0</c:v>
                </c:pt>
                <c:pt idx="40561">
                  <c:v>0</c:v>
                </c:pt>
                <c:pt idx="40562">
                  <c:v>0</c:v>
                </c:pt>
                <c:pt idx="40563">
                  <c:v>0</c:v>
                </c:pt>
                <c:pt idx="40564">
                  <c:v>1.4848484848484849</c:v>
                </c:pt>
                <c:pt idx="40565">
                  <c:v>0</c:v>
                </c:pt>
                <c:pt idx="40566">
                  <c:v>0</c:v>
                </c:pt>
                <c:pt idx="40567">
                  <c:v>0</c:v>
                </c:pt>
                <c:pt idx="40568">
                  <c:v>1.5483870967741935</c:v>
                </c:pt>
                <c:pt idx="40569">
                  <c:v>0</c:v>
                </c:pt>
                <c:pt idx="40570">
                  <c:v>0</c:v>
                </c:pt>
                <c:pt idx="40571">
                  <c:v>0</c:v>
                </c:pt>
                <c:pt idx="40572">
                  <c:v>0</c:v>
                </c:pt>
                <c:pt idx="40573">
                  <c:v>0</c:v>
                </c:pt>
                <c:pt idx="40574">
                  <c:v>0</c:v>
                </c:pt>
                <c:pt idx="40575">
                  <c:v>0</c:v>
                </c:pt>
                <c:pt idx="40576">
                  <c:v>0</c:v>
                </c:pt>
                <c:pt idx="40577">
                  <c:v>0</c:v>
                </c:pt>
                <c:pt idx="40578">
                  <c:v>0</c:v>
                </c:pt>
                <c:pt idx="40579">
                  <c:v>0</c:v>
                </c:pt>
                <c:pt idx="40580">
                  <c:v>0</c:v>
                </c:pt>
                <c:pt idx="40581">
                  <c:v>0</c:v>
                </c:pt>
                <c:pt idx="40582">
                  <c:v>0</c:v>
                </c:pt>
                <c:pt idx="40583">
                  <c:v>0</c:v>
                </c:pt>
                <c:pt idx="40584">
                  <c:v>0</c:v>
                </c:pt>
                <c:pt idx="40585">
                  <c:v>0</c:v>
                </c:pt>
                <c:pt idx="40586">
                  <c:v>1.8235294117647058</c:v>
                </c:pt>
                <c:pt idx="40587">
                  <c:v>1.9833333333333334</c:v>
                </c:pt>
                <c:pt idx="40588">
                  <c:v>0</c:v>
                </c:pt>
                <c:pt idx="40589">
                  <c:v>0</c:v>
                </c:pt>
                <c:pt idx="40590">
                  <c:v>0</c:v>
                </c:pt>
                <c:pt idx="40591">
                  <c:v>0</c:v>
                </c:pt>
                <c:pt idx="40592">
                  <c:v>0</c:v>
                </c:pt>
                <c:pt idx="40593">
                  <c:v>0</c:v>
                </c:pt>
                <c:pt idx="40594">
                  <c:v>0</c:v>
                </c:pt>
                <c:pt idx="40595">
                  <c:v>0</c:v>
                </c:pt>
                <c:pt idx="40596">
                  <c:v>0</c:v>
                </c:pt>
                <c:pt idx="40597">
                  <c:v>0</c:v>
                </c:pt>
                <c:pt idx="40598">
                  <c:v>0</c:v>
                </c:pt>
                <c:pt idx="40599">
                  <c:v>0</c:v>
                </c:pt>
                <c:pt idx="40600">
                  <c:v>0</c:v>
                </c:pt>
                <c:pt idx="40601">
                  <c:v>0</c:v>
                </c:pt>
                <c:pt idx="40602">
                  <c:v>1.3484848484848484</c:v>
                </c:pt>
                <c:pt idx="40603">
                  <c:v>0</c:v>
                </c:pt>
                <c:pt idx="40604">
                  <c:v>0</c:v>
                </c:pt>
                <c:pt idx="40605">
                  <c:v>0</c:v>
                </c:pt>
                <c:pt idx="40606">
                  <c:v>0</c:v>
                </c:pt>
                <c:pt idx="40607">
                  <c:v>1.95</c:v>
                </c:pt>
                <c:pt idx="40608">
                  <c:v>0</c:v>
                </c:pt>
                <c:pt idx="40609">
                  <c:v>1.8431372549019607</c:v>
                </c:pt>
                <c:pt idx="40610">
                  <c:v>1.9682539682539681</c:v>
                </c:pt>
                <c:pt idx="40611">
                  <c:v>0</c:v>
                </c:pt>
                <c:pt idx="40612">
                  <c:v>0</c:v>
                </c:pt>
                <c:pt idx="40613">
                  <c:v>0</c:v>
                </c:pt>
                <c:pt idx="40614">
                  <c:v>0</c:v>
                </c:pt>
                <c:pt idx="40615">
                  <c:v>1.9038461538461537</c:v>
                </c:pt>
                <c:pt idx="40616">
                  <c:v>0</c:v>
                </c:pt>
                <c:pt idx="40617">
                  <c:v>0</c:v>
                </c:pt>
                <c:pt idx="40618">
                  <c:v>0</c:v>
                </c:pt>
                <c:pt idx="40619">
                  <c:v>0</c:v>
                </c:pt>
                <c:pt idx="40620">
                  <c:v>0</c:v>
                </c:pt>
                <c:pt idx="40621">
                  <c:v>0</c:v>
                </c:pt>
                <c:pt idx="40622">
                  <c:v>0</c:v>
                </c:pt>
                <c:pt idx="40623">
                  <c:v>0</c:v>
                </c:pt>
                <c:pt idx="40624">
                  <c:v>1.7083333333333333</c:v>
                </c:pt>
                <c:pt idx="40625">
                  <c:v>0</c:v>
                </c:pt>
                <c:pt idx="40626">
                  <c:v>1.7333333333333334</c:v>
                </c:pt>
                <c:pt idx="40627">
                  <c:v>1.3653846153846154</c:v>
                </c:pt>
                <c:pt idx="40628">
                  <c:v>0</c:v>
                </c:pt>
                <c:pt idx="40629">
                  <c:v>1.7826086956521738</c:v>
                </c:pt>
                <c:pt idx="40630">
                  <c:v>0</c:v>
                </c:pt>
                <c:pt idx="40631">
                  <c:v>1.5319148936170213</c:v>
                </c:pt>
                <c:pt idx="40632">
                  <c:v>0</c:v>
                </c:pt>
                <c:pt idx="40633">
                  <c:v>1.7021276595744681</c:v>
                </c:pt>
                <c:pt idx="40634">
                  <c:v>1.7857142857142858</c:v>
                </c:pt>
                <c:pt idx="40635">
                  <c:v>0</c:v>
                </c:pt>
                <c:pt idx="40636">
                  <c:v>0</c:v>
                </c:pt>
                <c:pt idx="40637">
                  <c:v>1.7391304347826086</c:v>
                </c:pt>
                <c:pt idx="40638">
                  <c:v>0</c:v>
                </c:pt>
                <c:pt idx="40639">
                  <c:v>1.5571428571428572</c:v>
                </c:pt>
                <c:pt idx="40640">
                  <c:v>0</c:v>
                </c:pt>
                <c:pt idx="40641">
                  <c:v>1.9830508474576272</c:v>
                </c:pt>
                <c:pt idx="40642">
                  <c:v>0</c:v>
                </c:pt>
                <c:pt idx="40643">
                  <c:v>2</c:v>
                </c:pt>
                <c:pt idx="40644">
                  <c:v>0</c:v>
                </c:pt>
                <c:pt idx="40645">
                  <c:v>0</c:v>
                </c:pt>
                <c:pt idx="40646">
                  <c:v>1.7446808510638299</c:v>
                </c:pt>
                <c:pt idx="40647">
                  <c:v>2.0169491525423728</c:v>
                </c:pt>
                <c:pt idx="40648">
                  <c:v>0</c:v>
                </c:pt>
                <c:pt idx="40649">
                  <c:v>0</c:v>
                </c:pt>
                <c:pt idx="40650">
                  <c:v>0</c:v>
                </c:pt>
                <c:pt idx="40651">
                  <c:v>0</c:v>
                </c:pt>
                <c:pt idx="40652">
                  <c:v>1.8852459016393444</c:v>
                </c:pt>
                <c:pt idx="40653">
                  <c:v>0</c:v>
                </c:pt>
                <c:pt idx="40654">
                  <c:v>0</c:v>
                </c:pt>
                <c:pt idx="40655">
                  <c:v>0</c:v>
                </c:pt>
                <c:pt idx="40656">
                  <c:v>0</c:v>
                </c:pt>
                <c:pt idx="40657">
                  <c:v>1.9215686274509804</c:v>
                </c:pt>
                <c:pt idx="40658">
                  <c:v>1.9322033898305084</c:v>
                </c:pt>
                <c:pt idx="40659">
                  <c:v>0</c:v>
                </c:pt>
                <c:pt idx="40660">
                  <c:v>0</c:v>
                </c:pt>
                <c:pt idx="40661">
                  <c:v>0</c:v>
                </c:pt>
                <c:pt idx="40662">
                  <c:v>0</c:v>
                </c:pt>
                <c:pt idx="40663">
                  <c:v>0</c:v>
                </c:pt>
                <c:pt idx="40664">
                  <c:v>0</c:v>
                </c:pt>
                <c:pt idx="40665">
                  <c:v>0</c:v>
                </c:pt>
                <c:pt idx="40666">
                  <c:v>0</c:v>
                </c:pt>
                <c:pt idx="40667">
                  <c:v>0</c:v>
                </c:pt>
                <c:pt idx="40668">
                  <c:v>1.5740740740740742</c:v>
                </c:pt>
                <c:pt idx="40669">
                  <c:v>0</c:v>
                </c:pt>
                <c:pt idx="40670">
                  <c:v>0</c:v>
                </c:pt>
                <c:pt idx="40671">
                  <c:v>0</c:v>
                </c:pt>
                <c:pt idx="40672">
                  <c:v>1.7794117647058822</c:v>
                </c:pt>
                <c:pt idx="40673">
                  <c:v>0</c:v>
                </c:pt>
                <c:pt idx="40674">
                  <c:v>0</c:v>
                </c:pt>
                <c:pt idx="40675">
                  <c:v>0</c:v>
                </c:pt>
                <c:pt idx="40676">
                  <c:v>0</c:v>
                </c:pt>
                <c:pt idx="40677">
                  <c:v>0</c:v>
                </c:pt>
                <c:pt idx="40678">
                  <c:v>1.2</c:v>
                </c:pt>
                <c:pt idx="40679">
                  <c:v>1.5</c:v>
                </c:pt>
                <c:pt idx="40680">
                  <c:v>0</c:v>
                </c:pt>
                <c:pt idx="40681">
                  <c:v>0</c:v>
                </c:pt>
                <c:pt idx="40682">
                  <c:v>0</c:v>
                </c:pt>
                <c:pt idx="40683">
                  <c:v>0</c:v>
                </c:pt>
                <c:pt idx="40684">
                  <c:v>0</c:v>
                </c:pt>
                <c:pt idx="40685">
                  <c:v>0</c:v>
                </c:pt>
                <c:pt idx="40686">
                  <c:v>0</c:v>
                </c:pt>
                <c:pt idx="40687">
                  <c:v>0</c:v>
                </c:pt>
                <c:pt idx="40688">
                  <c:v>0</c:v>
                </c:pt>
                <c:pt idx="40689">
                  <c:v>2.0175438596491229</c:v>
                </c:pt>
                <c:pt idx="40690">
                  <c:v>0</c:v>
                </c:pt>
                <c:pt idx="40691">
                  <c:v>0</c:v>
                </c:pt>
                <c:pt idx="40692">
                  <c:v>0</c:v>
                </c:pt>
                <c:pt idx="40693">
                  <c:v>1.5970149253731343</c:v>
                </c:pt>
                <c:pt idx="40694">
                  <c:v>0</c:v>
                </c:pt>
                <c:pt idx="40695">
                  <c:v>1.9344262295081966</c:v>
                </c:pt>
                <c:pt idx="40696">
                  <c:v>0</c:v>
                </c:pt>
                <c:pt idx="40697">
                  <c:v>0</c:v>
                </c:pt>
                <c:pt idx="40698">
                  <c:v>0</c:v>
                </c:pt>
                <c:pt idx="40699">
                  <c:v>1.578125</c:v>
                </c:pt>
                <c:pt idx="40700">
                  <c:v>0</c:v>
                </c:pt>
                <c:pt idx="40701">
                  <c:v>0</c:v>
                </c:pt>
                <c:pt idx="40702">
                  <c:v>0</c:v>
                </c:pt>
                <c:pt idx="40703">
                  <c:v>0</c:v>
                </c:pt>
                <c:pt idx="40704">
                  <c:v>0</c:v>
                </c:pt>
                <c:pt idx="40705">
                  <c:v>0</c:v>
                </c:pt>
                <c:pt idx="40706">
                  <c:v>1.796875</c:v>
                </c:pt>
                <c:pt idx="40707">
                  <c:v>1.696969696969697</c:v>
                </c:pt>
                <c:pt idx="40708">
                  <c:v>0</c:v>
                </c:pt>
                <c:pt idx="40709">
                  <c:v>0</c:v>
                </c:pt>
                <c:pt idx="40710">
                  <c:v>0</c:v>
                </c:pt>
                <c:pt idx="40711">
                  <c:v>1.4833333333333334</c:v>
                </c:pt>
                <c:pt idx="40712">
                  <c:v>2.0416666666666665</c:v>
                </c:pt>
                <c:pt idx="40713">
                  <c:v>0</c:v>
                </c:pt>
                <c:pt idx="40714">
                  <c:v>0</c:v>
                </c:pt>
                <c:pt idx="40715">
                  <c:v>0</c:v>
                </c:pt>
                <c:pt idx="40716">
                  <c:v>0</c:v>
                </c:pt>
                <c:pt idx="40717">
                  <c:v>0</c:v>
                </c:pt>
                <c:pt idx="40718">
                  <c:v>1.962962962962963</c:v>
                </c:pt>
                <c:pt idx="40719">
                  <c:v>1.7272727272727273</c:v>
                </c:pt>
                <c:pt idx="40720">
                  <c:v>0</c:v>
                </c:pt>
                <c:pt idx="40721">
                  <c:v>0</c:v>
                </c:pt>
                <c:pt idx="40722">
                  <c:v>1.6461538461538461</c:v>
                </c:pt>
                <c:pt idx="40723">
                  <c:v>0</c:v>
                </c:pt>
                <c:pt idx="40724">
                  <c:v>0</c:v>
                </c:pt>
                <c:pt idx="40725">
                  <c:v>0</c:v>
                </c:pt>
                <c:pt idx="40726">
                  <c:v>0</c:v>
                </c:pt>
                <c:pt idx="40727">
                  <c:v>0</c:v>
                </c:pt>
                <c:pt idx="40728">
                  <c:v>1.603448275862069</c:v>
                </c:pt>
                <c:pt idx="40729">
                  <c:v>1.5970149253731343</c:v>
                </c:pt>
                <c:pt idx="40730">
                  <c:v>0</c:v>
                </c:pt>
                <c:pt idx="40731">
                  <c:v>0</c:v>
                </c:pt>
                <c:pt idx="40732">
                  <c:v>1.875</c:v>
                </c:pt>
                <c:pt idx="40733">
                  <c:v>0</c:v>
                </c:pt>
                <c:pt idx="40734">
                  <c:v>0</c:v>
                </c:pt>
                <c:pt idx="40735">
                  <c:v>1.6</c:v>
                </c:pt>
                <c:pt idx="40736">
                  <c:v>1.4615384615384615</c:v>
                </c:pt>
                <c:pt idx="40737">
                  <c:v>0</c:v>
                </c:pt>
                <c:pt idx="40738">
                  <c:v>1.64</c:v>
                </c:pt>
                <c:pt idx="40739">
                  <c:v>1.7796610169491525</c:v>
                </c:pt>
                <c:pt idx="40740">
                  <c:v>0</c:v>
                </c:pt>
                <c:pt idx="40741">
                  <c:v>0</c:v>
                </c:pt>
                <c:pt idx="40742">
                  <c:v>0</c:v>
                </c:pt>
                <c:pt idx="40743">
                  <c:v>0</c:v>
                </c:pt>
                <c:pt idx="40744">
                  <c:v>0</c:v>
                </c:pt>
                <c:pt idx="40745">
                  <c:v>0</c:v>
                </c:pt>
                <c:pt idx="40746">
                  <c:v>2.0857142857142859</c:v>
                </c:pt>
                <c:pt idx="40747">
                  <c:v>1.3571428571428572</c:v>
                </c:pt>
                <c:pt idx="40748">
                  <c:v>1.95</c:v>
                </c:pt>
                <c:pt idx="40749">
                  <c:v>1.6862745098039216</c:v>
                </c:pt>
                <c:pt idx="40750">
                  <c:v>1.875</c:v>
                </c:pt>
                <c:pt idx="40751">
                  <c:v>0</c:v>
                </c:pt>
                <c:pt idx="40752">
                  <c:v>0</c:v>
                </c:pt>
                <c:pt idx="40753">
                  <c:v>0</c:v>
                </c:pt>
                <c:pt idx="40754">
                  <c:v>1.7586206896551724</c:v>
                </c:pt>
                <c:pt idx="40755">
                  <c:v>0</c:v>
                </c:pt>
                <c:pt idx="40756">
                  <c:v>0</c:v>
                </c:pt>
                <c:pt idx="40757">
                  <c:v>0</c:v>
                </c:pt>
                <c:pt idx="40758">
                  <c:v>2.0892857142857144</c:v>
                </c:pt>
                <c:pt idx="40759">
                  <c:v>1.8</c:v>
                </c:pt>
                <c:pt idx="40760">
                  <c:v>0</c:v>
                </c:pt>
                <c:pt idx="40761">
                  <c:v>0</c:v>
                </c:pt>
                <c:pt idx="40762">
                  <c:v>0</c:v>
                </c:pt>
                <c:pt idx="40763">
                  <c:v>0</c:v>
                </c:pt>
                <c:pt idx="40764">
                  <c:v>0</c:v>
                </c:pt>
                <c:pt idx="40765">
                  <c:v>1.8</c:v>
                </c:pt>
                <c:pt idx="40766">
                  <c:v>0</c:v>
                </c:pt>
                <c:pt idx="40767">
                  <c:v>0</c:v>
                </c:pt>
                <c:pt idx="40768">
                  <c:v>0</c:v>
                </c:pt>
                <c:pt idx="40769">
                  <c:v>1.9375</c:v>
                </c:pt>
                <c:pt idx="40770">
                  <c:v>0</c:v>
                </c:pt>
                <c:pt idx="40771">
                  <c:v>0</c:v>
                </c:pt>
                <c:pt idx="40772">
                  <c:v>1.9516129032258065</c:v>
                </c:pt>
                <c:pt idx="40773">
                  <c:v>0</c:v>
                </c:pt>
                <c:pt idx="40774">
                  <c:v>0</c:v>
                </c:pt>
                <c:pt idx="40775">
                  <c:v>0</c:v>
                </c:pt>
                <c:pt idx="40776">
                  <c:v>0</c:v>
                </c:pt>
                <c:pt idx="40777">
                  <c:v>1.9836065573770492</c:v>
                </c:pt>
                <c:pt idx="40778">
                  <c:v>0</c:v>
                </c:pt>
                <c:pt idx="40779">
                  <c:v>0</c:v>
                </c:pt>
                <c:pt idx="40780">
                  <c:v>0</c:v>
                </c:pt>
                <c:pt idx="40781">
                  <c:v>0</c:v>
                </c:pt>
                <c:pt idx="40782">
                  <c:v>0</c:v>
                </c:pt>
                <c:pt idx="40783">
                  <c:v>0</c:v>
                </c:pt>
                <c:pt idx="40784">
                  <c:v>0</c:v>
                </c:pt>
                <c:pt idx="40785">
                  <c:v>0</c:v>
                </c:pt>
                <c:pt idx="40786">
                  <c:v>0</c:v>
                </c:pt>
                <c:pt idx="40787">
                  <c:v>0</c:v>
                </c:pt>
                <c:pt idx="40788">
                  <c:v>1.6875</c:v>
                </c:pt>
                <c:pt idx="40789">
                  <c:v>0</c:v>
                </c:pt>
                <c:pt idx="40790">
                  <c:v>0</c:v>
                </c:pt>
                <c:pt idx="40791">
                  <c:v>0</c:v>
                </c:pt>
                <c:pt idx="40792">
                  <c:v>0</c:v>
                </c:pt>
                <c:pt idx="40793">
                  <c:v>0</c:v>
                </c:pt>
                <c:pt idx="40794">
                  <c:v>0</c:v>
                </c:pt>
                <c:pt idx="40795">
                  <c:v>0</c:v>
                </c:pt>
                <c:pt idx="40796">
                  <c:v>1.8222222222222222</c:v>
                </c:pt>
                <c:pt idx="40797">
                  <c:v>1.8636363636363635</c:v>
                </c:pt>
                <c:pt idx="40798">
                  <c:v>0</c:v>
                </c:pt>
                <c:pt idx="40799">
                  <c:v>0</c:v>
                </c:pt>
                <c:pt idx="40800">
                  <c:v>0</c:v>
                </c:pt>
                <c:pt idx="40801">
                  <c:v>1.6727272727272726</c:v>
                </c:pt>
                <c:pt idx="40802">
                  <c:v>0</c:v>
                </c:pt>
                <c:pt idx="40803">
                  <c:v>1.9636363636363636</c:v>
                </c:pt>
                <c:pt idx="40804">
                  <c:v>0</c:v>
                </c:pt>
                <c:pt idx="40805">
                  <c:v>0</c:v>
                </c:pt>
                <c:pt idx="40806">
                  <c:v>0</c:v>
                </c:pt>
                <c:pt idx="40807">
                  <c:v>0</c:v>
                </c:pt>
                <c:pt idx="40808">
                  <c:v>0</c:v>
                </c:pt>
                <c:pt idx="40809">
                  <c:v>0</c:v>
                </c:pt>
                <c:pt idx="40810">
                  <c:v>0</c:v>
                </c:pt>
                <c:pt idx="40811">
                  <c:v>0</c:v>
                </c:pt>
                <c:pt idx="40812">
                  <c:v>0</c:v>
                </c:pt>
                <c:pt idx="40813">
                  <c:v>0</c:v>
                </c:pt>
                <c:pt idx="40814">
                  <c:v>0</c:v>
                </c:pt>
                <c:pt idx="40815">
                  <c:v>1.7777777777777777</c:v>
                </c:pt>
                <c:pt idx="40816">
                  <c:v>1.4074074074074074</c:v>
                </c:pt>
                <c:pt idx="40817">
                  <c:v>0</c:v>
                </c:pt>
                <c:pt idx="40818">
                  <c:v>0</c:v>
                </c:pt>
                <c:pt idx="40819">
                  <c:v>0</c:v>
                </c:pt>
                <c:pt idx="40820">
                  <c:v>0</c:v>
                </c:pt>
                <c:pt idx="40821">
                  <c:v>0</c:v>
                </c:pt>
                <c:pt idx="40822">
                  <c:v>0</c:v>
                </c:pt>
                <c:pt idx="40823">
                  <c:v>0</c:v>
                </c:pt>
                <c:pt idx="40824">
                  <c:v>0</c:v>
                </c:pt>
                <c:pt idx="40825">
                  <c:v>0</c:v>
                </c:pt>
                <c:pt idx="40826">
                  <c:v>0</c:v>
                </c:pt>
                <c:pt idx="40827">
                  <c:v>0</c:v>
                </c:pt>
                <c:pt idx="40828">
                  <c:v>0</c:v>
                </c:pt>
                <c:pt idx="40829">
                  <c:v>0</c:v>
                </c:pt>
                <c:pt idx="40830">
                  <c:v>0</c:v>
                </c:pt>
                <c:pt idx="40831">
                  <c:v>0</c:v>
                </c:pt>
                <c:pt idx="40832">
                  <c:v>0</c:v>
                </c:pt>
                <c:pt idx="40833">
                  <c:v>0</c:v>
                </c:pt>
                <c:pt idx="40834">
                  <c:v>0</c:v>
                </c:pt>
                <c:pt idx="40835">
                  <c:v>1.7758620689655173</c:v>
                </c:pt>
                <c:pt idx="40836">
                  <c:v>2.0833333333333335</c:v>
                </c:pt>
                <c:pt idx="40837">
                  <c:v>0</c:v>
                </c:pt>
                <c:pt idx="40838">
                  <c:v>1.65625</c:v>
                </c:pt>
                <c:pt idx="40839">
                  <c:v>1.8909090909090909</c:v>
                </c:pt>
                <c:pt idx="40840">
                  <c:v>0</c:v>
                </c:pt>
                <c:pt idx="40841">
                  <c:v>0</c:v>
                </c:pt>
                <c:pt idx="40842">
                  <c:v>0</c:v>
                </c:pt>
                <c:pt idx="40843">
                  <c:v>0</c:v>
                </c:pt>
                <c:pt idx="40844">
                  <c:v>1.7230769230769232</c:v>
                </c:pt>
                <c:pt idx="40845">
                  <c:v>1.703125</c:v>
                </c:pt>
                <c:pt idx="40846">
                  <c:v>0</c:v>
                </c:pt>
                <c:pt idx="40847">
                  <c:v>0</c:v>
                </c:pt>
                <c:pt idx="40848">
                  <c:v>0</c:v>
                </c:pt>
                <c:pt idx="40849">
                  <c:v>0</c:v>
                </c:pt>
                <c:pt idx="40850">
                  <c:v>1.4615384615384615</c:v>
                </c:pt>
                <c:pt idx="40851">
                  <c:v>1.4035087719298245</c:v>
                </c:pt>
                <c:pt idx="40852">
                  <c:v>0</c:v>
                </c:pt>
                <c:pt idx="40853">
                  <c:v>0</c:v>
                </c:pt>
                <c:pt idx="40854">
                  <c:v>0</c:v>
                </c:pt>
                <c:pt idx="40855">
                  <c:v>2.0727272727272728</c:v>
                </c:pt>
                <c:pt idx="40856">
                  <c:v>0</c:v>
                </c:pt>
                <c:pt idx="40857">
                  <c:v>0</c:v>
                </c:pt>
                <c:pt idx="40858">
                  <c:v>0</c:v>
                </c:pt>
                <c:pt idx="40859">
                  <c:v>0</c:v>
                </c:pt>
                <c:pt idx="40860">
                  <c:v>0</c:v>
                </c:pt>
                <c:pt idx="40861">
                  <c:v>2.03125</c:v>
                </c:pt>
                <c:pt idx="40862">
                  <c:v>0</c:v>
                </c:pt>
                <c:pt idx="40863">
                  <c:v>0</c:v>
                </c:pt>
                <c:pt idx="40864">
                  <c:v>1.7826086956521738</c:v>
                </c:pt>
                <c:pt idx="40865">
                  <c:v>1.8490566037735849</c:v>
                </c:pt>
                <c:pt idx="40866">
                  <c:v>0</c:v>
                </c:pt>
                <c:pt idx="40867">
                  <c:v>1.6140350877192982</c:v>
                </c:pt>
                <c:pt idx="40868">
                  <c:v>0</c:v>
                </c:pt>
                <c:pt idx="40869">
                  <c:v>0</c:v>
                </c:pt>
                <c:pt idx="40870">
                  <c:v>0</c:v>
                </c:pt>
                <c:pt idx="40871">
                  <c:v>0</c:v>
                </c:pt>
                <c:pt idx="40872">
                  <c:v>0</c:v>
                </c:pt>
                <c:pt idx="40873">
                  <c:v>0</c:v>
                </c:pt>
                <c:pt idx="40874">
                  <c:v>0</c:v>
                </c:pt>
                <c:pt idx="40875">
                  <c:v>0</c:v>
                </c:pt>
                <c:pt idx="40876">
                  <c:v>0</c:v>
                </c:pt>
                <c:pt idx="40877">
                  <c:v>0</c:v>
                </c:pt>
                <c:pt idx="40878">
                  <c:v>0</c:v>
                </c:pt>
                <c:pt idx="40879">
                  <c:v>0</c:v>
                </c:pt>
                <c:pt idx="40880">
                  <c:v>0</c:v>
                </c:pt>
                <c:pt idx="40881">
                  <c:v>0</c:v>
                </c:pt>
                <c:pt idx="40882">
                  <c:v>0</c:v>
                </c:pt>
                <c:pt idx="40883">
                  <c:v>0</c:v>
                </c:pt>
                <c:pt idx="40884">
                  <c:v>0</c:v>
                </c:pt>
                <c:pt idx="40885">
                  <c:v>0</c:v>
                </c:pt>
                <c:pt idx="40886">
                  <c:v>0</c:v>
                </c:pt>
                <c:pt idx="40887">
                  <c:v>0</c:v>
                </c:pt>
                <c:pt idx="40888">
                  <c:v>0</c:v>
                </c:pt>
                <c:pt idx="40889">
                  <c:v>0</c:v>
                </c:pt>
                <c:pt idx="40890">
                  <c:v>0</c:v>
                </c:pt>
                <c:pt idx="40891">
                  <c:v>0</c:v>
                </c:pt>
                <c:pt idx="40892">
                  <c:v>0</c:v>
                </c:pt>
                <c:pt idx="40893">
                  <c:v>0</c:v>
                </c:pt>
                <c:pt idx="40894">
                  <c:v>0</c:v>
                </c:pt>
                <c:pt idx="40895">
                  <c:v>0</c:v>
                </c:pt>
                <c:pt idx="40896">
                  <c:v>0</c:v>
                </c:pt>
                <c:pt idx="40897">
                  <c:v>0</c:v>
                </c:pt>
                <c:pt idx="40898">
                  <c:v>0</c:v>
                </c:pt>
                <c:pt idx="40899">
                  <c:v>0</c:v>
                </c:pt>
                <c:pt idx="40900">
                  <c:v>0</c:v>
                </c:pt>
                <c:pt idx="40901">
                  <c:v>0</c:v>
                </c:pt>
                <c:pt idx="40902">
                  <c:v>0</c:v>
                </c:pt>
                <c:pt idx="40903">
                  <c:v>0</c:v>
                </c:pt>
                <c:pt idx="40904">
                  <c:v>0</c:v>
                </c:pt>
                <c:pt idx="40905">
                  <c:v>0</c:v>
                </c:pt>
                <c:pt idx="40906">
                  <c:v>0</c:v>
                </c:pt>
                <c:pt idx="40907">
                  <c:v>0</c:v>
                </c:pt>
                <c:pt idx="40908">
                  <c:v>0</c:v>
                </c:pt>
                <c:pt idx="40909">
                  <c:v>0</c:v>
                </c:pt>
                <c:pt idx="40910">
                  <c:v>0</c:v>
                </c:pt>
                <c:pt idx="40911">
                  <c:v>1.9344262295081966</c:v>
                </c:pt>
                <c:pt idx="40912">
                  <c:v>1.7230769230769232</c:v>
                </c:pt>
                <c:pt idx="40913">
                  <c:v>0</c:v>
                </c:pt>
                <c:pt idx="40914">
                  <c:v>0</c:v>
                </c:pt>
                <c:pt idx="40915">
                  <c:v>1.5666666666666667</c:v>
                </c:pt>
                <c:pt idx="40916">
                  <c:v>0</c:v>
                </c:pt>
                <c:pt idx="40917">
                  <c:v>0</c:v>
                </c:pt>
                <c:pt idx="40918">
                  <c:v>0</c:v>
                </c:pt>
                <c:pt idx="40919">
                  <c:v>0</c:v>
                </c:pt>
                <c:pt idx="40920">
                  <c:v>0</c:v>
                </c:pt>
                <c:pt idx="40921">
                  <c:v>0</c:v>
                </c:pt>
                <c:pt idx="40922">
                  <c:v>1.85</c:v>
                </c:pt>
                <c:pt idx="40923">
                  <c:v>1.9166666666666667</c:v>
                </c:pt>
                <c:pt idx="40924">
                  <c:v>0</c:v>
                </c:pt>
                <c:pt idx="40925">
                  <c:v>0</c:v>
                </c:pt>
                <c:pt idx="40926">
                  <c:v>0</c:v>
                </c:pt>
                <c:pt idx="40927">
                  <c:v>0</c:v>
                </c:pt>
                <c:pt idx="40928">
                  <c:v>1.9142857142857144</c:v>
                </c:pt>
                <c:pt idx="40929">
                  <c:v>0</c:v>
                </c:pt>
                <c:pt idx="40930">
                  <c:v>0</c:v>
                </c:pt>
                <c:pt idx="40931">
                  <c:v>0</c:v>
                </c:pt>
                <c:pt idx="40932">
                  <c:v>0</c:v>
                </c:pt>
                <c:pt idx="40933">
                  <c:v>0</c:v>
                </c:pt>
                <c:pt idx="40934">
                  <c:v>2.1730769230769229</c:v>
                </c:pt>
                <c:pt idx="40935">
                  <c:v>0</c:v>
                </c:pt>
                <c:pt idx="40936">
                  <c:v>0</c:v>
                </c:pt>
                <c:pt idx="40937">
                  <c:v>0</c:v>
                </c:pt>
                <c:pt idx="40938">
                  <c:v>0</c:v>
                </c:pt>
                <c:pt idx="40939">
                  <c:v>0</c:v>
                </c:pt>
                <c:pt idx="40940">
                  <c:v>2.0833333333333335</c:v>
                </c:pt>
                <c:pt idx="40941">
                  <c:v>1.6338028169014085</c:v>
                </c:pt>
                <c:pt idx="40942">
                  <c:v>0</c:v>
                </c:pt>
                <c:pt idx="40943">
                  <c:v>0</c:v>
                </c:pt>
                <c:pt idx="40944">
                  <c:v>0</c:v>
                </c:pt>
                <c:pt idx="40945">
                  <c:v>0</c:v>
                </c:pt>
                <c:pt idx="40946">
                  <c:v>1.9672131147540983</c:v>
                </c:pt>
                <c:pt idx="40947">
                  <c:v>2.0327868852459017</c:v>
                </c:pt>
                <c:pt idx="40948">
                  <c:v>0</c:v>
                </c:pt>
                <c:pt idx="40949">
                  <c:v>0</c:v>
                </c:pt>
                <c:pt idx="40950">
                  <c:v>0</c:v>
                </c:pt>
                <c:pt idx="40951">
                  <c:v>2</c:v>
                </c:pt>
                <c:pt idx="40952">
                  <c:v>0</c:v>
                </c:pt>
                <c:pt idx="40953">
                  <c:v>0</c:v>
                </c:pt>
                <c:pt idx="40954">
                  <c:v>0</c:v>
                </c:pt>
                <c:pt idx="40955">
                  <c:v>1.7377049180327868</c:v>
                </c:pt>
                <c:pt idx="40956">
                  <c:v>1.5072463768115942</c:v>
                </c:pt>
                <c:pt idx="40957">
                  <c:v>1.6417910447761195</c:v>
                </c:pt>
                <c:pt idx="40958">
                  <c:v>1.8548387096774193</c:v>
                </c:pt>
                <c:pt idx="40959">
                  <c:v>1.8524590163934427</c:v>
                </c:pt>
                <c:pt idx="40960">
                  <c:v>0</c:v>
                </c:pt>
                <c:pt idx="40961">
                  <c:v>0</c:v>
                </c:pt>
                <c:pt idx="40962">
                  <c:v>0</c:v>
                </c:pt>
                <c:pt idx="40963">
                  <c:v>0</c:v>
                </c:pt>
                <c:pt idx="40964">
                  <c:v>0</c:v>
                </c:pt>
                <c:pt idx="40965">
                  <c:v>1.3661971830985915</c:v>
                </c:pt>
                <c:pt idx="40966">
                  <c:v>0</c:v>
                </c:pt>
                <c:pt idx="40967">
                  <c:v>0</c:v>
                </c:pt>
                <c:pt idx="40968">
                  <c:v>0</c:v>
                </c:pt>
                <c:pt idx="40969">
                  <c:v>0</c:v>
                </c:pt>
                <c:pt idx="40970">
                  <c:v>0</c:v>
                </c:pt>
                <c:pt idx="40971">
                  <c:v>0</c:v>
                </c:pt>
                <c:pt idx="40972">
                  <c:v>1.6031746031746033</c:v>
                </c:pt>
                <c:pt idx="40973">
                  <c:v>0</c:v>
                </c:pt>
                <c:pt idx="40974">
                  <c:v>0</c:v>
                </c:pt>
                <c:pt idx="40975">
                  <c:v>1.7833333333333334</c:v>
                </c:pt>
                <c:pt idx="40976">
                  <c:v>0</c:v>
                </c:pt>
                <c:pt idx="40977">
                  <c:v>0</c:v>
                </c:pt>
                <c:pt idx="40978">
                  <c:v>0</c:v>
                </c:pt>
                <c:pt idx="40979">
                  <c:v>0</c:v>
                </c:pt>
                <c:pt idx="40980">
                  <c:v>0</c:v>
                </c:pt>
                <c:pt idx="40981">
                  <c:v>0</c:v>
                </c:pt>
                <c:pt idx="40982">
                  <c:v>0</c:v>
                </c:pt>
                <c:pt idx="40983">
                  <c:v>0</c:v>
                </c:pt>
                <c:pt idx="40984">
                  <c:v>1.8571428571428572</c:v>
                </c:pt>
                <c:pt idx="40985">
                  <c:v>0</c:v>
                </c:pt>
                <c:pt idx="40986">
                  <c:v>0</c:v>
                </c:pt>
                <c:pt idx="40987">
                  <c:v>0</c:v>
                </c:pt>
                <c:pt idx="40988">
                  <c:v>0</c:v>
                </c:pt>
                <c:pt idx="40989">
                  <c:v>0</c:v>
                </c:pt>
                <c:pt idx="40990">
                  <c:v>0</c:v>
                </c:pt>
                <c:pt idx="40991">
                  <c:v>0</c:v>
                </c:pt>
                <c:pt idx="40992">
                  <c:v>0</c:v>
                </c:pt>
                <c:pt idx="40993">
                  <c:v>0</c:v>
                </c:pt>
                <c:pt idx="40994">
                  <c:v>0</c:v>
                </c:pt>
                <c:pt idx="40995">
                  <c:v>0</c:v>
                </c:pt>
                <c:pt idx="40996">
                  <c:v>0</c:v>
                </c:pt>
                <c:pt idx="40997">
                  <c:v>0</c:v>
                </c:pt>
                <c:pt idx="40998">
                  <c:v>0</c:v>
                </c:pt>
                <c:pt idx="40999">
                  <c:v>1.5925925925925926</c:v>
                </c:pt>
                <c:pt idx="41000">
                  <c:v>0</c:v>
                </c:pt>
                <c:pt idx="41001">
                  <c:v>1.5789473684210527</c:v>
                </c:pt>
                <c:pt idx="41002">
                  <c:v>0</c:v>
                </c:pt>
                <c:pt idx="41003">
                  <c:v>1.7407407407407407</c:v>
                </c:pt>
                <c:pt idx="41004">
                  <c:v>1.4137931034482758</c:v>
                </c:pt>
                <c:pt idx="41005">
                  <c:v>1.2647058823529411</c:v>
                </c:pt>
                <c:pt idx="41006">
                  <c:v>1.34375</c:v>
                </c:pt>
                <c:pt idx="41007">
                  <c:v>0</c:v>
                </c:pt>
                <c:pt idx="41008">
                  <c:v>1.4242424242424243</c:v>
                </c:pt>
                <c:pt idx="41009">
                  <c:v>1.736842105263158</c:v>
                </c:pt>
                <c:pt idx="41010">
                  <c:v>0</c:v>
                </c:pt>
                <c:pt idx="41011">
                  <c:v>0</c:v>
                </c:pt>
                <c:pt idx="41012">
                  <c:v>0</c:v>
                </c:pt>
                <c:pt idx="41013">
                  <c:v>0</c:v>
                </c:pt>
                <c:pt idx="41014">
                  <c:v>1.5084745762711864</c:v>
                </c:pt>
                <c:pt idx="41015">
                  <c:v>0</c:v>
                </c:pt>
                <c:pt idx="41016">
                  <c:v>0</c:v>
                </c:pt>
                <c:pt idx="41017">
                  <c:v>0</c:v>
                </c:pt>
                <c:pt idx="41018">
                  <c:v>0</c:v>
                </c:pt>
                <c:pt idx="41019">
                  <c:v>0</c:v>
                </c:pt>
                <c:pt idx="41020">
                  <c:v>0</c:v>
                </c:pt>
                <c:pt idx="41021">
                  <c:v>0</c:v>
                </c:pt>
                <c:pt idx="41022">
                  <c:v>1.5192307692307692</c:v>
                </c:pt>
                <c:pt idx="41023">
                  <c:v>0</c:v>
                </c:pt>
                <c:pt idx="41024">
                  <c:v>0</c:v>
                </c:pt>
                <c:pt idx="41025">
                  <c:v>0</c:v>
                </c:pt>
                <c:pt idx="41026">
                  <c:v>0</c:v>
                </c:pt>
                <c:pt idx="41027">
                  <c:v>1.375</c:v>
                </c:pt>
                <c:pt idx="41028">
                  <c:v>0</c:v>
                </c:pt>
                <c:pt idx="41029">
                  <c:v>0</c:v>
                </c:pt>
                <c:pt idx="41030">
                  <c:v>0</c:v>
                </c:pt>
                <c:pt idx="41031">
                  <c:v>0</c:v>
                </c:pt>
                <c:pt idx="41032">
                  <c:v>0</c:v>
                </c:pt>
                <c:pt idx="41033">
                  <c:v>0</c:v>
                </c:pt>
                <c:pt idx="41034">
                  <c:v>1.46</c:v>
                </c:pt>
                <c:pt idx="41035">
                  <c:v>0</c:v>
                </c:pt>
                <c:pt idx="41036">
                  <c:v>0</c:v>
                </c:pt>
                <c:pt idx="41037">
                  <c:v>0</c:v>
                </c:pt>
                <c:pt idx="41038">
                  <c:v>1.5185185185185186</c:v>
                </c:pt>
                <c:pt idx="41039">
                  <c:v>1.5925925925925926</c:v>
                </c:pt>
                <c:pt idx="41040">
                  <c:v>1.72</c:v>
                </c:pt>
                <c:pt idx="41041">
                  <c:v>0</c:v>
                </c:pt>
                <c:pt idx="41042">
                  <c:v>0</c:v>
                </c:pt>
                <c:pt idx="41043">
                  <c:v>0</c:v>
                </c:pt>
                <c:pt idx="41044">
                  <c:v>0</c:v>
                </c:pt>
                <c:pt idx="41045">
                  <c:v>1.7307692307692308</c:v>
                </c:pt>
                <c:pt idx="41046">
                  <c:v>0</c:v>
                </c:pt>
                <c:pt idx="41047">
                  <c:v>0</c:v>
                </c:pt>
                <c:pt idx="41048">
                  <c:v>0</c:v>
                </c:pt>
                <c:pt idx="41049">
                  <c:v>0</c:v>
                </c:pt>
                <c:pt idx="41050">
                  <c:v>1.3571428571428572</c:v>
                </c:pt>
                <c:pt idx="41051">
                  <c:v>0</c:v>
                </c:pt>
                <c:pt idx="41052">
                  <c:v>0</c:v>
                </c:pt>
                <c:pt idx="41053">
                  <c:v>0</c:v>
                </c:pt>
                <c:pt idx="41054">
                  <c:v>1.7307692307692308</c:v>
                </c:pt>
                <c:pt idx="41055">
                  <c:v>1.4821428571428572</c:v>
                </c:pt>
                <c:pt idx="41056">
                  <c:v>1.7746478873239437</c:v>
                </c:pt>
                <c:pt idx="41057">
                  <c:v>0</c:v>
                </c:pt>
                <c:pt idx="41058">
                  <c:v>0</c:v>
                </c:pt>
                <c:pt idx="41059">
                  <c:v>0</c:v>
                </c:pt>
                <c:pt idx="41060">
                  <c:v>0</c:v>
                </c:pt>
                <c:pt idx="41061">
                  <c:v>0</c:v>
                </c:pt>
                <c:pt idx="41062">
                  <c:v>0</c:v>
                </c:pt>
                <c:pt idx="41063">
                  <c:v>0</c:v>
                </c:pt>
                <c:pt idx="41064">
                  <c:v>1.5471698113207548</c:v>
                </c:pt>
                <c:pt idx="41065">
                  <c:v>0</c:v>
                </c:pt>
                <c:pt idx="41066">
                  <c:v>0</c:v>
                </c:pt>
                <c:pt idx="41067">
                  <c:v>0</c:v>
                </c:pt>
                <c:pt idx="41068">
                  <c:v>0</c:v>
                </c:pt>
                <c:pt idx="41069">
                  <c:v>0</c:v>
                </c:pt>
                <c:pt idx="41070">
                  <c:v>0</c:v>
                </c:pt>
                <c:pt idx="41071">
                  <c:v>0</c:v>
                </c:pt>
                <c:pt idx="41072">
                  <c:v>0</c:v>
                </c:pt>
                <c:pt idx="41073">
                  <c:v>0</c:v>
                </c:pt>
                <c:pt idx="41074">
                  <c:v>0</c:v>
                </c:pt>
                <c:pt idx="41075">
                  <c:v>0</c:v>
                </c:pt>
                <c:pt idx="41076">
                  <c:v>0</c:v>
                </c:pt>
                <c:pt idx="41077">
                  <c:v>0</c:v>
                </c:pt>
                <c:pt idx="41078">
                  <c:v>0</c:v>
                </c:pt>
                <c:pt idx="41079">
                  <c:v>0</c:v>
                </c:pt>
                <c:pt idx="41080">
                  <c:v>0</c:v>
                </c:pt>
                <c:pt idx="41081">
                  <c:v>0</c:v>
                </c:pt>
                <c:pt idx="41082">
                  <c:v>0</c:v>
                </c:pt>
                <c:pt idx="41083">
                  <c:v>0</c:v>
                </c:pt>
                <c:pt idx="41084">
                  <c:v>0</c:v>
                </c:pt>
                <c:pt idx="41085">
                  <c:v>0</c:v>
                </c:pt>
                <c:pt idx="41086">
                  <c:v>0</c:v>
                </c:pt>
                <c:pt idx="41087">
                  <c:v>0</c:v>
                </c:pt>
                <c:pt idx="41088">
                  <c:v>0</c:v>
                </c:pt>
                <c:pt idx="41089">
                  <c:v>0</c:v>
                </c:pt>
                <c:pt idx="41090">
                  <c:v>0</c:v>
                </c:pt>
                <c:pt idx="41091">
                  <c:v>1.64</c:v>
                </c:pt>
                <c:pt idx="41092">
                  <c:v>1.5961538461538463</c:v>
                </c:pt>
                <c:pt idx="41093">
                  <c:v>1.6363636363636365</c:v>
                </c:pt>
                <c:pt idx="41094">
                  <c:v>0</c:v>
                </c:pt>
                <c:pt idx="41095">
                  <c:v>0</c:v>
                </c:pt>
                <c:pt idx="41096">
                  <c:v>0</c:v>
                </c:pt>
                <c:pt idx="41097">
                  <c:v>0</c:v>
                </c:pt>
                <c:pt idx="41098">
                  <c:v>0</c:v>
                </c:pt>
                <c:pt idx="41099">
                  <c:v>0</c:v>
                </c:pt>
                <c:pt idx="41100">
                  <c:v>0</c:v>
                </c:pt>
                <c:pt idx="41101">
                  <c:v>0</c:v>
                </c:pt>
                <c:pt idx="41102">
                  <c:v>0</c:v>
                </c:pt>
                <c:pt idx="41103">
                  <c:v>0</c:v>
                </c:pt>
                <c:pt idx="41104">
                  <c:v>0</c:v>
                </c:pt>
                <c:pt idx="41105">
                  <c:v>0</c:v>
                </c:pt>
                <c:pt idx="41106">
                  <c:v>0</c:v>
                </c:pt>
                <c:pt idx="41107">
                  <c:v>0</c:v>
                </c:pt>
                <c:pt idx="41108">
                  <c:v>0</c:v>
                </c:pt>
                <c:pt idx="41109">
                  <c:v>0</c:v>
                </c:pt>
                <c:pt idx="41110">
                  <c:v>0</c:v>
                </c:pt>
                <c:pt idx="41111">
                  <c:v>0</c:v>
                </c:pt>
                <c:pt idx="41112">
                  <c:v>0</c:v>
                </c:pt>
                <c:pt idx="41113">
                  <c:v>0</c:v>
                </c:pt>
                <c:pt idx="41114">
                  <c:v>0</c:v>
                </c:pt>
                <c:pt idx="41115">
                  <c:v>0</c:v>
                </c:pt>
                <c:pt idx="41116">
                  <c:v>0</c:v>
                </c:pt>
                <c:pt idx="41117">
                  <c:v>0</c:v>
                </c:pt>
                <c:pt idx="41118">
                  <c:v>0</c:v>
                </c:pt>
                <c:pt idx="41119">
                  <c:v>0</c:v>
                </c:pt>
                <c:pt idx="41120">
                  <c:v>1.6415094339622642</c:v>
                </c:pt>
                <c:pt idx="41121">
                  <c:v>1.8484848484848484</c:v>
                </c:pt>
                <c:pt idx="41122">
                  <c:v>0</c:v>
                </c:pt>
                <c:pt idx="41123">
                  <c:v>0</c:v>
                </c:pt>
                <c:pt idx="41124">
                  <c:v>0</c:v>
                </c:pt>
                <c:pt idx="41125">
                  <c:v>0</c:v>
                </c:pt>
                <c:pt idx="41126">
                  <c:v>0</c:v>
                </c:pt>
                <c:pt idx="41127">
                  <c:v>0</c:v>
                </c:pt>
                <c:pt idx="41128">
                  <c:v>0</c:v>
                </c:pt>
                <c:pt idx="41129">
                  <c:v>0</c:v>
                </c:pt>
                <c:pt idx="41130">
                  <c:v>1.625</c:v>
                </c:pt>
                <c:pt idx="41131">
                  <c:v>0</c:v>
                </c:pt>
                <c:pt idx="41132">
                  <c:v>0</c:v>
                </c:pt>
                <c:pt idx="41133">
                  <c:v>0</c:v>
                </c:pt>
                <c:pt idx="41134">
                  <c:v>0</c:v>
                </c:pt>
                <c:pt idx="41135">
                  <c:v>0</c:v>
                </c:pt>
                <c:pt idx="41136">
                  <c:v>0</c:v>
                </c:pt>
                <c:pt idx="41137">
                  <c:v>0</c:v>
                </c:pt>
                <c:pt idx="41138">
                  <c:v>0</c:v>
                </c:pt>
                <c:pt idx="41139">
                  <c:v>0</c:v>
                </c:pt>
                <c:pt idx="41140">
                  <c:v>0</c:v>
                </c:pt>
                <c:pt idx="41141">
                  <c:v>0</c:v>
                </c:pt>
                <c:pt idx="41142">
                  <c:v>0</c:v>
                </c:pt>
                <c:pt idx="41143">
                  <c:v>0</c:v>
                </c:pt>
                <c:pt idx="41144">
                  <c:v>0</c:v>
                </c:pt>
                <c:pt idx="41145">
                  <c:v>0</c:v>
                </c:pt>
                <c:pt idx="41146">
                  <c:v>0</c:v>
                </c:pt>
                <c:pt idx="41147">
                  <c:v>0</c:v>
                </c:pt>
                <c:pt idx="41148">
                  <c:v>0</c:v>
                </c:pt>
                <c:pt idx="41149">
                  <c:v>0</c:v>
                </c:pt>
                <c:pt idx="41150">
                  <c:v>0</c:v>
                </c:pt>
                <c:pt idx="41151">
                  <c:v>0</c:v>
                </c:pt>
                <c:pt idx="41152">
                  <c:v>0</c:v>
                </c:pt>
                <c:pt idx="41153">
                  <c:v>0</c:v>
                </c:pt>
                <c:pt idx="41154">
                  <c:v>0</c:v>
                </c:pt>
                <c:pt idx="41155">
                  <c:v>0</c:v>
                </c:pt>
                <c:pt idx="41156">
                  <c:v>0</c:v>
                </c:pt>
                <c:pt idx="41157">
                  <c:v>0</c:v>
                </c:pt>
                <c:pt idx="41158">
                  <c:v>0</c:v>
                </c:pt>
                <c:pt idx="41159">
                  <c:v>0</c:v>
                </c:pt>
                <c:pt idx="41160">
                  <c:v>0</c:v>
                </c:pt>
                <c:pt idx="41161">
                  <c:v>0</c:v>
                </c:pt>
                <c:pt idx="41162">
                  <c:v>0</c:v>
                </c:pt>
                <c:pt idx="41163">
                  <c:v>0</c:v>
                </c:pt>
                <c:pt idx="41164">
                  <c:v>0</c:v>
                </c:pt>
                <c:pt idx="41165">
                  <c:v>0</c:v>
                </c:pt>
                <c:pt idx="41166">
                  <c:v>0</c:v>
                </c:pt>
                <c:pt idx="41167">
                  <c:v>0</c:v>
                </c:pt>
                <c:pt idx="41168">
                  <c:v>0</c:v>
                </c:pt>
                <c:pt idx="41169">
                  <c:v>0</c:v>
                </c:pt>
                <c:pt idx="41170">
                  <c:v>0</c:v>
                </c:pt>
                <c:pt idx="41171">
                  <c:v>0</c:v>
                </c:pt>
                <c:pt idx="41172">
                  <c:v>0</c:v>
                </c:pt>
                <c:pt idx="41173">
                  <c:v>0</c:v>
                </c:pt>
                <c:pt idx="41174">
                  <c:v>0</c:v>
                </c:pt>
                <c:pt idx="41175">
                  <c:v>0</c:v>
                </c:pt>
                <c:pt idx="41176">
                  <c:v>0</c:v>
                </c:pt>
                <c:pt idx="41177">
                  <c:v>1.5833333333333333</c:v>
                </c:pt>
                <c:pt idx="41178">
                  <c:v>0</c:v>
                </c:pt>
                <c:pt idx="41179">
                  <c:v>0</c:v>
                </c:pt>
                <c:pt idx="41180">
                  <c:v>0</c:v>
                </c:pt>
                <c:pt idx="41181">
                  <c:v>0</c:v>
                </c:pt>
                <c:pt idx="41182">
                  <c:v>0</c:v>
                </c:pt>
                <c:pt idx="41183">
                  <c:v>0</c:v>
                </c:pt>
                <c:pt idx="41184">
                  <c:v>0</c:v>
                </c:pt>
                <c:pt idx="41185">
                  <c:v>0</c:v>
                </c:pt>
                <c:pt idx="41186">
                  <c:v>0</c:v>
                </c:pt>
                <c:pt idx="41187">
                  <c:v>0</c:v>
                </c:pt>
                <c:pt idx="41188">
                  <c:v>0</c:v>
                </c:pt>
                <c:pt idx="41189">
                  <c:v>0</c:v>
                </c:pt>
                <c:pt idx="41190">
                  <c:v>0</c:v>
                </c:pt>
                <c:pt idx="41191">
                  <c:v>0</c:v>
                </c:pt>
                <c:pt idx="41192">
                  <c:v>0</c:v>
                </c:pt>
                <c:pt idx="41193">
                  <c:v>1.7727272727272727</c:v>
                </c:pt>
                <c:pt idx="41194">
                  <c:v>0</c:v>
                </c:pt>
                <c:pt idx="41195">
                  <c:v>0</c:v>
                </c:pt>
                <c:pt idx="41196">
                  <c:v>0</c:v>
                </c:pt>
                <c:pt idx="41197">
                  <c:v>0</c:v>
                </c:pt>
                <c:pt idx="41198">
                  <c:v>0</c:v>
                </c:pt>
                <c:pt idx="41199">
                  <c:v>0</c:v>
                </c:pt>
                <c:pt idx="41200">
                  <c:v>0</c:v>
                </c:pt>
                <c:pt idx="41201">
                  <c:v>0</c:v>
                </c:pt>
                <c:pt idx="41202">
                  <c:v>0</c:v>
                </c:pt>
                <c:pt idx="41203">
                  <c:v>1.6376811594202898</c:v>
                </c:pt>
                <c:pt idx="41204">
                  <c:v>1.8870967741935485</c:v>
                </c:pt>
                <c:pt idx="41205">
                  <c:v>0</c:v>
                </c:pt>
                <c:pt idx="41206">
                  <c:v>0</c:v>
                </c:pt>
                <c:pt idx="41207">
                  <c:v>0</c:v>
                </c:pt>
                <c:pt idx="41208">
                  <c:v>0</c:v>
                </c:pt>
                <c:pt idx="41209">
                  <c:v>0</c:v>
                </c:pt>
                <c:pt idx="41210">
                  <c:v>0</c:v>
                </c:pt>
                <c:pt idx="41211">
                  <c:v>0</c:v>
                </c:pt>
                <c:pt idx="41212">
                  <c:v>0</c:v>
                </c:pt>
                <c:pt idx="41213">
                  <c:v>0</c:v>
                </c:pt>
                <c:pt idx="41214">
                  <c:v>0</c:v>
                </c:pt>
                <c:pt idx="41215">
                  <c:v>0</c:v>
                </c:pt>
                <c:pt idx="41216">
                  <c:v>0</c:v>
                </c:pt>
                <c:pt idx="41217">
                  <c:v>0</c:v>
                </c:pt>
                <c:pt idx="41218">
                  <c:v>0</c:v>
                </c:pt>
                <c:pt idx="41219">
                  <c:v>1.78125</c:v>
                </c:pt>
                <c:pt idx="41220">
                  <c:v>0</c:v>
                </c:pt>
                <c:pt idx="41221">
                  <c:v>0</c:v>
                </c:pt>
                <c:pt idx="41222">
                  <c:v>0</c:v>
                </c:pt>
                <c:pt idx="41223">
                  <c:v>0</c:v>
                </c:pt>
                <c:pt idx="41224">
                  <c:v>0</c:v>
                </c:pt>
                <c:pt idx="41225">
                  <c:v>0</c:v>
                </c:pt>
                <c:pt idx="41226">
                  <c:v>0</c:v>
                </c:pt>
                <c:pt idx="41227">
                  <c:v>0</c:v>
                </c:pt>
                <c:pt idx="41228">
                  <c:v>0</c:v>
                </c:pt>
                <c:pt idx="41229">
                  <c:v>0</c:v>
                </c:pt>
                <c:pt idx="41230">
                  <c:v>1.9305555555555556</c:v>
                </c:pt>
                <c:pt idx="41231">
                  <c:v>0</c:v>
                </c:pt>
                <c:pt idx="41232">
                  <c:v>0</c:v>
                </c:pt>
                <c:pt idx="41233">
                  <c:v>0</c:v>
                </c:pt>
                <c:pt idx="41234">
                  <c:v>0</c:v>
                </c:pt>
                <c:pt idx="41235">
                  <c:v>0</c:v>
                </c:pt>
                <c:pt idx="41236">
                  <c:v>0</c:v>
                </c:pt>
                <c:pt idx="41237">
                  <c:v>0</c:v>
                </c:pt>
                <c:pt idx="41238">
                  <c:v>0</c:v>
                </c:pt>
                <c:pt idx="41239">
                  <c:v>0</c:v>
                </c:pt>
                <c:pt idx="41240">
                  <c:v>0</c:v>
                </c:pt>
                <c:pt idx="41241">
                  <c:v>0</c:v>
                </c:pt>
                <c:pt idx="41242">
                  <c:v>0</c:v>
                </c:pt>
                <c:pt idx="41243">
                  <c:v>0</c:v>
                </c:pt>
                <c:pt idx="41244">
                  <c:v>0</c:v>
                </c:pt>
                <c:pt idx="41245">
                  <c:v>0</c:v>
                </c:pt>
                <c:pt idx="41246">
                  <c:v>1.6875</c:v>
                </c:pt>
                <c:pt idx="41247">
                  <c:v>0</c:v>
                </c:pt>
                <c:pt idx="41248">
                  <c:v>2.0428571428571427</c:v>
                </c:pt>
                <c:pt idx="41249">
                  <c:v>0</c:v>
                </c:pt>
                <c:pt idx="41250">
                  <c:v>0</c:v>
                </c:pt>
                <c:pt idx="41251">
                  <c:v>0</c:v>
                </c:pt>
                <c:pt idx="41252">
                  <c:v>0</c:v>
                </c:pt>
                <c:pt idx="41253">
                  <c:v>0</c:v>
                </c:pt>
                <c:pt idx="41254">
                  <c:v>0</c:v>
                </c:pt>
                <c:pt idx="41255">
                  <c:v>0</c:v>
                </c:pt>
                <c:pt idx="41256">
                  <c:v>0</c:v>
                </c:pt>
                <c:pt idx="41257">
                  <c:v>0</c:v>
                </c:pt>
                <c:pt idx="41258">
                  <c:v>0</c:v>
                </c:pt>
                <c:pt idx="41259">
                  <c:v>0</c:v>
                </c:pt>
                <c:pt idx="41260">
                  <c:v>1.8507462686567164</c:v>
                </c:pt>
                <c:pt idx="41261">
                  <c:v>0</c:v>
                </c:pt>
                <c:pt idx="41262">
                  <c:v>0</c:v>
                </c:pt>
                <c:pt idx="41263">
                  <c:v>0</c:v>
                </c:pt>
                <c:pt idx="41264">
                  <c:v>0</c:v>
                </c:pt>
                <c:pt idx="41265">
                  <c:v>0</c:v>
                </c:pt>
                <c:pt idx="41266">
                  <c:v>0</c:v>
                </c:pt>
                <c:pt idx="41267">
                  <c:v>0</c:v>
                </c:pt>
                <c:pt idx="41268">
                  <c:v>0</c:v>
                </c:pt>
                <c:pt idx="41269">
                  <c:v>0</c:v>
                </c:pt>
                <c:pt idx="41270">
                  <c:v>0</c:v>
                </c:pt>
                <c:pt idx="41271">
                  <c:v>1.9682539682539681</c:v>
                </c:pt>
                <c:pt idx="41272">
                  <c:v>1.7058823529411764</c:v>
                </c:pt>
                <c:pt idx="41273">
                  <c:v>1.7428571428571429</c:v>
                </c:pt>
                <c:pt idx="41274">
                  <c:v>0</c:v>
                </c:pt>
                <c:pt idx="41275">
                  <c:v>2.0158730158730158</c:v>
                </c:pt>
                <c:pt idx="41276">
                  <c:v>0</c:v>
                </c:pt>
                <c:pt idx="41277">
                  <c:v>0</c:v>
                </c:pt>
                <c:pt idx="41278">
                  <c:v>0</c:v>
                </c:pt>
                <c:pt idx="41279">
                  <c:v>0</c:v>
                </c:pt>
                <c:pt idx="41280">
                  <c:v>0</c:v>
                </c:pt>
                <c:pt idx="41281">
                  <c:v>0.51428571428571423</c:v>
                </c:pt>
                <c:pt idx="41282">
                  <c:v>0</c:v>
                </c:pt>
                <c:pt idx="41283">
                  <c:v>0</c:v>
                </c:pt>
                <c:pt idx="41284">
                  <c:v>1.6849315068493151</c:v>
                </c:pt>
                <c:pt idx="41285">
                  <c:v>0</c:v>
                </c:pt>
                <c:pt idx="41286">
                  <c:v>0</c:v>
                </c:pt>
                <c:pt idx="41287">
                  <c:v>1.9420289855072463</c:v>
                </c:pt>
                <c:pt idx="41288">
                  <c:v>0</c:v>
                </c:pt>
                <c:pt idx="41289">
                  <c:v>0</c:v>
                </c:pt>
                <c:pt idx="41290">
                  <c:v>0</c:v>
                </c:pt>
                <c:pt idx="41291">
                  <c:v>2.0294117647058822</c:v>
                </c:pt>
                <c:pt idx="41292">
                  <c:v>0</c:v>
                </c:pt>
                <c:pt idx="41293">
                  <c:v>0</c:v>
                </c:pt>
                <c:pt idx="41294">
                  <c:v>0</c:v>
                </c:pt>
                <c:pt idx="41295">
                  <c:v>0</c:v>
                </c:pt>
                <c:pt idx="41296">
                  <c:v>0</c:v>
                </c:pt>
                <c:pt idx="41297">
                  <c:v>0</c:v>
                </c:pt>
                <c:pt idx="41298">
                  <c:v>0</c:v>
                </c:pt>
                <c:pt idx="41299">
                  <c:v>0</c:v>
                </c:pt>
                <c:pt idx="41300">
                  <c:v>1.8933333333333333</c:v>
                </c:pt>
                <c:pt idx="41301">
                  <c:v>0</c:v>
                </c:pt>
                <c:pt idx="41302">
                  <c:v>0</c:v>
                </c:pt>
                <c:pt idx="41303">
                  <c:v>0</c:v>
                </c:pt>
                <c:pt idx="41304">
                  <c:v>0</c:v>
                </c:pt>
                <c:pt idx="41305">
                  <c:v>0</c:v>
                </c:pt>
                <c:pt idx="41306">
                  <c:v>0</c:v>
                </c:pt>
                <c:pt idx="41307">
                  <c:v>0</c:v>
                </c:pt>
                <c:pt idx="41308">
                  <c:v>0</c:v>
                </c:pt>
                <c:pt idx="41309">
                  <c:v>0</c:v>
                </c:pt>
                <c:pt idx="41310">
                  <c:v>0</c:v>
                </c:pt>
                <c:pt idx="41311">
                  <c:v>0</c:v>
                </c:pt>
                <c:pt idx="41312">
                  <c:v>0</c:v>
                </c:pt>
                <c:pt idx="41313">
                  <c:v>0</c:v>
                </c:pt>
                <c:pt idx="41314">
                  <c:v>0</c:v>
                </c:pt>
                <c:pt idx="41315">
                  <c:v>0</c:v>
                </c:pt>
                <c:pt idx="41316">
                  <c:v>0</c:v>
                </c:pt>
                <c:pt idx="41317">
                  <c:v>0</c:v>
                </c:pt>
                <c:pt idx="41318">
                  <c:v>0</c:v>
                </c:pt>
                <c:pt idx="41319">
                  <c:v>0</c:v>
                </c:pt>
                <c:pt idx="41320">
                  <c:v>0</c:v>
                </c:pt>
                <c:pt idx="41321">
                  <c:v>0</c:v>
                </c:pt>
                <c:pt idx="41322">
                  <c:v>0</c:v>
                </c:pt>
                <c:pt idx="41323">
                  <c:v>0</c:v>
                </c:pt>
                <c:pt idx="41324">
                  <c:v>0</c:v>
                </c:pt>
                <c:pt idx="41325">
                  <c:v>0</c:v>
                </c:pt>
                <c:pt idx="41326">
                  <c:v>0</c:v>
                </c:pt>
                <c:pt idx="41327">
                  <c:v>0</c:v>
                </c:pt>
                <c:pt idx="41328">
                  <c:v>0</c:v>
                </c:pt>
                <c:pt idx="41329">
                  <c:v>0</c:v>
                </c:pt>
                <c:pt idx="41330">
                  <c:v>1.6849315068493151</c:v>
                </c:pt>
                <c:pt idx="41331">
                  <c:v>0</c:v>
                </c:pt>
                <c:pt idx="41332">
                  <c:v>0</c:v>
                </c:pt>
                <c:pt idx="41333">
                  <c:v>0</c:v>
                </c:pt>
                <c:pt idx="41334">
                  <c:v>0</c:v>
                </c:pt>
                <c:pt idx="41335">
                  <c:v>0</c:v>
                </c:pt>
                <c:pt idx="41336">
                  <c:v>0</c:v>
                </c:pt>
                <c:pt idx="41337">
                  <c:v>0</c:v>
                </c:pt>
                <c:pt idx="41338">
                  <c:v>0</c:v>
                </c:pt>
                <c:pt idx="41339">
                  <c:v>0</c:v>
                </c:pt>
                <c:pt idx="41340">
                  <c:v>0</c:v>
                </c:pt>
                <c:pt idx="41341">
                  <c:v>0</c:v>
                </c:pt>
                <c:pt idx="41342">
                  <c:v>0</c:v>
                </c:pt>
                <c:pt idx="41343">
                  <c:v>0</c:v>
                </c:pt>
                <c:pt idx="41344">
                  <c:v>0</c:v>
                </c:pt>
                <c:pt idx="41345">
                  <c:v>0</c:v>
                </c:pt>
                <c:pt idx="41346">
                  <c:v>0</c:v>
                </c:pt>
                <c:pt idx="41347">
                  <c:v>0</c:v>
                </c:pt>
                <c:pt idx="41348">
                  <c:v>0</c:v>
                </c:pt>
                <c:pt idx="41349">
                  <c:v>0</c:v>
                </c:pt>
                <c:pt idx="41350">
                  <c:v>0</c:v>
                </c:pt>
                <c:pt idx="41351">
                  <c:v>0</c:v>
                </c:pt>
                <c:pt idx="41352">
                  <c:v>0</c:v>
                </c:pt>
                <c:pt idx="41353">
                  <c:v>0</c:v>
                </c:pt>
                <c:pt idx="41354">
                  <c:v>0</c:v>
                </c:pt>
                <c:pt idx="41355">
                  <c:v>0</c:v>
                </c:pt>
                <c:pt idx="41356">
                  <c:v>0</c:v>
                </c:pt>
                <c:pt idx="41357">
                  <c:v>0</c:v>
                </c:pt>
                <c:pt idx="41358">
                  <c:v>0</c:v>
                </c:pt>
                <c:pt idx="41359">
                  <c:v>0</c:v>
                </c:pt>
                <c:pt idx="41360">
                  <c:v>0</c:v>
                </c:pt>
                <c:pt idx="41361">
                  <c:v>0</c:v>
                </c:pt>
                <c:pt idx="41362">
                  <c:v>0</c:v>
                </c:pt>
                <c:pt idx="41363">
                  <c:v>0</c:v>
                </c:pt>
                <c:pt idx="41364">
                  <c:v>0</c:v>
                </c:pt>
                <c:pt idx="41365">
                  <c:v>0</c:v>
                </c:pt>
                <c:pt idx="41366">
                  <c:v>0</c:v>
                </c:pt>
                <c:pt idx="41367">
                  <c:v>0</c:v>
                </c:pt>
                <c:pt idx="41368">
                  <c:v>1.5636363636363637</c:v>
                </c:pt>
                <c:pt idx="41369">
                  <c:v>0</c:v>
                </c:pt>
                <c:pt idx="41370">
                  <c:v>0</c:v>
                </c:pt>
                <c:pt idx="41371">
                  <c:v>0</c:v>
                </c:pt>
                <c:pt idx="41372">
                  <c:v>0</c:v>
                </c:pt>
                <c:pt idx="41373">
                  <c:v>0</c:v>
                </c:pt>
                <c:pt idx="41374">
                  <c:v>0</c:v>
                </c:pt>
                <c:pt idx="41375">
                  <c:v>0</c:v>
                </c:pt>
                <c:pt idx="41376">
                  <c:v>0</c:v>
                </c:pt>
                <c:pt idx="41377">
                  <c:v>0</c:v>
                </c:pt>
                <c:pt idx="41378">
                  <c:v>0</c:v>
                </c:pt>
                <c:pt idx="41379">
                  <c:v>0</c:v>
                </c:pt>
                <c:pt idx="41380">
                  <c:v>0</c:v>
                </c:pt>
                <c:pt idx="41381">
                  <c:v>0</c:v>
                </c:pt>
                <c:pt idx="41382">
                  <c:v>0</c:v>
                </c:pt>
                <c:pt idx="41383">
                  <c:v>0</c:v>
                </c:pt>
                <c:pt idx="41384">
                  <c:v>0</c:v>
                </c:pt>
                <c:pt idx="41385">
                  <c:v>0</c:v>
                </c:pt>
                <c:pt idx="41386">
                  <c:v>0</c:v>
                </c:pt>
                <c:pt idx="41387">
                  <c:v>0</c:v>
                </c:pt>
                <c:pt idx="41388">
                  <c:v>0</c:v>
                </c:pt>
                <c:pt idx="41389">
                  <c:v>0</c:v>
                </c:pt>
                <c:pt idx="41390">
                  <c:v>0</c:v>
                </c:pt>
                <c:pt idx="41391">
                  <c:v>0</c:v>
                </c:pt>
                <c:pt idx="41392">
                  <c:v>0</c:v>
                </c:pt>
                <c:pt idx="41393">
                  <c:v>0</c:v>
                </c:pt>
                <c:pt idx="41394">
                  <c:v>0</c:v>
                </c:pt>
                <c:pt idx="41395">
                  <c:v>0</c:v>
                </c:pt>
                <c:pt idx="41396">
                  <c:v>0</c:v>
                </c:pt>
                <c:pt idx="41397">
                  <c:v>0</c:v>
                </c:pt>
                <c:pt idx="41398">
                  <c:v>0</c:v>
                </c:pt>
                <c:pt idx="41399">
                  <c:v>0</c:v>
                </c:pt>
                <c:pt idx="41400">
                  <c:v>0</c:v>
                </c:pt>
                <c:pt idx="41401">
                  <c:v>0</c:v>
                </c:pt>
                <c:pt idx="41402">
                  <c:v>0</c:v>
                </c:pt>
                <c:pt idx="41403">
                  <c:v>0</c:v>
                </c:pt>
                <c:pt idx="41404">
                  <c:v>1.4827586206896552</c:v>
                </c:pt>
                <c:pt idx="41405">
                  <c:v>1.5254237288135593</c:v>
                </c:pt>
                <c:pt idx="41406">
                  <c:v>0</c:v>
                </c:pt>
                <c:pt idx="41407">
                  <c:v>0</c:v>
                </c:pt>
                <c:pt idx="41408">
                  <c:v>0</c:v>
                </c:pt>
                <c:pt idx="41409">
                  <c:v>0</c:v>
                </c:pt>
                <c:pt idx="41410">
                  <c:v>0</c:v>
                </c:pt>
                <c:pt idx="41411">
                  <c:v>0</c:v>
                </c:pt>
                <c:pt idx="41412">
                  <c:v>0</c:v>
                </c:pt>
                <c:pt idx="41413">
                  <c:v>0</c:v>
                </c:pt>
                <c:pt idx="41414">
                  <c:v>1.7619047619047619</c:v>
                </c:pt>
                <c:pt idx="41415">
                  <c:v>0</c:v>
                </c:pt>
                <c:pt idx="41416">
                  <c:v>0</c:v>
                </c:pt>
                <c:pt idx="41417">
                  <c:v>0</c:v>
                </c:pt>
                <c:pt idx="41418">
                  <c:v>0</c:v>
                </c:pt>
                <c:pt idx="41419">
                  <c:v>0</c:v>
                </c:pt>
                <c:pt idx="41420">
                  <c:v>0</c:v>
                </c:pt>
                <c:pt idx="41421">
                  <c:v>0</c:v>
                </c:pt>
                <c:pt idx="41422">
                  <c:v>0</c:v>
                </c:pt>
                <c:pt idx="41423">
                  <c:v>0</c:v>
                </c:pt>
                <c:pt idx="41424">
                  <c:v>0</c:v>
                </c:pt>
                <c:pt idx="41425">
                  <c:v>0</c:v>
                </c:pt>
                <c:pt idx="41426">
                  <c:v>0</c:v>
                </c:pt>
                <c:pt idx="41427">
                  <c:v>0</c:v>
                </c:pt>
                <c:pt idx="41428">
                  <c:v>1.5625</c:v>
                </c:pt>
                <c:pt idx="41429">
                  <c:v>0</c:v>
                </c:pt>
                <c:pt idx="41430">
                  <c:v>1.7</c:v>
                </c:pt>
                <c:pt idx="41431">
                  <c:v>1.4705882352941178</c:v>
                </c:pt>
                <c:pt idx="41432">
                  <c:v>1.53125</c:v>
                </c:pt>
                <c:pt idx="41433">
                  <c:v>1.3857142857142857</c:v>
                </c:pt>
                <c:pt idx="41434">
                  <c:v>1.7049180327868851</c:v>
                </c:pt>
                <c:pt idx="41435">
                  <c:v>1.4626865671641791</c:v>
                </c:pt>
                <c:pt idx="41436">
                  <c:v>0</c:v>
                </c:pt>
                <c:pt idx="41437">
                  <c:v>1.721311475409836</c:v>
                </c:pt>
                <c:pt idx="41438">
                  <c:v>0</c:v>
                </c:pt>
                <c:pt idx="41439">
                  <c:v>0</c:v>
                </c:pt>
                <c:pt idx="41440">
                  <c:v>1.2121212121212122</c:v>
                </c:pt>
                <c:pt idx="41441">
                  <c:v>2.0422535211267605</c:v>
                </c:pt>
                <c:pt idx="41442">
                  <c:v>0</c:v>
                </c:pt>
                <c:pt idx="41443">
                  <c:v>0</c:v>
                </c:pt>
                <c:pt idx="41444">
                  <c:v>1.591549295774648</c:v>
                </c:pt>
                <c:pt idx="41445">
                  <c:v>0</c:v>
                </c:pt>
                <c:pt idx="41446">
                  <c:v>0</c:v>
                </c:pt>
                <c:pt idx="41447">
                  <c:v>1.5</c:v>
                </c:pt>
                <c:pt idx="41448">
                  <c:v>1.6825396825396826</c:v>
                </c:pt>
                <c:pt idx="41449">
                  <c:v>0</c:v>
                </c:pt>
                <c:pt idx="41450">
                  <c:v>1.5873015873015872</c:v>
                </c:pt>
                <c:pt idx="41451">
                  <c:v>1.65625</c:v>
                </c:pt>
                <c:pt idx="41452">
                  <c:v>1.7333333333333334</c:v>
                </c:pt>
                <c:pt idx="41453">
                  <c:v>0</c:v>
                </c:pt>
                <c:pt idx="41454">
                  <c:v>1.7543859649122806</c:v>
                </c:pt>
                <c:pt idx="41455">
                  <c:v>0</c:v>
                </c:pt>
                <c:pt idx="41456">
                  <c:v>0</c:v>
                </c:pt>
                <c:pt idx="41457">
                  <c:v>1.7741935483870968</c:v>
                </c:pt>
                <c:pt idx="41458">
                  <c:v>1.32</c:v>
                </c:pt>
                <c:pt idx="41459">
                  <c:v>1.4925373134328359</c:v>
                </c:pt>
                <c:pt idx="41460">
                  <c:v>0</c:v>
                </c:pt>
                <c:pt idx="41461">
                  <c:v>0</c:v>
                </c:pt>
                <c:pt idx="41462">
                  <c:v>0</c:v>
                </c:pt>
                <c:pt idx="41463">
                  <c:v>1.452054794520548</c:v>
                </c:pt>
                <c:pt idx="41464">
                  <c:v>0</c:v>
                </c:pt>
                <c:pt idx="41465">
                  <c:v>1.5373134328358209</c:v>
                </c:pt>
                <c:pt idx="41466">
                  <c:v>1.5714285714285714</c:v>
                </c:pt>
                <c:pt idx="41467">
                  <c:v>1.734375</c:v>
                </c:pt>
                <c:pt idx="41468">
                  <c:v>1.8125</c:v>
                </c:pt>
                <c:pt idx="41469">
                  <c:v>1.8709677419354838</c:v>
                </c:pt>
                <c:pt idx="41470">
                  <c:v>0</c:v>
                </c:pt>
                <c:pt idx="41471">
                  <c:v>0</c:v>
                </c:pt>
                <c:pt idx="41472">
                  <c:v>0</c:v>
                </c:pt>
                <c:pt idx="41473">
                  <c:v>0</c:v>
                </c:pt>
                <c:pt idx="41474">
                  <c:v>1.7462686567164178</c:v>
                </c:pt>
                <c:pt idx="41475">
                  <c:v>0</c:v>
                </c:pt>
                <c:pt idx="41476">
                  <c:v>0</c:v>
                </c:pt>
                <c:pt idx="41477">
                  <c:v>1.875</c:v>
                </c:pt>
                <c:pt idx="41478">
                  <c:v>2</c:v>
                </c:pt>
                <c:pt idx="41479">
                  <c:v>1.6285714285714286</c:v>
                </c:pt>
                <c:pt idx="41480">
                  <c:v>1.527027027027027</c:v>
                </c:pt>
                <c:pt idx="41481">
                  <c:v>1.4864864864864864</c:v>
                </c:pt>
                <c:pt idx="41482">
                  <c:v>1.8387096774193548</c:v>
                </c:pt>
                <c:pt idx="41483">
                  <c:v>1.7462686567164178</c:v>
                </c:pt>
                <c:pt idx="41484">
                  <c:v>1.8125</c:v>
                </c:pt>
                <c:pt idx="41485">
                  <c:v>1.8571428571428572</c:v>
                </c:pt>
                <c:pt idx="41486">
                  <c:v>1.7647058823529411</c:v>
                </c:pt>
                <c:pt idx="41487">
                  <c:v>0</c:v>
                </c:pt>
                <c:pt idx="41488">
                  <c:v>0</c:v>
                </c:pt>
                <c:pt idx="41489">
                  <c:v>1.890625</c:v>
                </c:pt>
                <c:pt idx="41490">
                  <c:v>1.6388888888888888</c:v>
                </c:pt>
                <c:pt idx="41491">
                  <c:v>2.0862068965517242</c:v>
                </c:pt>
                <c:pt idx="41492">
                  <c:v>1.6388888888888888</c:v>
                </c:pt>
                <c:pt idx="41493">
                  <c:v>0</c:v>
                </c:pt>
                <c:pt idx="41494">
                  <c:v>0</c:v>
                </c:pt>
                <c:pt idx="41495">
                  <c:v>0</c:v>
                </c:pt>
                <c:pt idx="41496">
                  <c:v>0</c:v>
                </c:pt>
                <c:pt idx="41497">
                  <c:v>1.7121212121212122</c:v>
                </c:pt>
                <c:pt idx="41498">
                  <c:v>1.838235294117647</c:v>
                </c:pt>
                <c:pt idx="41499">
                  <c:v>1.6896551724137931</c:v>
                </c:pt>
                <c:pt idx="41500">
                  <c:v>1.6949152542372881</c:v>
                </c:pt>
                <c:pt idx="41501">
                  <c:v>1.6229508196721312</c:v>
                </c:pt>
                <c:pt idx="41502">
                  <c:v>2.0158730158730158</c:v>
                </c:pt>
                <c:pt idx="41503">
                  <c:v>0</c:v>
                </c:pt>
                <c:pt idx="41504">
                  <c:v>0</c:v>
                </c:pt>
                <c:pt idx="41505">
                  <c:v>0</c:v>
                </c:pt>
                <c:pt idx="41506">
                  <c:v>0</c:v>
                </c:pt>
                <c:pt idx="41507">
                  <c:v>1.625</c:v>
                </c:pt>
                <c:pt idx="41508">
                  <c:v>1.523076923076923</c:v>
                </c:pt>
                <c:pt idx="41509">
                  <c:v>0</c:v>
                </c:pt>
                <c:pt idx="41510">
                  <c:v>0</c:v>
                </c:pt>
                <c:pt idx="41511">
                  <c:v>0</c:v>
                </c:pt>
                <c:pt idx="41512">
                  <c:v>0</c:v>
                </c:pt>
                <c:pt idx="41513">
                  <c:v>0</c:v>
                </c:pt>
                <c:pt idx="41514">
                  <c:v>0</c:v>
                </c:pt>
                <c:pt idx="41515">
                  <c:v>0</c:v>
                </c:pt>
                <c:pt idx="41516">
                  <c:v>0</c:v>
                </c:pt>
                <c:pt idx="41517">
                  <c:v>0</c:v>
                </c:pt>
                <c:pt idx="41518">
                  <c:v>0</c:v>
                </c:pt>
                <c:pt idx="41519">
                  <c:v>0</c:v>
                </c:pt>
                <c:pt idx="41520">
                  <c:v>0</c:v>
                </c:pt>
                <c:pt idx="41521">
                  <c:v>0</c:v>
                </c:pt>
                <c:pt idx="41522">
                  <c:v>0</c:v>
                </c:pt>
                <c:pt idx="41523">
                  <c:v>0</c:v>
                </c:pt>
                <c:pt idx="41524">
                  <c:v>0</c:v>
                </c:pt>
                <c:pt idx="41525">
                  <c:v>0</c:v>
                </c:pt>
                <c:pt idx="41526">
                  <c:v>0</c:v>
                </c:pt>
                <c:pt idx="41527">
                  <c:v>1.8688524590163935</c:v>
                </c:pt>
                <c:pt idx="41528">
                  <c:v>0</c:v>
                </c:pt>
                <c:pt idx="41529">
                  <c:v>0</c:v>
                </c:pt>
                <c:pt idx="41530">
                  <c:v>1.75</c:v>
                </c:pt>
                <c:pt idx="41531">
                  <c:v>1.8644067796610169</c:v>
                </c:pt>
                <c:pt idx="41532">
                  <c:v>0</c:v>
                </c:pt>
                <c:pt idx="41533">
                  <c:v>1.7538461538461538</c:v>
                </c:pt>
                <c:pt idx="41534">
                  <c:v>1.6351351351351351</c:v>
                </c:pt>
                <c:pt idx="41535">
                  <c:v>0</c:v>
                </c:pt>
                <c:pt idx="41536">
                  <c:v>1.5443037974683544</c:v>
                </c:pt>
                <c:pt idx="41537">
                  <c:v>1.911764705882353</c:v>
                </c:pt>
                <c:pt idx="41538">
                  <c:v>1.7808219178082192</c:v>
                </c:pt>
                <c:pt idx="41539">
                  <c:v>0</c:v>
                </c:pt>
                <c:pt idx="41540">
                  <c:v>0</c:v>
                </c:pt>
                <c:pt idx="41541">
                  <c:v>0</c:v>
                </c:pt>
                <c:pt idx="41542">
                  <c:v>0</c:v>
                </c:pt>
                <c:pt idx="41543">
                  <c:v>0</c:v>
                </c:pt>
                <c:pt idx="41544">
                  <c:v>0</c:v>
                </c:pt>
                <c:pt idx="41545">
                  <c:v>0</c:v>
                </c:pt>
                <c:pt idx="41546">
                  <c:v>0</c:v>
                </c:pt>
                <c:pt idx="41547">
                  <c:v>0</c:v>
                </c:pt>
                <c:pt idx="41548">
                  <c:v>0</c:v>
                </c:pt>
                <c:pt idx="41549">
                  <c:v>0</c:v>
                </c:pt>
                <c:pt idx="41550">
                  <c:v>0</c:v>
                </c:pt>
                <c:pt idx="41551">
                  <c:v>0</c:v>
                </c:pt>
                <c:pt idx="41552">
                  <c:v>0</c:v>
                </c:pt>
                <c:pt idx="41553">
                  <c:v>0</c:v>
                </c:pt>
                <c:pt idx="41554">
                  <c:v>0</c:v>
                </c:pt>
                <c:pt idx="41555">
                  <c:v>0</c:v>
                </c:pt>
                <c:pt idx="41556">
                  <c:v>0</c:v>
                </c:pt>
                <c:pt idx="41557">
                  <c:v>0</c:v>
                </c:pt>
                <c:pt idx="41558">
                  <c:v>0</c:v>
                </c:pt>
                <c:pt idx="41559">
                  <c:v>0</c:v>
                </c:pt>
                <c:pt idx="41560">
                  <c:v>0</c:v>
                </c:pt>
                <c:pt idx="41561">
                  <c:v>0</c:v>
                </c:pt>
                <c:pt idx="41562">
                  <c:v>0</c:v>
                </c:pt>
                <c:pt idx="41563">
                  <c:v>0</c:v>
                </c:pt>
                <c:pt idx="41564">
                  <c:v>0</c:v>
                </c:pt>
                <c:pt idx="41565">
                  <c:v>0</c:v>
                </c:pt>
                <c:pt idx="41566">
                  <c:v>0</c:v>
                </c:pt>
                <c:pt idx="41567">
                  <c:v>0</c:v>
                </c:pt>
                <c:pt idx="41568">
                  <c:v>0</c:v>
                </c:pt>
                <c:pt idx="41569">
                  <c:v>0</c:v>
                </c:pt>
                <c:pt idx="41570">
                  <c:v>0</c:v>
                </c:pt>
                <c:pt idx="41571">
                  <c:v>0</c:v>
                </c:pt>
                <c:pt idx="41572">
                  <c:v>0</c:v>
                </c:pt>
                <c:pt idx="41573">
                  <c:v>0</c:v>
                </c:pt>
                <c:pt idx="41574">
                  <c:v>0</c:v>
                </c:pt>
                <c:pt idx="41575">
                  <c:v>1.5714285714285714</c:v>
                </c:pt>
                <c:pt idx="41576">
                  <c:v>0</c:v>
                </c:pt>
                <c:pt idx="41577">
                  <c:v>0</c:v>
                </c:pt>
                <c:pt idx="41578">
                  <c:v>0</c:v>
                </c:pt>
                <c:pt idx="41579">
                  <c:v>0</c:v>
                </c:pt>
                <c:pt idx="41580">
                  <c:v>0</c:v>
                </c:pt>
                <c:pt idx="41581">
                  <c:v>0</c:v>
                </c:pt>
                <c:pt idx="41582">
                  <c:v>0</c:v>
                </c:pt>
                <c:pt idx="41583">
                  <c:v>0</c:v>
                </c:pt>
                <c:pt idx="41584">
                  <c:v>0</c:v>
                </c:pt>
                <c:pt idx="41585">
                  <c:v>0</c:v>
                </c:pt>
                <c:pt idx="41586">
                  <c:v>0</c:v>
                </c:pt>
                <c:pt idx="41587">
                  <c:v>0</c:v>
                </c:pt>
                <c:pt idx="41588">
                  <c:v>0</c:v>
                </c:pt>
                <c:pt idx="41589">
                  <c:v>0</c:v>
                </c:pt>
                <c:pt idx="41590">
                  <c:v>0</c:v>
                </c:pt>
                <c:pt idx="41591">
                  <c:v>1.791044776119403</c:v>
                </c:pt>
                <c:pt idx="41592">
                  <c:v>1.7727272727272727</c:v>
                </c:pt>
                <c:pt idx="41593">
                  <c:v>0</c:v>
                </c:pt>
                <c:pt idx="41594">
                  <c:v>0</c:v>
                </c:pt>
                <c:pt idx="41595">
                  <c:v>0</c:v>
                </c:pt>
                <c:pt idx="41596">
                  <c:v>0</c:v>
                </c:pt>
                <c:pt idx="41597">
                  <c:v>0</c:v>
                </c:pt>
                <c:pt idx="41598">
                  <c:v>1.6129032258064515</c:v>
                </c:pt>
                <c:pt idx="41599">
                  <c:v>1.7222222222222223</c:v>
                </c:pt>
                <c:pt idx="41600">
                  <c:v>0</c:v>
                </c:pt>
                <c:pt idx="41601">
                  <c:v>1.3866666666666667</c:v>
                </c:pt>
                <c:pt idx="41602">
                  <c:v>0</c:v>
                </c:pt>
                <c:pt idx="41603">
                  <c:v>0</c:v>
                </c:pt>
                <c:pt idx="41604">
                  <c:v>0</c:v>
                </c:pt>
                <c:pt idx="41605">
                  <c:v>0</c:v>
                </c:pt>
                <c:pt idx="41606">
                  <c:v>0</c:v>
                </c:pt>
                <c:pt idx="41607">
                  <c:v>0</c:v>
                </c:pt>
                <c:pt idx="41608">
                  <c:v>0</c:v>
                </c:pt>
                <c:pt idx="41609">
                  <c:v>0</c:v>
                </c:pt>
                <c:pt idx="41610">
                  <c:v>1.6785714285714286</c:v>
                </c:pt>
                <c:pt idx="41611">
                  <c:v>1.855072463768116</c:v>
                </c:pt>
                <c:pt idx="41612">
                  <c:v>0</c:v>
                </c:pt>
                <c:pt idx="41613">
                  <c:v>0</c:v>
                </c:pt>
                <c:pt idx="41614">
                  <c:v>1.835820895522388</c:v>
                </c:pt>
                <c:pt idx="41615">
                  <c:v>1.5256410256410255</c:v>
                </c:pt>
                <c:pt idx="41616">
                  <c:v>1.8676470588235294</c:v>
                </c:pt>
                <c:pt idx="41617">
                  <c:v>1.9142857142857144</c:v>
                </c:pt>
                <c:pt idx="41618">
                  <c:v>1.9558823529411764</c:v>
                </c:pt>
                <c:pt idx="41619">
                  <c:v>1.9710144927536233</c:v>
                </c:pt>
                <c:pt idx="41620">
                  <c:v>1.8108108108108107</c:v>
                </c:pt>
                <c:pt idx="41621">
                  <c:v>1.943661971830986</c:v>
                </c:pt>
                <c:pt idx="41622">
                  <c:v>0</c:v>
                </c:pt>
                <c:pt idx="41623">
                  <c:v>0</c:v>
                </c:pt>
                <c:pt idx="41624">
                  <c:v>1.7142857142857142</c:v>
                </c:pt>
                <c:pt idx="41625">
                  <c:v>1.967741935483871</c:v>
                </c:pt>
                <c:pt idx="41626">
                  <c:v>0</c:v>
                </c:pt>
                <c:pt idx="41627">
                  <c:v>0</c:v>
                </c:pt>
                <c:pt idx="41628">
                  <c:v>0</c:v>
                </c:pt>
                <c:pt idx="41629">
                  <c:v>0</c:v>
                </c:pt>
                <c:pt idx="41630">
                  <c:v>0</c:v>
                </c:pt>
                <c:pt idx="41631">
                  <c:v>0</c:v>
                </c:pt>
                <c:pt idx="41632">
                  <c:v>0</c:v>
                </c:pt>
                <c:pt idx="41633">
                  <c:v>0</c:v>
                </c:pt>
                <c:pt idx="41634">
                  <c:v>0</c:v>
                </c:pt>
                <c:pt idx="41635">
                  <c:v>0</c:v>
                </c:pt>
                <c:pt idx="41636">
                  <c:v>0</c:v>
                </c:pt>
                <c:pt idx="41637">
                  <c:v>0</c:v>
                </c:pt>
                <c:pt idx="41638">
                  <c:v>0</c:v>
                </c:pt>
                <c:pt idx="41639">
                  <c:v>0</c:v>
                </c:pt>
                <c:pt idx="41640">
                  <c:v>0</c:v>
                </c:pt>
                <c:pt idx="41641">
                  <c:v>0</c:v>
                </c:pt>
                <c:pt idx="41642">
                  <c:v>0</c:v>
                </c:pt>
                <c:pt idx="41643">
                  <c:v>0</c:v>
                </c:pt>
                <c:pt idx="41644">
                  <c:v>0</c:v>
                </c:pt>
                <c:pt idx="41645">
                  <c:v>0</c:v>
                </c:pt>
                <c:pt idx="41646">
                  <c:v>0</c:v>
                </c:pt>
                <c:pt idx="41647">
                  <c:v>0</c:v>
                </c:pt>
                <c:pt idx="41648">
                  <c:v>0</c:v>
                </c:pt>
                <c:pt idx="41649">
                  <c:v>0</c:v>
                </c:pt>
                <c:pt idx="41650">
                  <c:v>0</c:v>
                </c:pt>
                <c:pt idx="41651">
                  <c:v>0</c:v>
                </c:pt>
                <c:pt idx="41652">
                  <c:v>0</c:v>
                </c:pt>
                <c:pt idx="41653">
                  <c:v>0</c:v>
                </c:pt>
                <c:pt idx="41654">
                  <c:v>0</c:v>
                </c:pt>
                <c:pt idx="41655">
                  <c:v>0</c:v>
                </c:pt>
                <c:pt idx="41656">
                  <c:v>0</c:v>
                </c:pt>
                <c:pt idx="41657">
                  <c:v>0</c:v>
                </c:pt>
                <c:pt idx="41658">
                  <c:v>0</c:v>
                </c:pt>
                <c:pt idx="41659">
                  <c:v>0</c:v>
                </c:pt>
                <c:pt idx="41660">
                  <c:v>0</c:v>
                </c:pt>
                <c:pt idx="41661">
                  <c:v>0</c:v>
                </c:pt>
                <c:pt idx="41662">
                  <c:v>0</c:v>
                </c:pt>
                <c:pt idx="41663">
                  <c:v>0</c:v>
                </c:pt>
                <c:pt idx="41664">
                  <c:v>0</c:v>
                </c:pt>
                <c:pt idx="41665">
                  <c:v>0</c:v>
                </c:pt>
                <c:pt idx="41666">
                  <c:v>0</c:v>
                </c:pt>
                <c:pt idx="41667">
                  <c:v>0</c:v>
                </c:pt>
                <c:pt idx="41668">
                  <c:v>0</c:v>
                </c:pt>
                <c:pt idx="41669">
                  <c:v>0</c:v>
                </c:pt>
                <c:pt idx="41670">
                  <c:v>0</c:v>
                </c:pt>
                <c:pt idx="41671">
                  <c:v>0</c:v>
                </c:pt>
                <c:pt idx="41672">
                  <c:v>2</c:v>
                </c:pt>
                <c:pt idx="41673">
                  <c:v>0</c:v>
                </c:pt>
                <c:pt idx="41674">
                  <c:v>1.96</c:v>
                </c:pt>
                <c:pt idx="41675">
                  <c:v>0</c:v>
                </c:pt>
                <c:pt idx="41676">
                  <c:v>0</c:v>
                </c:pt>
                <c:pt idx="41677">
                  <c:v>0</c:v>
                </c:pt>
                <c:pt idx="41678">
                  <c:v>0</c:v>
                </c:pt>
                <c:pt idx="41679">
                  <c:v>1.8461538461538463</c:v>
                </c:pt>
                <c:pt idx="41680">
                  <c:v>0</c:v>
                </c:pt>
                <c:pt idx="41681">
                  <c:v>0</c:v>
                </c:pt>
                <c:pt idx="41682">
                  <c:v>0</c:v>
                </c:pt>
                <c:pt idx="41683">
                  <c:v>0</c:v>
                </c:pt>
                <c:pt idx="41684">
                  <c:v>0</c:v>
                </c:pt>
                <c:pt idx="41685">
                  <c:v>0</c:v>
                </c:pt>
                <c:pt idx="41686">
                  <c:v>0</c:v>
                </c:pt>
                <c:pt idx="41687">
                  <c:v>0</c:v>
                </c:pt>
                <c:pt idx="41688">
                  <c:v>0</c:v>
                </c:pt>
                <c:pt idx="41689">
                  <c:v>0</c:v>
                </c:pt>
                <c:pt idx="41690">
                  <c:v>1.6949152542372881</c:v>
                </c:pt>
                <c:pt idx="41691">
                  <c:v>0</c:v>
                </c:pt>
                <c:pt idx="41692">
                  <c:v>0</c:v>
                </c:pt>
                <c:pt idx="41693">
                  <c:v>1.640625</c:v>
                </c:pt>
                <c:pt idx="41694">
                  <c:v>0</c:v>
                </c:pt>
                <c:pt idx="41695">
                  <c:v>1.7741935483870968</c:v>
                </c:pt>
                <c:pt idx="41696">
                  <c:v>0</c:v>
                </c:pt>
                <c:pt idx="41697">
                  <c:v>0</c:v>
                </c:pt>
                <c:pt idx="41698">
                  <c:v>0</c:v>
                </c:pt>
                <c:pt idx="41699">
                  <c:v>0</c:v>
                </c:pt>
                <c:pt idx="41700">
                  <c:v>0</c:v>
                </c:pt>
                <c:pt idx="41701">
                  <c:v>0</c:v>
                </c:pt>
                <c:pt idx="41702">
                  <c:v>0</c:v>
                </c:pt>
                <c:pt idx="41703">
                  <c:v>0</c:v>
                </c:pt>
                <c:pt idx="41704">
                  <c:v>0</c:v>
                </c:pt>
                <c:pt idx="41705">
                  <c:v>1.6875</c:v>
                </c:pt>
                <c:pt idx="41706">
                  <c:v>0</c:v>
                </c:pt>
                <c:pt idx="41707">
                  <c:v>0</c:v>
                </c:pt>
                <c:pt idx="41708">
                  <c:v>0</c:v>
                </c:pt>
                <c:pt idx="41709">
                  <c:v>0</c:v>
                </c:pt>
                <c:pt idx="41710">
                  <c:v>0</c:v>
                </c:pt>
                <c:pt idx="41711">
                  <c:v>0</c:v>
                </c:pt>
                <c:pt idx="41712">
                  <c:v>1.5454545454545454</c:v>
                </c:pt>
                <c:pt idx="41713">
                  <c:v>0</c:v>
                </c:pt>
                <c:pt idx="41714">
                  <c:v>1.8709677419354838</c:v>
                </c:pt>
                <c:pt idx="41715">
                  <c:v>0</c:v>
                </c:pt>
                <c:pt idx="41716">
                  <c:v>0</c:v>
                </c:pt>
                <c:pt idx="41717">
                  <c:v>0</c:v>
                </c:pt>
                <c:pt idx="41718">
                  <c:v>0</c:v>
                </c:pt>
                <c:pt idx="41719">
                  <c:v>0</c:v>
                </c:pt>
                <c:pt idx="41720">
                  <c:v>0</c:v>
                </c:pt>
                <c:pt idx="41721">
                  <c:v>0</c:v>
                </c:pt>
                <c:pt idx="41722">
                  <c:v>0</c:v>
                </c:pt>
                <c:pt idx="41723">
                  <c:v>0</c:v>
                </c:pt>
                <c:pt idx="41724">
                  <c:v>0</c:v>
                </c:pt>
                <c:pt idx="41725">
                  <c:v>0</c:v>
                </c:pt>
                <c:pt idx="41726">
                  <c:v>0</c:v>
                </c:pt>
                <c:pt idx="41727">
                  <c:v>0</c:v>
                </c:pt>
                <c:pt idx="41728">
                  <c:v>0</c:v>
                </c:pt>
                <c:pt idx="41729">
                  <c:v>0</c:v>
                </c:pt>
                <c:pt idx="41730">
                  <c:v>0</c:v>
                </c:pt>
                <c:pt idx="41731">
                  <c:v>0</c:v>
                </c:pt>
                <c:pt idx="41732">
                  <c:v>0</c:v>
                </c:pt>
                <c:pt idx="41733">
                  <c:v>0</c:v>
                </c:pt>
                <c:pt idx="41734">
                  <c:v>0</c:v>
                </c:pt>
                <c:pt idx="41735">
                  <c:v>0</c:v>
                </c:pt>
                <c:pt idx="41736">
                  <c:v>0</c:v>
                </c:pt>
                <c:pt idx="41737">
                  <c:v>0</c:v>
                </c:pt>
                <c:pt idx="41738">
                  <c:v>0</c:v>
                </c:pt>
                <c:pt idx="41739">
                  <c:v>0</c:v>
                </c:pt>
                <c:pt idx="41740">
                  <c:v>0</c:v>
                </c:pt>
                <c:pt idx="41741">
                  <c:v>0</c:v>
                </c:pt>
                <c:pt idx="41742">
                  <c:v>0</c:v>
                </c:pt>
                <c:pt idx="41743">
                  <c:v>0</c:v>
                </c:pt>
                <c:pt idx="41744">
                  <c:v>0</c:v>
                </c:pt>
                <c:pt idx="41745">
                  <c:v>1.7727272727272727</c:v>
                </c:pt>
                <c:pt idx="41746">
                  <c:v>1.8870967741935485</c:v>
                </c:pt>
                <c:pt idx="41747">
                  <c:v>0</c:v>
                </c:pt>
                <c:pt idx="41748">
                  <c:v>0</c:v>
                </c:pt>
                <c:pt idx="41749">
                  <c:v>0</c:v>
                </c:pt>
                <c:pt idx="41750">
                  <c:v>0</c:v>
                </c:pt>
                <c:pt idx="41751">
                  <c:v>2.0298507462686568</c:v>
                </c:pt>
                <c:pt idx="41752">
                  <c:v>1.9848484848484849</c:v>
                </c:pt>
                <c:pt idx="41753">
                  <c:v>2.046153846153846</c:v>
                </c:pt>
                <c:pt idx="41754">
                  <c:v>0</c:v>
                </c:pt>
                <c:pt idx="41755">
                  <c:v>0</c:v>
                </c:pt>
                <c:pt idx="41756">
                  <c:v>0</c:v>
                </c:pt>
                <c:pt idx="41757">
                  <c:v>0</c:v>
                </c:pt>
                <c:pt idx="41758">
                  <c:v>0</c:v>
                </c:pt>
                <c:pt idx="41759">
                  <c:v>0</c:v>
                </c:pt>
                <c:pt idx="41760">
                  <c:v>0</c:v>
                </c:pt>
                <c:pt idx="41761">
                  <c:v>0</c:v>
                </c:pt>
                <c:pt idx="41762">
                  <c:v>0</c:v>
                </c:pt>
                <c:pt idx="41763">
                  <c:v>0</c:v>
                </c:pt>
                <c:pt idx="41764">
                  <c:v>0</c:v>
                </c:pt>
                <c:pt idx="41765">
                  <c:v>0</c:v>
                </c:pt>
                <c:pt idx="41766">
                  <c:v>1.5909090909090908</c:v>
                </c:pt>
                <c:pt idx="41767">
                  <c:v>1.6825396825396826</c:v>
                </c:pt>
                <c:pt idx="41768">
                  <c:v>1.6666666666666667</c:v>
                </c:pt>
                <c:pt idx="41769">
                  <c:v>0</c:v>
                </c:pt>
                <c:pt idx="41770">
                  <c:v>0</c:v>
                </c:pt>
                <c:pt idx="41771">
                  <c:v>0</c:v>
                </c:pt>
                <c:pt idx="41772">
                  <c:v>0</c:v>
                </c:pt>
                <c:pt idx="41773">
                  <c:v>0</c:v>
                </c:pt>
                <c:pt idx="41774">
                  <c:v>0</c:v>
                </c:pt>
                <c:pt idx="41775">
                  <c:v>0</c:v>
                </c:pt>
                <c:pt idx="41776">
                  <c:v>0</c:v>
                </c:pt>
                <c:pt idx="41777">
                  <c:v>0</c:v>
                </c:pt>
                <c:pt idx="41778">
                  <c:v>0</c:v>
                </c:pt>
                <c:pt idx="41779">
                  <c:v>0</c:v>
                </c:pt>
                <c:pt idx="41780">
                  <c:v>0</c:v>
                </c:pt>
                <c:pt idx="41781">
                  <c:v>0</c:v>
                </c:pt>
                <c:pt idx="41782">
                  <c:v>0</c:v>
                </c:pt>
                <c:pt idx="41783">
                  <c:v>0</c:v>
                </c:pt>
                <c:pt idx="41784">
                  <c:v>0</c:v>
                </c:pt>
                <c:pt idx="41785">
                  <c:v>0</c:v>
                </c:pt>
                <c:pt idx="41786">
                  <c:v>0</c:v>
                </c:pt>
                <c:pt idx="41787">
                  <c:v>0</c:v>
                </c:pt>
                <c:pt idx="41788">
                  <c:v>0</c:v>
                </c:pt>
                <c:pt idx="41789">
                  <c:v>0</c:v>
                </c:pt>
                <c:pt idx="41790">
                  <c:v>0</c:v>
                </c:pt>
                <c:pt idx="41791">
                  <c:v>0</c:v>
                </c:pt>
                <c:pt idx="41792">
                  <c:v>1.7714285714285714</c:v>
                </c:pt>
                <c:pt idx="41793">
                  <c:v>1.955223880597015</c:v>
                </c:pt>
                <c:pt idx="41794">
                  <c:v>2.044776119402985</c:v>
                </c:pt>
                <c:pt idx="41795">
                  <c:v>0</c:v>
                </c:pt>
                <c:pt idx="41796">
                  <c:v>0</c:v>
                </c:pt>
                <c:pt idx="41797">
                  <c:v>0</c:v>
                </c:pt>
                <c:pt idx="41798">
                  <c:v>0</c:v>
                </c:pt>
                <c:pt idx="41799">
                  <c:v>0</c:v>
                </c:pt>
                <c:pt idx="41800">
                  <c:v>0</c:v>
                </c:pt>
                <c:pt idx="41801">
                  <c:v>0</c:v>
                </c:pt>
                <c:pt idx="41802">
                  <c:v>0</c:v>
                </c:pt>
                <c:pt idx="41803">
                  <c:v>0</c:v>
                </c:pt>
                <c:pt idx="41804">
                  <c:v>1.5483870967741935</c:v>
                </c:pt>
                <c:pt idx="41805">
                  <c:v>1.7419354838709677</c:v>
                </c:pt>
                <c:pt idx="41806">
                  <c:v>0</c:v>
                </c:pt>
                <c:pt idx="41807">
                  <c:v>1.9333333333333333</c:v>
                </c:pt>
                <c:pt idx="41808">
                  <c:v>1.8253968253968254</c:v>
                </c:pt>
                <c:pt idx="41809">
                  <c:v>1.8412698412698412</c:v>
                </c:pt>
                <c:pt idx="41810">
                  <c:v>0</c:v>
                </c:pt>
                <c:pt idx="41811">
                  <c:v>1.6756756756756757</c:v>
                </c:pt>
                <c:pt idx="41812">
                  <c:v>1.7027027027027026</c:v>
                </c:pt>
                <c:pt idx="41813">
                  <c:v>1.4814814814814814</c:v>
                </c:pt>
                <c:pt idx="41814">
                  <c:v>1.8028169014084507</c:v>
                </c:pt>
                <c:pt idx="41815">
                  <c:v>1.8028169014084507</c:v>
                </c:pt>
                <c:pt idx="41816">
                  <c:v>0</c:v>
                </c:pt>
                <c:pt idx="41817">
                  <c:v>1.6582278481012658</c:v>
                </c:pt>
                <c:pt idx="41818">
                  <c:v>0</c:v>
                </c:pt>
                <c:pt idx="41819">
                  <c:v>0</c:v>
                </c:pt>
                <c:pt idx="41820">
                  <c:v>0</c:v>
                </c:pt>
                <c:pt idx="41821">
                  <c:v>0</c:v>
                </c:pt>
                <c:pt idx="41822">
                  <c:v>0</c:v>
                </c:pt>
                <c:pt idx="41823">
                  <c:v>0</c:v>
                </c:pt>
                <c:pt idx="41824">
                  <c:v>0</c:v>
                </c:pt>
                <c:pt idx="41825">
                  <c:v>0</c:v>
                </c:pt>
                <c:pt idx="41826">
                  <c:v>0</c:v>
                </c:pt>
                <c:pt idx="41827">
                  <c:v>0</c:v>
                </c:pt>
                <c:pt idx="41828">
                  <c:v>0</c:v>
                </c:pt>
                <c:pt idx="41829">
                  <c:v>0</c:v>
                </c:pt>
                <c:pt idx="41830">
                  <c:v>0</c:v>
                </c:pt>
                <c:pt idx="41831">
                  <c:v>1.736842105263158</c:v>
                </c:pt>
                <c:pt idx="41832">
                  <c:v>0</c:v>
                </c:pt>
                <c:pt idx="41833">
                  <c:v>0</c:v>
                </c:pt>
                <c:pt idx="41834">
                  <c:v>0</c:v>
                </c:pt>
                <c:pt idx="41835">
                  <c:v>0</c:v>
                </c:pt>
                <c:pt idx="41836">
                  <c:v>0</c:v>
                </c:pt>
                <c:pt idx="41837">
                  <c:v>0</c:v>
                </c:pt>
                <c:pt idx="41838">
                  <c:v>0</c:v>
                </c:pt>
                <c:pt idx="41839">
                  <c:v>1.9402985074626866</c:v>
                </c:pt>
                <c:pt idx="41840">
                  <c:v>0</c:v>
                </c:pt>
                <c:pt idx="41841">
                  <c:v>1.8888888888888888</c:v>
                </c:pt>
                <c:pt idx="41842">
                  <c:v>0</c:v>
                </c:pt>
                <c:pt idx="41843">
                  <c:v>0</c:v>
                </c:pt>
                <c:pt idx="41844">
                  <c:v>0</c:v>
                </c:pt>
                <c:pt idx="41845">
                  <c:v>2.0757575757575757</c:v>
                </c:pt>
                <c:pt idx="41846">
                  <c:v>0</c:v>
                </c:pt>
                <c:pt idx="41847">
                  <c:v>0</c:v>
                </c:pt>
                <c:pt idx="41848">
                  <c:v>1.9857142857142858</c:v>
                </c:pt>
                <c:pt idx="41849">
                  <c:v>0</c:v>
                </c:pt>
                <c:pt idx="41850">
                  <c:v>0</c:v>
                </c:pt>
                <c:pt idx="41851">
                  <c:v>0</c:v>
                </c:pt>
                <c:pt idx="41852">
                  <c:v>0</c:v>
                </c:pt>
                <c:pt idx="41853">
                  <c:v>0</c:v>
                </c:pt>
                <c:pt idx="41854">
                  <c:v>0</c:v>
                </c:pt>
                <c:pt idx="41855">
                  <c:v>0</c:v>
                </c:pt>
                <c:pt idx="41856">
                  <c:v>0</c:v>
                </c:pt>
                <c:pt idx="41857">
                  <c:v>0</c:v>
                </c:pt>
                <c:pt idx="41858">
                  <c:v>0</c:v>
                </c:pt>
                <c:pt idx="41859">
                  <c:v>0</c:v>
                </c:pt>
                <c:pt idx="41860">
                  <c:v>0</c:v>
                </c:pt>
                <c:pt idx="41861">
                  <c:v>0</c:v>
                </c:pt>
                <c:pt idx="41862">
                  <c:v>0</c:v>
                </c:pt>
                <c:pt idx="41863">
                  <c:v>0</c:v>
                </c:pt>
                <c:pt idx="41864">
                  <c:v>0</c:v>
                </c:pt>
                <c:pt idx="41865">
                  <c:v>0</c:v>
                </c:pt>
                <c:pt idx="41866">
                  <c:v>0</c:v>
                </c:pt>
                <c:pt idx="41867">
                  <c:v>1.5522388059701493</c:v>
                </c:pt>
                <c:pt idx="41868">
                  <c:v>0</c:v>
                </c:pt>
                <c:pt idx="41869">
                  <c:v>1.5588235294117647</c:v>
                </c:pt>
                <c:pt idx="41870">
                  <c:v>1.8412698412698412</c:v>
                </c:pt>
                <c:pt idx="41871">
                  <c:v>0</c:v>
                </c:pt>
                <c:pt idx="41872">
                  <c:v>1.6338028169014085</c:v>
                </c:pt>
                <c:pt idx="41873">
                  <c:v>1.7647058823529411</c:v>
                </c:pt>
                <c:pt idx="41874">
                  <c:v>1.5405405405405406</c:v>
                </c:pt>
                <c:pt idx="41875">
                  <c:v>1.8115942028985508</c:v>
                </c:pt>
                <c:pt idx="41876">
                  <c:v>1.5844155844155845</c:v>
                </c:pt>
                <c:pt idx="41877">
                  <c:v>0</c:v>
                </c:pt>
                <c:pt idx="41878">
                  <c:v>0</c:v>
                </c:pt>
                <c:pt idx="41879">
                  <c:v>0</c:v>
                </c:pt>
                <c:pt idx="41880">
                  <c:v>1.6153846153846154</c:v>
                </c:pt>
                <c:pt idx="41881">
                  <c:v>1.6455696202531647</c:v>
                </c:pt>
                <c:pt idx="41882">
                  <c:v>0</c:v>
                </c:pt>
                <c:pt idx="41883">
                  <c:v>0</c:v>
                </c:pt>
                <c:pt idx="41884">
                  <c:v>0</c:v>
                </c:pt>
                <c:pt idx="41885">
                  <c:v>0</c:v>
                </c:pt>
                <c:pt idx="41886">
                  <c:v>0</c:v>
                </c:pt>
                <c:pt idx="41887">
                  <c:v>0</c:v>
                </c:pt>
                <c:pt idx="41888">
                  <c:v>0</c:v>
                </c:pt>
                <c:pt idx="41889">
                  <c:v>0</c:v>
                </c:pt>
                <c:pt idx="41890">
                  <c:v>0</c:v>
                </c:pt>
                <c:pt idx="41891">
                  <c:v>0</c:v>
                </c:pt>
                <c:pt idx="41892">
                  <c:v>0</c:v>
                </c:pt>
                <c:pt idx="41893">
                  <c:v>0</c:v>
                </c:pt>
                <c:pt idx="41894">
                  <c:v>0</c:v>
                </c:pt>
                <c:pt idx="41895">
                  <c:v>0</c:v>
                </c:pt>
                <c:pt idx="41896">
                  <c:v>0</c:v>
                </c:pt>
                <c:pt idx="41897">
                  <c:v>0</c:v>
                </c:pt>
                <c:pt idx="41898">
                  <c:v>0</c:v>
                </c:pt>
                <c:pt idx="41899">
                  <c:v>0</c:v>
                </c:pt>
                <c:pt idx="41900">
                  <c:v>0</c:v>
                </c:pt>
                <c:pt idx="41901">
                  <c:v>0</c:v>
                </c:pt>
                <c:pt idx="41902">
                  <c:v>0</c:v>
                </c:pt>
                <c:pt idx="41903">
                  <c:v>0</c:v>
                </c:pt>
                <c:pt idx="41904">
                  <c:v>0</c:v>
                </c:pt>
                <c:pt idx="41905">
                  <c:v>0</c:v>
                </c:pt>
                <c:pt idx="41906">
                  <c:v>0</c:v>
                </c:pt>
                <c:pt idx="41907">
                  <c:v>0</c:v>
                </c:pt>
                <c:pt idx="41908">
                  <c:v>0</c:v>
                </c:pt>
                <c:pt idx="41909">
                  <c:v>0</c:v>
                </c:pt>
                <c:pt idx="41910">
                  <c:v>0</c:v>
                </c:pt>
                <c:pt idx="41911">
                  <c:v>0</c:v>
                </c:pt>
                <c:pt idx="41912">
                  <c:v>0</c:v>
                </c:pt>
                <c:pt idx="41913">
                  <c:v>0</c:v>
                </c:pt>
                <c:pt idx="41914">
                  <c:v>0</c:v>
                </c:pt>
                <c:pt idx="41915">
                  <c:v>0</c:v>
                </c:pt>
                <c:pt idx="41916">
                  <c:v>0</c:v>
                </c:pt>
                <c:pt idx="41917">
                  <c:v>0</c:v>
                </c:pt>
                <c:pt idx="41918">
                  <c:v>0</c:v>
                </c:pt>
                <c:pt idx="41919">
                  <c:v>0</c:v>
                </c:pt>
                <c:pt idx="41920">
                  <c:v>0</c:v>
                </c:pt>
                <c:pt idx="41921">
                  <c:v>0</c:v>
                </c:pt>
                <c:pt idx="41922">
                  <c:v>0</c:v>
                </c:pt>
                <c:pt idx="41923">
                  <c:v>0</c:v>
                </c:pt>
                <c:pt idx="41924">
                  <c:v>0</c:v>
                </c:pt>
                <c:pt idx="41925">
                  <c:v>0</c:v>
                </c:pt>
                <c:pt idx="41926">
                  <c:v>0</c:v>
                </c:pt>
                <c:pt idx="41927">
                  <c:v>0</c:v>
                </c:pt>
                <c:pt idx="41928">
                  <c:v>0</c:v>
                </c:pt>
                <c:pt idx="41929">
                  <c:v>0</c:v>
                </c:pt>
                <c:pt idx="41930">
                  <c:v>0</c:v>
                </c:pt>
                <c:pt idx="41931">
                  <c:v>0</c:v>
                </c:pt>
                <c:pt idx="41932">
                  <c:v>1.5797101449275361</c:v>
                </c:pt>
                <c:pt idx="41933">
                  <c:v>0</c:v>
                </c:pt>
                <c:pt idx="41934">
                  <c:v>0</c:v>
                </c:pt>
                <c:pt idx="41935">
                  <c:v>1.6376811594202898</c:v>
                </c:pt>
                <c:pt idx="41936">
                  <c:v>0</c:v>
                </c:pt>
                <c:pt idx="41937">
                  <c:v>1.7384615384615385</c:v>
                </c:pt>
                <c:pt idx="41938">
                  <c:v>0</c:v>
                </c:pt>
                <c:pt idx="41939">
                  <c:v>1.890625</c:v>
                </c:pt>
                <c:pt idx="41940">
                  <c:v>0</c:v>
                </c:pt>
                <c:pt idx="41941">
                  <c:v>0</c:v>
                </c:pt>
                <c:pt idx="41942">
                  <c:v>1.5066666666666666</c:v>
                </c:pt>
                <c:pt idx="41943">
                  <c:v>1.8285714285714285</c:v>
                </c:pt>
                <c:pt idx="41944">
                  <c:v>0</c:v>
                </c:pt>
                <c:pt idx="41945">
                  <c:v>0</c:v>
                </c:pt>
                <c:pt idx="41946">
                  <c:v>0</c:v>
                </c:pt>
                <c:pt idx="41947">
                  <c:v>0</c:v>
                </c:pt>
                <c:pt idx="41948">
                  <c:v>1.8888888888888888</c:v>
                </c:pt>
                <c:pt idx="41949">
                  <c:v>2.1111111111111112</c:v>
                </c:pt>
                <c:pt idx="41950">
                  <c:v>0</c:v>
                </c:pt>
                <c:pt idx="41951">
                  <c:v>0</c:v>
                </c:pt>
                <c:pt idx="41952">
                  <c:v>2.0142857142857142</c:v>
                </c:pt>
                <c:pt idx="41953">
                  <c:v>0</c:v>
                </c:pt>
                <c:pt idx="41954">
                  <c:v>0</c:v>
                </c:pt>
                <c:pt idx="41955">
                  <c:v>0</c:v>
                </c:pt>
                <c:pt idx="41956">
                  <c:v>0</c:v>
                </c:pt>
                <c:pt idx="41957">
                  <c:v>0</c:v>
                </c:pt>
                <c:pt idx="41958">
                  <c:v>0</c:v>
                </c:pt>
                <c:pt idx="41959">
                  <c:v>0</c:v>
                </c:pt>
                <c:pt idx="41960">
                  <c:v>0</c:v>
                </c:pt>
                <c:pt idx="41961">
                  <c:v>0</c:v>
                </c:pt>
                <c:pt idx="41962">
                  <c:v>0</c:v>
                </c:pt>
                <c:pt idx="41963">
                  <c:v>0</c:v>
                </c:pt>
                <c:pt idx="41964">
                  <c:v>0</c:v>
                </c:pt>
                <c:pt idx="41965">
                  <c:v>0</c:v>
                </c:pt>
                <c:pt idx="41966">
                  <c:v>0</c:v>
                </c:pt>
                <c:pt idx="41967">
                  <c:v>0</c:v>
                </c:pt>
                <c:pt idx="41968">
                  <c:v>0</c:v>
                </c:pt>
                <c:pt idx="41969">
                  <c:v>0</c:v>
                </c:pt>
                <c:pt idx="41970">
                  <c:v>0</c:v>
                </c:pt>
                <c:pt idx="41971">
                  <c:v>0</c:v>
                </c:pt>
                <c:pt idx="41972">
                  <c:v>0</c:v>
                </c:pt>
                <c:pt idx="41973">
                  <c:v>0</c:v>
                </c:pt>
                <c:pt idx="41974">
                  <c:v>0</c:v>
                </c:pt>
                <c:pt idx="41975">
                  <c:v>0</c:v>
                </c:pt>
                <c:pt idx="41976">
                  <c:v>0</c:v>
                </c:pt>
                <c:pt idx="41977">
                  <c:v>0</c:v>
                </c:pt>
                <c:pt idx="41978">
                  <c:v>0</c:v>
                </c:pt>
                <c:pt idx="41979">
                  <c:v>0</c:v>
                </c:pt>
                <c:pt idx="41980">
                  <c:v>1.6727272727272726</c:v>
                </c:pt>
                <c:pt idx="41981">
                  <c:v>0</c:v>
                </c:pt>
                <c:pt idx="41982">
                  <c:v>0</c:v>
                </c:pt>
                <c:pt idx="41983">
                  <c:v>0</c:v>
                </c:pt>
                <c:pt idx="41984">
                  <c:v>0</c:v>
                </c:pt>
                <c:pt idx="41985">
                  <c:v>1.6949152542372881</c:v>
                </c:pt>
                <c:pt idx="41986">
                  <c:v>0</c:v>
                </c:pt>
                <c:pt idx="41987">
                  <c:v>0</c:v>
                </c:pt>
                <c:pt idx="41988">
                  <c:v>1.540983606557377</c:v>
                </c:pt>
                <c:pt idx="41989">
                  <c:v>1.7543859649122806</c:v>
                </c:pt>
                <c:pt idx="41990">
                  <c:v>0</c:v>
                </c:pt>
                <c:pt idx="41991">
                  <c:v>0</c:v>
                </c:pt>
                <c:pt idx="41992">
                  <c:v>1.7704918032786885</c:v>
                </c:pt>
                <c:pt idx="41993">
                  <c:v>1.4848484848484849</c:v>
                </c:pt>
                <c:pt idx="41994">
                  <c:v>1.5873015873015872</c:v>
                </c:pt>
                <c:pt idx="41995">
                  <c:v>1.4285714285714286</c:v>
                </c:pt>
                <c:pt idx="41996">
                  <c:v>0</c:v>
                </c:pt>
                <c:pt idx="41997">
                  <c:v>1.6923076923076923</c:v>
                </c:pt>
                <c:pt idx="41998">
                  <c:v>1.6176470588235294</c:v>
                </c:pt>
                <c:pt idx="41999">
                  <c:v>1.5942028985507246</c:v>
                </c:pt>
                <c:pt idx="42000">
                  <c:v>1.3866666666666667</c:v>
                </c:pt>
                <c:pt idx="42001">
                  <c:v>1.7611940298507462</c:v>
                </c:pt>
                <c:pt idx="42002">
                  <c:v>0</c:v>
                </c:pt>
                <c:pt idx="42003">
                  <c:v>0</c:v>
                </c:pt>
                <c:pt idx="42004">
                  <c:v>1.2380952380952381</c:v>
                </c:pt>
                <c:pt idx="42005">
                  <c:v>1.8709677419354838</c:v>
                </c:pt>
                <c:pt idx="42006">
                  <c:v>1.8888888888888888</c:v>
                </c:pt>
                <c:pt idx="42007">
                  <c:v>1.4615384615384615</c:v>
                </c:pt>
                <c:pt idx="42008">
                  <c:v>1.5342465753424657</c:v>
                </c:pt>
                <c:pt idx="42009">
                  <c:v>1.7</c:v>
                </c:pt>
                <c:pt idx="42010">
                  <c:v>0</c:v>
                </c:pt>
                <c:pt idx="42011">
                  <c:v>1.6986301369863013</c:v>
                </c:pt>
                <c:pt idx="42012">
                  <c:v>1.8888888888888888</c:v>
                </c:pt>
                <c:pt idx="42013">
                  <c:v>1.5609756097560976</c:v>
                </c:pt>
                <c:pt idx="42014">
                  <c:v>1.9154929577464788</c:v>
                </c:pt>
                <c:pt idx="42015">
                  <c:v>1.7894736842105263</c:v>
                </c:pt>
                <c:pt idx="42016">
                  <c:v>2</c:v>
                </c:pt>
                <c:pt idx="42017">
                  <c:v>0</c:v>
                </c:pt>
                <c:pt idx="42018">
                  <c:v>1.9428571428571428</c:v>
                </c:pt>
                <c:pt idx="42019">
                  <c:v>0</c:v>
                </c:pt>
                <c:pt idx="42020">
                  <c:v>0</c:v>
                </c:pt>
                <c:pt idx="42021">
                  <c:v>0</c:v>
                </c:pt>
                <c:pt idx="42022">
                  <c:v>0</c:v>
                </c:pt>
                <c:pt idx="42023">
                  <c:v>0</c:v>
                </c:pt>
                <c:pt idx="42024">
                  <c:v>0</c:v>
                </c:pt>
                <c:pt idx="42025">
                  <c:v>1.8701298701298701</c:v>
                </c:pt>
                <c:pt idx="42026">
                  <c:v>0</c:v>
                </c:pt>
                <c:pt idx="42027">
                  <c:v>0</c:v>
                </c:pt>
                <c:pt idx="42028">
                  <c:v>0</c:v>
                </c:pt>
                <c:pt idx="42029">
                  <c:v>0</c:v>
                </c:pt>
                <c:pt idx="42030">
                  <c:v>1.8734177215189873</c:v>
                </c:pt>
                <c:pt idx="42031">
                  <c:v>0</c:v>
                </c:pt>
                <c:pt idx="42032">
                  <c:v>0</c:v>
                </c:pt>
                <c:pt idx="42033">
                  <c:v>0</c:v>
                </c:pt>
                <c:pt idx="42034">
                  <c:v>0</c:v>
                </c:pt>
                <c:pt idx="42035">
                  <c:v>2.0821917808219177</c:v>
                </c:pt>
                <c:pt idx="42036">
                  <c:v>0</c:v>
                </c:pt>
                <c:pt idx="42037">
                  <c:v>0</c:v>
                </c:pt>
                <c:pt idx="42038">
                  <c:v>0</c:v>
                </c:pt>
                <c:pt idx="42039">
                  <c:v>0</c:v>
                </c:pt>
                <c:pt idx="42040">
                  <c:v>0</c:v>
                </c:pt>
                <c:pt idx="42041">
                  <c:v>0</c:v>
                </c:pt>
                <c:pt idx="42042">
                  <c:v>0</c:v>
                </c:pt>
                <c:pt idx="42043">
                  <c:v>0</c:v>
                </c:pt>
                <c:pt idx="42044">
                  <c:v>0</c:v>
                </c:pt>
                <c:pt idx="42045">
                  <c:v>0</c:v>
                </c:pt>
                <c:pt idx="42046">
                  <c:v>0</c:v>
                </c:pt>
                <c:pt idx="42047">
                  <c:v>0</c:v>
                </c:pt>
                <c:pt idx="42048">
                  <c:v>0</c:v>
                </c:pt>
                <c:pt idx="42049">
                  <c:v>0</c:v>
                </c:pt>
                <c:pt idx="42050">
                  <c:v>0</c:v>
                </c:pt>
                <c:pt idx="42051">
                  <c:v>0</c:v>
                </c:pt>
                <c:pt idx="42052">
                  <c:v>0</c:v>
                </c:pt>
                <c:pt idx="42053">
                  <c:v>0</c:v>
                </c:pt>
                <c:pt idx="42054">
                  <c:v>0</c:v>
                </c:pt>
                <c:pt idx="42055">
                  <c:v>0</c:v>
                </c:pt>
                <c:pt idx="42056">
                  <c:v>1.6349206349206349</c:v>
                </c:pt>
                <c:pt idx="42057">
                  <c:v>0</c:v>
                </c:pt>
                <c:pt idx="42058">
                  <c:v>0</c:v>
                </c:pt>
                <c:pt idx="42059">
                  <c:v>0</c:v>
                </c:pt>
                <c:pt idx="42060">
                  <c:v>0</c:v>
                </c:pt>
                <c:pt idx="42061">
                  <c:v>0</c:v>
                </c:pt>
                <c:pt idx="42062">
                  <c:v>0</c:v>
                </c:pt>
                <c:pt idx="42063">
                  <c:v>0</c:v>
                </c:pt>
                <c:pt idx="42064">
                  <c:v>0</c:v>
                </c:pt>
                <c:pt idx="42065">
                  <c:v>0</c:v>
                </c:pt>
                <c:pt idx="42066">
                  <c:v>1.5070422535211268</c:v>
                </c:pt>
                <c:pt idx="42067">
                  <c:v>0</c:v>
                </c:pt>
                <c:pt idx="42068">
                  <c:v>0</c:v>
                </c:pt>
                <c:pt idx="42069">
                  <c:v>1.8888888888888888</c:v>
                </c:pt>
                <c:pt idx="42070">
                  <c:v>0</c:v>
                </c:pt>
                <c:pt idx="42071">
                  <c:v>0</c:v>
                </c:pt>
                <c:pt idx="42072">
                  <c:v>1.6944444444444444</c:v>
                </c:pt>
                <c:pt idx="42073">
                  <c:v>1.5375000000000001</c:v>
                </c:pt>
                <c:pt idx="42074">
                  <c:v>2.0483870967741935</c:v>
                </c:pt>
                <c:pt idx="42075">
                  <c:v>0</c:v>
                </c:pt>
                <c:pt idx="42076">
                  <c:v>0</c:v>
                </c:pt>
                <c:pt idx="42077">
                  <c:v>0</c:v>
                </c:pt>
                <c:pt idx="42078">
                  <c:v>1.9850746268656716</c:v>
                </c:pt>
                <c:pt idx="42079">
                  <c:v>1.9295774647887325</c:v>
                </c:pt>
                <c:pt idx="42080">
                  <c:v>0</c:v>
                </c:pt>
                <c:pt idx="42081">
                  <c:v>0</c:v>
                </c:pt>
                <c:pt idx="42082">
                  <c:v>1.7088607594936709</c:v>
                </c:pt>
                <c:pt idx="42083">
                  <c:v>0</c:v>
                </c:pt>
                <c:pt idx="42084">
                  <c:v>0</c:v>
                </c:pt>
                <c:pt idx="42085">
                  <c:v>0</c:v>
                </c:pt>
                <c:pt idx="42086">
                  <c:v>0</c:v>
                </c:pt>
                <c:pt idx="42087">
                  <c:v>0</c:v>
                </c:pt>
                <c:pt idx="42088">
                  <c:v>1.8846153846153846</c:v>
                </c:pt>
                <c:pt idx="42089">
                  <c:v>0</c:v>
                </c:pt>
                <c:pt idx="42090">
                  <c:v>0</c:v>
                </c:pt>
                <c:pt idx="42091">
                  <c:v>0</c:v>
                </c:pt>
                <c:pt idx="42092">
                  <c:v>0</c:v>
                </c:pt>
                <c:pt idx="42093">
                  <c:v>0</c:v>
                </c:pt>
                <c:pt idx="42094">
                  <c:v>0</c:v>
                </c:pt>
                <c:pt idx="42095">
                  <c:v>0</c:v>
                </c:pt>
                <c:pt idx="42096">
                  <c:v>0</c:v>
                </c:pt>
                <c:pt idx="42097">
                  <c:v>0</c:v>
                </c:pt>
                <c:pt idx="42098">
                  <c:v>0</c:v>
                </c:pt>
                <c:pt idx="42099">
                  <c:v>0</c:v>
                </c:pt>
                <c:pt idx="42100">
                  <c:v>0</c:v>
                </c:pt>
                <c:pt idx="42101">
                  <c:v>0</c:v>
                </c:pt>
                <c:pt idx="42102">
                  <c:v>1.7627118644067796</c:v>
                </c:pt>
                <c:pt idx="42103">
                  <c:v>0</c:v>
                </c:pt>
                <c:pt idx="42104">
                  <c:v>0</c:v>
                </c:pt>
                <c:pt idx="42105">
                  <c:v>1.55</c:v>
                </c:pt>
                <c:pt idx="42106">
                  <c:v>0</c:v>
                </c:pt>
                <c:pt idx="42107">
                  <c:v>0</c:v>
                </c:pt>
                <c:pt idx="42108">
                  <c:v>0</c:v>
                </c:pt>
                <c:pt idx="42109">
                  <c:v>1.873015873015873</c:v>
                </c:pt>
                <c:pt idx="42110">
                  <c:v>1.36</c:v>
                </c:pt>
                <c:pt idx="42111">
                  <c:v>0</c:v>
                </c:pt>
                <c:pt idx="42112">
                  <c:v>1.7096774193548387</c:v>
                </c:pt>
                <c:pt idx="42113">
                  <c:v>1.3947368421052631</c:v>
                </c:pt>
                <c:pt idx="42114">
                  <c:v>1.4210526315789473</c:v>
                </c:pt>
                <c:pt idx="42115">
                  <c:v>1.5342465753424657</c:v>
                </c:pt>
                <c:pt idx="42116">
                  <c:v>0</c:v>
                </c:pt>
                <c:pt idx="42117">
                  <c:v>0</c:v>
                </c:pt>
                <c:pt idx="42118">
                  <c:v>1.8153846153846154</c:v>
                </c:pt>
                <c:pt idx="42119">
                  <c:v>0</c:v>
                </c:pt>
                <c:pt idx="42120">
                  <c:v>1.9206349206349207</c:v>
                </c:pt>
                <c:pt idx="42121">
                  <c:v>2.0634920634920637</c:v>
                </c:pt>
                <c:pt idx="42122">
                  <c:v>0</c:v>
                </c:pt>
                <c:pt idx="42123">
                  <c:v>0</c:v>
                </c:pt>
                <c:pt idx="42124">
                  <c:v>0</c:v>
                </c:pt>
                <c:pt idx="42125">
                  <c:v>0</c:v>
                </c:pt>
                <c:pt idx="42126">
                  <c:v>0</c:v>
                </c:pt>
                <c:pt idx="42127">
                  <c:v>0</c:v>
                </c:pt>
                <c:pt idx="42128">
                  <c:v>0</c:v>
                </c:pt>
                <c:pt idx="42129">
                  <c:v>0</c:v>
                </c:pt>
                <c:pt idx="42130">
                  <c:v>0</c:v>
                </c:pt>
                <c:pt idx="42131">
                  <c:v>0</c:v>
                </c:pt>
                <c:pt idx="42132">
                  <c:v>0</c:v>
                </c:pt>
                <c:pt idx="42133">
                  <c:v>0</c:v>
                </c:pt>
                <c:pt idx="42134">
                  <c:v>0</c:v>
                </c:pt>
                <c:pt idx="42135">
                  <c:v>0</c:v>
                </c:pt>
                <c:pt idx="42136">
                  <c:v>0</c:v>
                </c:pt>
                <c:pt idx="42137">
                  <c:v>0</c:v>
                </c:pt>
                <c:pt idx="42138">
                  <c:v>0</c:v>
                </c:pt>
                <c:pt idx="42139">
                  <c:v>0</c:v>
                </c:pt>
                <c:pt idx="42140">
                  <c:v>0</c:v>
                </c:pt>
                <c:pt idx="42141">
                  <c:v>1.9375</c:v>
                </c:pt>
                <c:pt idx="42142">
                  <c:v>0</c:v>
                </c:pt>
                <c:pt idx="42143">
                  <c:v>0</c:v>
                </c:pt>
                <c:pt idx="42144">
                  <c:v>1.8918918918918919</c:v>
                </c:pt>
                <c:pt idx="42145">
                  <c:v>0</c:v>
                </c:pt>
                <c:pt idx="42146">
                  <c:v>0</c:v>
                </c:pt>
                <c:pt idx="42147">
                  <c:v>0</c:v>
                </c:pt>
                <c:pt idx="42148">
                  <c:v>0</c:v>
                </c:pt>
                <c:pt idx="42149">
                  <c:v>0</c:v>
                </c:pt>
                <c:pt idx="42150">
                  <c:v>0</c:v>
                </c:pt>
                <c:pt idx="42151">
                  <c:v>0</c:v>
                </c:pt>
                <c:pt idx="42152">
                  <c:v>0</c:v>
                </c:pt>
                <c:pt idx="42153">
                  <c:v>0</c:v>
                </c:pt>
                <c:pt idx="42154">
                  <c:v>0</c:v>
                </c:pt>
                <c:pt idx="42155">
                  <c:v>0</c:v>
                </c:pt>
                <c:pt idx="42156">
                  <c:v>0</c:v>
                </c:pt>
                <c:pt idx="42157">
                  <c:v>0</c:v>
                </c:pt>
                <c:pt idx="42158">
                  <c:v>0</c:v>
                </c:pt>
                <c:pt idx="42159">
                  <c:v>0</c:v>
                </c:pt>
                <c:pt idx="42160">
                  <c:v>0</c:v>
                </c:pt>
                <c:pt idx="42161">
                  <c:v>0</c:v>
                </c:pt>
                <c:pt idx="42162">
                  <c:v>0</c:v>
                </c:pt>
                <c:pt idx="42163">
                  <c:v>1.8688524590163935</c:v>
                </c:pt>
                <c:pt idx="42164">
                  <c:v>1.7142857142857142</c:v>
                </c:pt>
                <c:pt idx="42165">
                  <c:v>1.5</c:v>
                </c:pt>
                <c:pt idx="42166">
                  <c:v>1.7704918032786885</c:v>
                </c:pt>
                <c:pt idx="42167">
                  <c:v>0</c:v>
                </c:pt>
                <c:pt idx="42168">
                  <c:v>0</c:v>
                </c:pt>
                <c:pt idx="42169">
                  <c:v>1.681159420289855</c:v>
                </c:pt>
                <c:pt idx="42170">
                  <c:v>1.8181818181818181</c:v>
                </c:pt>
                <c:pt idx="42171">
                  <c:v>0</c:v>
                </c:pt>
                <c:pt idx="42172">
                  <c:v>0</c:v>
                </c:pt>
                <c:pt idx="42173">
                  <c:v>1.6</c:v>
                </c:pt>
                <c:pt idx="42174">
                  <c:v>0</c:v>
                </c:pt>
                <c:pt idx="42175">
                  <c:v>2.0317460317460316</c:v>
                </c:pt>
                <c:pt idx="42176">
                  <c:v>0</c:v>
                </c:pt>
                <c:pt idx="42177">
                  <c:v>1.6533333333333333</c:v>
                </c:pt>
                <c:pt idx="42178">
                  <c:v>2.0952380952380953</c:v>
                </c:pt>
                <c:pt idx="42179">
                  <c:v>0</c:v>
                </c:pt>
                <c:pt idx="42180">
                  <c:v>0</c:v>
                </c:pt>
                <c:pt idx="42181">
                  <c:v>2.084507042253521</c:v>
                </c:pt>
                <c:pt idx="42182">
                  <c:v>0</c:v>
                </c:pt>
                <c:pt idx="42183">
                  <c:v>0</c:v>
                </c:pt>
                <c:pt idx="42184">
                  <c:v>0</c:v>
                </c:pt>
                <c:pt idx="42185">
                  <c:v>0</c:v>
                </c:pt>
                <c:pt idx="42186">
                  <c:v>0</c:v>
                </c:pt>
                <c:pt idx="42187">
                  <c:v>0</c:v>
                </c:pt>
                <c:pt idx="42188">
                  <c:v>0</c:v>
                </c:pt>
                <c:pt idx="42189">
                  <c:v>0</c:v>
                </c:pt>
                <c:pt idx="42190">
                  <c:v>0</c:v>
                </c:pt>
                <c:pt idx="42191">
                  <c:v>0</c:v>
                </c:pt>
                <c:pt idx="42192">
                  <c:v>0</c:v>
                </c:pt>
                <c:pt idx="42193">
                  <c:v>0</c:v>
                </c:pt>
                <c:pt idx="42194">
                  <c:v>1.6911764705882353</c:v>
                </c:pt>
                <c:pt idx="42195">
                  <c:v>1.5454545454545454</c:v>
                </c:pt>
                <c:pt idx="42196">
                  <c:v>1.5769230769230769</c:v>
                </c:pt>
                <c:pt idx="42197">
                  <c:v>2.046153846153846</c:v>
                </c:pt>
                <c:pt idx="42198">
                  <c:v>2.1111111111111112</c:v>
                </c:pt>
                <c:pt idx="42199">
                  <c:v>1.9722222222222223</c:v>
                </c:pt>
                <c:pt idx="42200">
                  <c:v>0</c:v>
                </c:pt>
                <c:pt idx="42201">
                  <c:v>0</c:v>
                </c:pt>
                <c:pt idx="42202">
                  <c:v>0</c:v>
                </c:pt>
                <c:pt idx="42203">
                  <c:v>0</c:v>
                </c:pt>
                <c:pt idx="42204">
                  <c:v>0</c:v>
                </c:pt>
                <c:pt idx="42205">
                  <c:v>0</c:v>
                </c:pt>
                <c:pt idx="42206">
                  <c:v>0</c:v>
                </c:pt>
                <c:pt idx="42207">
                  <c:v>0</c:v>
                </c:pt>
                <c:pt idx="42208">
                  <c:v>1.6176470588235294</c:v>
                </c:pt>
                <c:pt idx="42209">
                  <c:v>1.7538461538461538</c:v>
                </c:pt>
                <c:pt idx="42210">
                  <c:v>1.8181818181818181</c:v>
                </c:pt>
                <c:pt idx="42211">
                  <c:v>1.5512820512820513</c:v>
                </c:pt>
                <c:pt idx="42212">
                  <c:v>1.8840579710144927</c:v>
                </c:pt>
                <c:pt idx="42213">
                  <c:v>1.7272727272727273</c:v>
                </c:pt>
                <c:pt idx="42214">
                  <c:v>2</c:v>
                </c:pt>
                <c:pt idx="42215">
                  <c:v>0</c:v>
                </c:pt>
                <c:pt idx="42216">
                  <c:v>0</c:v>
                </c:pt>
                <c:pt idx="42217">
                  <c:v>0</c:v>
                </c:pt>
                <c:pt idx="42218">
                  <c:v>0</c:v>
                </c:pt>
                <c:pt idx="42219">
                  <c:v>1.8961038961038961</c:v>
                </c:pt>
                <c:pt idx="42220">
                  <c:v>0</c:v>
                </c:pt>
                <c:pt idx="42221">
                  <c:v>1.5</c:v>
                </c:pt>
                <c:pt idx="42222">
                  <c:v>0</c:v>
                </c:pt>
                <c:pt idx="42223">
                  <c:v>0</c:v>
                </c:pt>
                <c:pt idx="42224">
                  <c:v>0</c:v>
                </c:pt>
                <c:pt idx="42225">
                  <c:v>1.7536231884057971</c:v>
                </c:pt>
                <c:pt idx="42226">
                  <c:v>2</c:v>
                </c:pt>
                <c:pt idx="42227">
                  <c:v>0</c:v>
                </c:pt>
                <c:pt idx="42228">
                  <c:v>0</c:v>
                </c:pt>
                <c:pt idx="42229">
                  <c:v>0</c:v>
                </c:pt>
                <c:pt idx="42230">
                  <c:v>0</c:v>
                </c:pt>
                <c:pt idx="42231">
                  <c:v>0</c:v>
                </c:pt>
                <c:pt idx="42232">
                  <c:v>1.8933333333333333</c:v>
                </c:pt>
                <c:pt idx="42233">
                  <c:v>0</c:v>
                </c:pt>
                <c:pt idx="42234">
                  <c:v>0</c:v>
                </c:pt>
                <c:pt idx="42235">
                  <c:v>0</c:v>
                </c:pt>
                <c:pt idx="42236">
                  <c:v>1.734375</c:v>
                </c:pt>
                <c:pt idx="42237">
                  <c:v>0</c:v>
                </c:pt>
                <c:pt idx="42238">
                  <c:v>1.7666666666666666</c:v>
                </c:pt>
                <c:pt idx="42239">
                  <c:v>1.873015873015873</c:v>
                </c:pt>
                <c:pt idx="42240">
                  <c:v>0</c:v>
                </c:pt>
                <c:pt idx="42241">
                  <c:v>0</c:v>
                </c:pt>
                <c:pt idx="42242">
                  <c:v>0</c:v>
                </c:pt>
                <c:pt idx="42243">
                  <c:v>0</c:v>
                </c:pt>
                <c:pt idx="42244">
                  <c:v>0</c:v>
                </c:pt>
                <c:pt idx="42245">
                  <c:v>1.971830985915493</c:v>
                </c:pt>
                <c:pt idx="42246">
                  <c:v>0</c:v>
                </c:pt>
                <c:pt idx="42247">
                  <c:v>0</c:v>
                </c:pt>
                <c:pt idx="42248">
                  <c:v>0</c:v>
                </c:pt>
                <c:pt idx="42249">
                  <c:v>0</c:v>
                </c:pt>
                <c:pt idx="42250">
                  <c:v>0</c:v>
                </c:pt>
                <c:pt idx="42251">
                  <c:v>0</c:v>
                </c:pt>
                <c:pt idx="42252">
                  <c:v>0</c:v>
                </c:pt>
                <c:pt idx="42253">
                  <c:v>0</c:v>
                </c:pt>
                <c:pt idx="42254">
                  <c:v>0</c:v>
                </c:pt>
                <c:pt idx="42255">
                  <c:v>0</c:v>
                </c:pt>
                <c:pt idx="42256">
                  <c:v>0</c:v>
                </c:pt>
                <c:pt idx="42257">
                  <c:v>0</c:v>
                </c:pt>
                <c:pt idx="42258">
                  <c:v>0</c:v>
                </c:pt>
                <c:pt idx="42259">
                  <c:v>0</c:v>
                </c:pt>
                <c:pt idx="42260">
                  <c:v>0</c:v>
                </c:pt>
                <c:pt idx="42261">
                  <c:v>0</c:v>
                </c:pt>
                <c:pt idx="42262">
                  <c:v>0</c:v>
                </c:pt>
                <c:pt idx="42263">
                  <c:v>0</c:v>
                </c:pt>
                <c:pt idx="42264">
                  <c:v>1.9047619047619047</c:v>
                </c:pt>
                <c:pt idx="42265">
                  <c:v>1.5443037974683544</c:v>
                </c:pt>
                <c:pt idx="42266">
                  <c:v>0</c:v>
                </c:pt>
                <c:pt idx="42267">
                  <c:v>0</c:v>
                </c:pt>
                <c:pt idx="42268">
                  <c:v>0</c:v>
                </c:pt>
                <c:pt idx="42269">
                  <c:v>0</c:v>
                </c:pt>
                <c:pt idx="42270">
                  <c:v>0</c:v>
                </c:pt>
                <c:pt idx="42271">
                  <c:v>0</c:v>
                </c:pt>
                <c:pt idx="42272">
                  <c:v>0</c:v>
                </c:pt>
                <c:pt idx="42273">
                  <c:v>0</c:v>
                </c:pt>
                <c:pt idx="42274">
                  <c:v>0</c:v>
                </c:pt>
                <c:pt idx="42275">
                  <c:v>0</c:v>
                </c:pt>
                <c:pt idx="42276">
                  <c:v>0</c:v>
                </c:pt>
                <c:pt idx="42277">
                  <c:v>0</c:v>
                </c:pt>
                <c:pt idx="42278">
                  <c:v>0</c:v>
                </c:pt>
                <c:pt idx="42279">
                  <c:v>0</c:v>
                </c:pt>
                <c:pt idx="42280">
                  <c:v>2.0123456790123457</c:v>
                </c:pt>
                <c:pt idx="42281">
                  <c:v>0</c:v>
                </c:pt>
                <c:pt idx="42282">
                  <c:v>0</c:v>
                </c:pt>
                <c:pt idx="42283">
                  <c:v>0</c:v>
                </c:pt>
                <c:pt idx="42284">
                  <c:v>0</c:v>
                </c:pt>
                <c:pt idx="42285">
                  <c:v>0</c:v>
                </c:pt>
                <c:pt idx="42286">
                  <c:v>0</c:v>
                </c:pt>
                <c:pt idx="42287">
                  <c:v>0</c:v>
                </c:pt>
                <c:pt idx="42288">
                  <c:v>0</c:v>
                </c:pt>
                <c:pt idx="42289">
                  <c:v>0</c:v>
                </c:pt>
                <c:pt idx="42290">
                  <c:v>0</c:v>
                </c:pt>
                <c:pt idx="42291">
                  <c:v>0</c:v>
                </c:pt>
                <c:pt idx="42292">
                  <c:v>0</c:v>
                </c:pt>
                <c:pt idx="42293">
                  <c:v>0</c:v>
                </c:pt>
                <c:pt idx="42294">
                  <c:v>0</c:v>
                </c:pt>
                <c:pt idx="42295">
                  <c:v>0</c:v>
                </c:pt>
                <c:pt idx="42296">
                  <c:v>0</c:v>
                </c:pt>
                <c:pt idx="42297">
                  <c:v>0</c:v>
                </c:pt>
                <c:pt idx="42298">
                  <c:v>0</c:v>
                </c:pt>
                <c:pt idx="42299">
                  <c:v>0</c:v>
                </c:pt>
                <c:pt idx="42300">
                  <c:v>0</c:v>
                </c:pt>
                <c:pt idx="42301">
                  <c:v>0</c:v>
                </c:pt>
                <c:pt idx="42302">
                  <c:v>0</c:v>
                </c:pt>
                <c:pt idx="42303">
                  <c:v>1.5</c:v>
                </c:pt>
                <c:pt idx="42304">
                  <c:v>1.6875</c:v>
                </c:pt>
                <c:pt idx="42305">
                  <c:v>0</c:v>
                </c:pt>
                <c:pt idx="42306">
                  <c:v>0</c:v>
                </c:pt>
                <c:pt idx="42307">
                  <c:v>0</c:v>
                </c:pt>
                <c:pt idx="42308">
                  <c:v>0</c:v>
                </c:pt>
                <c:pt idx="42309">
                  <c:v>1.7272727272727273</c:v>
                </c:pt>
                <c:pt idx="42310">
                  <c:v>0</c:v>
                </c:pt>
                <c:pt idx="42311">
                  <c:v>0</c:v>
                </c:pt>
                <c:pt idx="42312">
                  <c:v>1.9459459459459461</c:v>
                </c:pt>
                <c:pt idx="42313">
                  <c:v>0</c:v>
                </c:pt>
                <c:pt idx="42314">
                  <c:v>1.8734177215189873</c:v>
                </c:pt>
                <c:pt idx="42315">
                  <c:v>0</c:v>
                </c:pt>
                <c:pt idx="42316">
                  <c:v>0</c:v>
                </c:pt>
                <c:pt idx="42317">
                  <c:v>0</c:v>
                </c:pt>
                <c:pt idx="42318">
                  <c:v>0</c:v>
                </c:pt>
                <c:pt idx="42319">
                  <c:v>1.6190476190476191</c:v>
                </c:pt>
                <c:pt idx="42320">
                  <c:v>0</c:v>
                </c:pt>
                <c:pt idx="42321">
                  <c:v>0</c:v>
                </c:pt>
                <c:pt idx="42322">
                  <c:v>0</c:v>
                </c:pt>
                <c:pt idx="42323">
                  <c:v>0</c:v>
                </c:pt>
                <c:pt idx="42324">
                  <c:v>0</c:v>
                </c:pt>
                <c:pt idx="42325">
                  <c:v>2.0294117647058822</c:v>
                </c:pt>
                <c:pt idx="42326">
                  <c:v>0</c:v>
                </c:pt>
                <c:pt idx="42327">
                  <c:v>0</c:v>
                </c:pt>
                <c:pt idx="42328">
                  <c:v>0</c:v>
                </c:pt>
                <c:pt idx="42329">
                  <c:v>0</c:v>
                </c:pt>
                <c:pt idx="42330">
                  <c:v>0</c:v>
                </c:pt>
                <c:pt idx="42331">
                  <c:v>0</c:v>
                </c:pt>
                <c:pt idx="42332">
                  <c:v>0</c:v>
                </c:pt>
                <c:pt idx="42333">
                  <c:v>1.6857142857142857</c:v>
                </c:pt>
                <c:pt idx="42334">
                  <c:v>0</c:v>
                </c:pt>
                <c:pt idx="42335">
                  <c:v>0</c:v>
                </c:pt>
                <c:pt idx="42336">
                  <c:v>0</c:v>
                </c:pt>
                <c:pt idx="42337">
                  <c:v>1.7951807228915662</c:v>
                </c:pt>
                <c:pt idx="42338">
                  <c:v>0</c:v>
                </c:pt>
                <c:pt idx="42339">
                  <c:v>0</c:v>
                </c:pt>
                <c:pt idx="42340">
                  <c:v>1.838235294117647</c:v>
                </c:pt>
                <c:pt idx="42341">
                  <c:v>0</c:v>
                </c:pt>
                <c:pt idx="42342">
                  <c:v>1.696969696969697</c:v>
                </c:pt>
              </c:numCache>
            </c:numRef>
          </c:yVal>
          <c:smooth val="0"/>
        </c:ser>
        <c:ser>
          <c:idx val="1"/>
          <c:order val="1"/>
          <c:tx>
            <c:v>Ave O/C and H/C of Samples</c:v>
          </c:tx>
          <c:spPr>
            <a:ln w="28575">
              <a:noFill/>
            </a:ln>
          </c:spPr>
          <c:xVal>
            <c:numRef>
              <c:f>'All data'!$BV$2:$BV$61</c:f>
              <c:numCache>
                <c:formatCode>General</c:formatCode>
                <c:ptCount val="60"/>
                <c:pt idx="0">
                  <c:v>0.4266378881351866</c:v>
                </c:pt>
                <c:pt idx="1">
                  <c:v>0.4209178585667866</c:v>
                </c:pt>
                <c:pt idx="2">
                  <c:v>0.39298756624760678</c:v>
                </c:pt>
                <c:pt idx="3">
                  <c:v>0.48049576218421935</c:v>
                </c:pt>
                <c:pt idx="4">
                  <c:v>0.43486543822301199</c:v>
                </c:pt>
                <c:pt idx="5">
                  <c:v>0.40312763411814956</c:v>
                </c:pt>
                <c:pt idx="6">
                  <c:v>0.32737705799637851</c:v>
                </c:pt>
                <c:pt idx="7">
                  <c:v>0.29759966323003806</c:v>
                </c:pt>
                <c:pt idx="8">
                  <c:v>0.30147558068128155</c:v>
                </c:pt>
                <c:pt idx="9">
                  <c:v>0.29424893650456496</c:v>
                </c:pt>
                <c:pt idx="10">
                  <c:v>0.44530635026384952</c:v>
                </c:pt>
                <c:pt idx="11">
                  <c:v>0.4505499204339608</c:v>
                </c:pt>
                <c:pt idx="12">
                  <c:v>0.38090008394505048</c:v>
                </c:pt>
                <c:pt idx="13">
                  <c:v>0.48843732264170431</c:v>
                </c:pt>
                <c:pt idx="14">
                  <c:v>0.47529600090141105</c:v>
                </c:pt>
                <c:pt idx="15">
                  <c:v>0.42493768199364546</c:v>
                </c:pt>
                <c:pt idx="16">
                  <c:v>0.40363808076662383</c:v>
                </c:pt>
                <c:pt idx="17">
                  <c:v>0.40647260884693925</c:v>
                </c:pt>
                <c:pt idx="18">
                  <c:v>0.41366670470369382</c:v>
                </c:pt>
                <c:pt idx="19">
                  <c:v>0.33424385642199089</c:v>
                </c:pt>
                <c:pt idx="20">
                  <c:v>0.38812889463495981</c:v>
                </c:pt>
                <c:pt idx="21">
                  <c:v>0.46095128481974129</c:v>
                </c:pt>
                <c:pt idx="22">
                  <c:v>0.45110289034451873</c:v>
                </c:pt>
                <c:pt idx="23">
                  <c:v>0.49606809651887179</c:v>
                </c:pt>
                <c:pt idx="24">
                  <c:v>0.43518640510951312</c:v>
                </c:pt>
                <c:pt idx="25">
                  <c:v>0.40841429883573316</c:v>
                </c:pt>
                <c:pt idx="26">
                  <c:v>0.37407818133125659</c:v>
                </c:pt>
                <c:pt idx="27">
                  <c:v>0.3853964183716686</c:v>
                </c:pt>
                <c:pt idx="28">
                  <c:v>0.45105942521936976</c:v>
                </c:pt>
                <c:pt idx="29">
                  <c:v>0.40993985639604358</c:v>
                </c:pt>
                <c:pt idx="30">
                  <c:v>0.41317765866365935</c:v>
                </c:pt>
                <c:pt idx="31">
                  <c:v>0.4409484220122028</c:v>
                </c:pt>
                <c:pt idx="32">
                  <c:v>0.4509781724939535</c:v>
                </c:pt>
                <c:pt idx="33">
                  <c:v>0.45663837897312826</c:v>
                </c:pt>
                <c:pt idx="34">
                  <c:v>0.43133837894158861</c:v>
                </c:pt>
                <c:pt idx="35">
                  <c:v>0.4191604216409025</c:v>
                </c:pt>
                <c:pt idx="36">
                  <c:v>0.41032893575957252</c:v>
                </c:pt>
                <c:pt idx="37">
                  <c:v>0.41314484817652702</c:v>
                </c:pt>
                <c:pt idx="38">
                  <c:v>0.39042056708388234</c:v>
                </c:pt>
                <c:pt idx="39">
                  <c:v>0.39168297590802004</c:v>
                </c:pt>
                <c:pt idx="40">
                  <c:v>0.40048865689907998</c:v>
                </c:pt>
                <c:pt idx="41">
                  <c:v>0.45077283238111282</c:v>
                </c:pt>
                <c:pt idx="42">
                  <c:v>0.37517598387699486</c:v>
                </c:pt>
                <c:pt idx="43">
                  <c:v>0.44353353286305769</c:v>
                </c:pt>
                <c:pt idx="44">
                  <c:v>0.41940024731230996</c:v>
                </c:pt>
                <c:pt idx="45">
                  <c:v>0.38891252359310535</c:v>
                </c:pt>
                <c:pt idx="46">
                  <c:v>0.37968445885013236</c:v>
                </c:pt>
                <c:pt idx="47">
                  <c:v>0.40315252240556876</c:v>
                </c:pt>
                <c:pt idx="48">
                  <c:v>0.41410959342002762</c:v>
                </c:pt>
                <c:pt idx="49">
                  <c:v>0.3571830277842199</c:v>
                </c:pt>
                <c:pt idx="50">
                  <c:v>0.33344729922618199</c:v>
                </c:pt>
                <c:pt idx="51">
                  <c:v>0.41866749908077</c:v>
                </c:pt>
                <c:pt idx="52">
                  <c:v>0.41409788944218229</c:v>
                </c:pt>
                <c:pt idx="53">
                  <c:v>0.43279911182251901</c:v>
                </c:pt>
                <c:pt idx="54">
                  <c:v>0.4007783495831308</c:v>
                </c:pt>
                <c:pt idx="55">
                  <c:v>0.42303879811211714</c:v>
                </c:pt>
                <c:pt idx="56">
                  <c:v>0.39010771058419924</c:v>
                </c:pt>
                <c:pt idx="57">
                  <c:v>0.37884587959268112</c:v>
                </c:pt>
                <c:pt idx="58">
                  <c:v>0.35837724166121998</c:v>
                </c:pt>
                <c:pt idx="59">
                  <c:v>0.3700904963631253</c:v>
                </c:pt>
              </c:numCache>
            </c:numRef>
          </c:xVal>
          <c:yVal>
            <c:numRef>
              <c:f>'All data'!$BW$2:$BW$61</c:f>
              <c:numCache>
                <c:formatCode>General</c:formatCode>
                <c:ptCount val="60"/>
                <c:pt idx="0">
                  <c:v>1.184458897727884</c:v>
                </c:pt>
                <c:pt idx="1">
                  <c:v>1.0744146971303814</c:v>
                </c:pt>
                <c:pt idx="2">
                  <c:v>1.1900895521781936</c:v>
                </c:pt>
                <c:pt idx="3">
                  <c:v>0.90548557707379151</c:v>
                </c:pt>
                <c:pt idx="4">
                  <c:v>1.0761392698926548</c:v>
                </c:pt>
                <c:pt idx="5">
                  <c:v>1.1739930294636132</c:v>
                </c:pt>
                <c:pt idx="6">
                  <c:v>1.293138623775326</c:v>
                </c:pt>
                <c:pt idx="7">
                  <c:v>1.3460132513994869</c:v>
                </c:pt>
                <c:pt idx="8">
                  <c:v>1.3362789700067197</c:v>
                </c:pt>
                <c:pt idx="9">
                  <c:v>1.4900277867431651</c:v>
                </c:pt>
                <c:pt idx="10">
                  <c:v>1.0421970354765173</c:v>
                </c:pt>
                <c:pt idx="11">
                  <c:v>1.0364688265028477</c:v>
                </c:pt>
                <c:pt idx="12">
                  <c:v>1.2668587670124516</c:v>
                </c:pt>
                <c:pt idx="13">
                  <c:v>0.98783751640831541</c:v>
                </c:pt>
                <c:pt idx="14">
                  <c:v>0.98915067473500629</c:v>
                </c:pt>
                <c:pt idx="15">
                  <c:v>1.1820605966689748</c:v>
                </c:pt>
                <c:pt idx="16">
                  <c:v>1.1861956284019066</c:v>
                </c:pt>
                <c:pt idx="17">
                  <c:v>1.2068875828671299</c:v>
                </c:pt>
                <c:pt idx="18">
                  <c:v>1.2238218483934249</c:v>
                </c:pt>
                <c:pt idx="19">
                  <c:v>1.54877275504957</c:v>
                </c:pt>
                <c:pt idx="20">
                  <c:v>1.3019629047698225</c:v>
                </c:pt>
                <c:pt idx="21">
                  <c:v>1.0308452638029084</c:v>
                </c:pt>
                <c:pt idx="22">
                  <c:v>1.0303926876047331</c:v>
                </c:pt>
                <c:pt idx="23">
                  <c:v>1.0463592713446084</c:v>
                </c:pt>
                <c:pt idx="24">
                  <c:v>1.1778416017550917</c:v>
                </c:pt>
                <c:pt idx="25">
                  <c:v>1.1492999651388394</c:v>
                </c:pt>
                <c:pt idx="26">
                  <c:v>1.2651509670837806</c:v>
                </c:pt>
                <c:pt idx="27">
                  <c:v>1.3298645787624834</c:v>
                </c:pt>
                <c:pt idx="28">
                  <c:v>1.1442679555494506</c:v>
                </c:pt>
                <c:pt idx="29">
                  <c:v>1.3311376251358311</c:v>
                </c:pt>
                <c:pt idx="30">
                  <c:v>1.0378958085129484</c:v>
                </c:pt>
                <c:pt idx="31">
                  <c:v>1.0198519836319813</c:v>
                </c:pt>
                <c:pt idx="32">
                  <c:v>0.97732854947275727</c:v>
                </c:pt>
                <c:pt idx="33">
                  <c:v>0.99190116488502944</c:v>
                </c:pt>
                <c:pt idx="34">
                  <c:v>1.059379216168836</c:v>
                </c:pt>
                <c:pt idx="35">
                  <c:v>1.1377572488261096</c:v>
                </c:pt>
                <c:pt idx="36">
                  <c:v>1.1712336656358318</c:v>
                </c:pt>
                <c:pt idx="37">
                  <c:v>1.1505859579688886</c:v>
                </c:pt>
                <c:pt idx="38">
                  <c:v>1.1268021994732003</c:v>
                </c:pt>
                <c:pt idx="39">
                  <c:v>1.220716226519992</c:v>
                </c:pt>
                <c:pt idx="40">
                  <c:v>1.1865847645174357</c:v>
                </c:pt>
                <c:pt idx="41">
                  <c:v>1.0235303614599449</c:v>
                </c:pt>
                <c:pt idx="42">
                  <c:v>1.2930339303836018</c:v>
                </c:pt>
                <c:pt idx="43">
                  <c:v>1.0866709397291165</c:v>
                </c:pt>
                <c:pt idx="44">
                  <c:v>1.0989848506280584</c:v>
                </c:pt>
                <c:pt idx="45">
                  <c:v>1.2440809029462276</c:v>
                </c:pt>
                <c:pt idx="46">
                  <c:v>1.2427598885815023</c:v>
                </c:pt>
                <c:pt idx="47">
                  <c:v>1.2216070982488918</c:v>
                </c:pt>
                <c:pt idx="48">
                  <c:v>1.126425518299877</c:v>
                </c:pt>
                <c:pt idx="49">
                  <c:v>1.3757732766162978</c:v>
                </c:pt>
                <c:pt idx="50">
                  <c:v>1.3859157355068823</c:v>
                </c:pt>
                <c:pt idx="51">
                  <c:v>1.0605287291817762</c:v>
                </c:pt>
                <c:pt idx="52">
                  <c:v>1.100341185875005</c:v>
                </c:pt>
                <c:pt idx="53">
                  <c:v>1.0235518676218587</c:v>
                </c:pt>
                <c:pt idx="54">
                  <c:v>1.250962043647134</c:v>
                </c:pt>
                <c:pt idx="55">
                  <c:v>1.1115847072390435</c:v>
                </c:pt>
                <c:pt idx="56">
                  <c:v>1.1265477741293235</c:v>
                </c:pt>
                <c:pt idx="57">
                  <c:v>1.2497650118199621</c:v>
                </c:pt>
                <c:pt idx="58">
                  <c:v>1.3044748457269073</c:v>
                </c:pt>
                <c:pt idx="59">
                  <c:v>1.4574208007037062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31904"/>
        <c:axId val="49633152"/>
      </c:scatterChart>
      <c:valAx>
        <c:axId val="49531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O/C</a:t>
                </a:r>
              </a:p>
            </c:rich>
          </c:tx>
          <c:layout>
            <c:manualLayout>
              <c:xMode val="edge"/>
              <c:yMode val="edge"/>
              <c:x val="0.45756504973915296"/>
              <c:y val="0.943436445444319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9633152"/>
        <c:crosses val="autoZero"/>
        <c:crossBetween val="midCat"/>
      </c:valAx>
      <c:valAx>
        <c:axId val="496331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H/C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953190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2264476199734295"/>
          <c:y val="2.6235678873474153E-2"/>
          <c:w val="0.2773552380026571"/>
          <c:h val="0.12477731950172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Tannins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High Tannis #2</c:v>
          </c:tx>
          <c:spPr>
            <a:ln w="28575">
              <a:noFill/>
            </a:ln>
          </c:spPr>
          <c:xVal>
            <c:numRef>
              <c:f>'#2'!$J$2:$J$918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0.2857142857142857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7.6923076923076927E-2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0.4</c:v>
                </c:pt>
                <c:pt idx="141">
                  <c:v>0.5</c:v>
                </c:pt>
                <c:pt idx="142">
                  <c:v>0</c:v>
                </c:pt>
                <c:pt idx="143">
                  <c:v>1.2</c:v>
                </c:pt>
                <c:pt idx="144">
                  <c:v>0</c:v>
                </c:pt>
                <c:pt idx="145">
                  <c:v>0</c:v>
                </c:pt>
                <c:pt idx="146">
                  <c:v>0.1</c:v>
                </c:pt>
                <c:pt idx="147">
                  <c:v>0.125</c:v>
                </c:pt>
                <c:pt idx="148">
                  <c:v>0</c:v>
                </c:pt>
                <c:pt idx="149">
                  <c:v>0</c:v>
                </c:pt>
                <c:pt idx="150">
                  <c:v>0.27272727272727271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0.23076923076923078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0.29411764705882354</c:v>
                </c:pt>
                <c:pt idx="162">
                  <c:v>5.8823529411764705E-2</c:v>
                </c:pt>
                <c:pt idx="163">
                  <c:v>0.6</c:v>
                </c:pt>
                <c:pt idx="164">
                  <c:v>0.26666666666666666</c:v>
                </c:pt>
                <c:pt idx="165">
                  <c:v>0.16666666666666666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0.14285714285714285</c:v>
                </c:pt>
                <c:pt idx="171">
                  <c:v>0</c:v>
                </c:pt>
                <c:pt idx="172">
                  <c:v>0.5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0.375</c:v>
                </c:pt>
                <c:pt idx="179">
                  <c:v>0.25</c:v>
                </c:pt>
                <c:pt idx="180">
                  <c:v>0</c:v>
                </c:pt>
                <c:pt idx="181">
                  <c:v>0.16666666666666666</c:v>
                </c:pt>
                <c:pt idx="182">
                  <c:v>0</c:v>
                </c:pt>
                <c:pt idx="183">
                  <c:v>0</c:v>
                </c:pt>
                <c:pt idx="184">
                  <c:v>0.13333333333333333</c:v>
                </c:pt>
                <c:pt idx="185">
                  <c:v>0.5</c:v>
                </c:pt>
                <c:pt idx="186">
                  <c:v>0</c:v>
                </c:pt>
                <c:pt idx="187">
                  <c:v>0</c:v>
                </c:pt>
                <c:pt idx="188">
                  <c:v>4.3478260869565216E-2</c:v>
                </c:pt>
                <c:pt idx="189">
                  <c:v>0</c:v>
                </c:pt>
                <c:pt idx="190">
                  <c:v>0.16666666666666666</c:v>
                </c:pt>
                <c:pt idx="191">
                  <c:v>0.5714285714285714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0.69230769230769229</c:v>
                </c:pt>
                <c:pt idx="196">
                  <c:v>0.22222222222222221</c:v>
                </c:pt>
                <c:pt idx="197">
                  <c:v>0</c:v>
                </c:pt>
                <c:pt idx="198">
                  <c:v>0</c:v>
                </c:pt>
                <c:pt idx="199">
                  <c:v>0.58823529411764708</c:v>
                </c:pt>
                <c:pt idx="200">
                  <c:v>0.2</c:v>
                </c:pt>
                <c:pt idx="201">
                  <c:v>5.8823529411764705E-2</c:v>
                </c:pt>
                <c:pt idx="202">
                  <c:v>0.19047619047619047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1.2</c:v>
                </c:pt>
                <c:pt idx="207">
                  <c:v>0</c:v>
                </c:pt>
                <c:pt idx="208">
                  <c:v>1.125</c:v>
                </c:pt>
                <c:pt idx="209">
                  <c:v>0</c:v>
                </c:pt>
                <c:pt idx="210">
                  <c:v>0.93333333333333335</c:v>
                </c:pt>
                <c:pt idx="211">
                  <c:v>0</c:v>
                </c:pt>
                <c:pt idx="212">
                  <c:v>0.625</c:v>
                </c:pt>
                <c:pt idx="213">
                  <c:v>0</c:v>
                </c:pt>
                <c:pt idx="214">
                  <c:v>0.4</c:v>
                </c:pt>
                <c:pt idx="215">
                  <c:v>0.25</c:v>
                </c:pt>
                <c:pt idx="216">
                  <c:v>0.42857142857142855</c:v>
                </c:pt>
                <c:pt idx="217">
                  <c:v>5.2631578947368418E-2</c:v>
                </c:pt>
                <c:pt idx="218">
                  <c:v>0</c:v>
                </c:pt>
                <c:pt idx="219">
                  <c:v>0.23076923076923078</c:v>
                </c:pt>
                <c:pt idx="220">
                  <c:v>3.4482758620689655E-2</c:v>
                </c:pt>
                <c:pt idx="221">
                  <c:v>0</c:v>
                </c:pt>
                <c:pt idx="222">
                  <c:v>0</c:v>
                </c:pt>
                <c:pt idx="223">
                  <c:v>0.1111111111111111</c:v>
                </c:pt>
                <c:pt idx="224">
                  <c:v>0.42857142857142855</c:v>
                </c:pt>
                <c:pt idx="225">
                  <c:v>0</c:v>
                </c:pt>
                <c:pt idx="226">
                  <c:v>0</c:v>
                </c:pt>
                <c:pt idx="227">
                  <c:v>0.15789473684210525</c:v>
                </c:pt>
                <c:pt idx="228">
                  <c:v>0</c:v>
                </c:pt>
                <c:pt idx="229">
                  <c:v>0.1875</c:v>
                </c:pt>
                <c:pt idx="230">
                  <c:v>8.3333333333333329E-2</c:v>
                </c:pt>
                <c:pt idx="231">
                  <c:v>5.2631578947368418E-2</c:v>
                </c:pt>
                <c:pt idx="232">
                  <c:v>0.58333333333333337</c:v>
                </c:pt>
                <c:pt idx="233">
                  <c:v>0</c:v>
                </c:pt>
                <c:pt idx="234">
                  <c:v>0</c:v>
                </c:pt>
                <c:pt idx="235">
                  <c:v>0.4</c:v>
                </c:pt>
                <c:pt idx="236">
                  <c:v>1.125</c:v>
                </c:pt>
                <c:pt idx="237">
                  <c:v>0</c:v>
                </c:pt>
                <c:pt idx="238">
                  <c:v>0.36842105263157893</c:v>
                </c:pt>
                <c:pt idx="239">
                  <c:v>9.5238095238095233E-2</c:v>
                </c:pt>
                <c:pt idx="240">
                  <c:v>0</c:v>
                </c:pt>
                <c:pt idx="241">
                  <c:v>0.66666666666666663</c:v>
                </c:pt>
                <c:pt idx="242">
                  <c:v>0</c:v>
                </c:pt>
                <c:pt idx="243">
                  <c:v>0</c:v>
                </c:pt>
                <c:pt idx="244">
                  <c:v>0.26666666666666666</c:v>
                </c:pt>
                <c:pt idx="245">
                  <c:v>1.0769230769230769</c:v>
                </c:pt>
                <c:pt idx="246">
                  <c:v>0</c:v>
                </c:pt>
                <c:pt idx="247">
                  <c:v>0.54545454545454541</c:v>
                </c:pt>
                <c:pt idx="248">
                  <c:v>0.16666666666666666</c:v>
                </c:pt>
                <c:pt idx="249">
                  <c:v>0</c:v>
                </c:pt>
                <c:pt idx="250">
                  <c:v>0</c:v>
                </c:pt>
                <c:pt idx="251">
                  <c:v>1.1818181818181819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0.35714285714285715</c:v>
                </c:pt>
                <c:pt idx="258">
                  <c:v>0</c:v>
                </c:pt>
                <c:pt idx="259">
                  <c:v>0</c:v>
                </c:pt>
                <c:pt idx="260">
                  <c:v>2.7777777777777776E-2</c:v>
                </c:pt>
                <c:pt idx="261">
                  <c:v>0.25</c:v>
                </c:pt>
                <c:pt idx="262">
                  <c:v>0.29411764705882354</c:v>
                </c:pt>
                <c:pt idx="263">
                  <c:v>0</c:v>
                </c:pt>
                <c:pt idx="264">
                  <c:v>0</c:v>
                </c:pt>
                <c:pt idx="265">
                  <c:v>0.47368421052631576</c:v>
                </c:pt>
                <c:pt idx="266">
                  <c:v>0</c:v>
                </c:pt>
                <c:pt idx="267">
                  <c:v>0.63636363636363635</c:v>
                </c:pt>
                <c:pt idx="268">
                  <c:v>0</c:v>
                </c:pt>
                <c:pt idx="269">
                  <c:v>0</c:v>
                </c:pt>
                <c:pt idx="270">
                  <c:v>0.15789473684210525</c:v>
                </c:pt>
                <c:pt idx="271">
                  <c:v>0.7142857142857143</c:v>
                </c:pt>
                <c:pt idx="272">
                  <c:v>0</c:v>
                </c:pt>
                <c:pt idx="273">
                  <c:v>0</c:v>
                </c:pt>
                <c:pt idx="274">
                  <c:v>0.41666666666666669</c:v>
                </c:pt>
                <c:pt idx="275">
                  <c:v>0.8571428571428571</c:v>
                </c:pt>
                <c:pt idx="276">
                  <c:v>1.2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0.65</c:v>
                </c:pt>
                <c:pt idx="281">
                  <c:v>0</c:v>
                </c:pt>
                <c:pt idx="282">
                  <c:v>0.41666666666666669</c:v>
                </c:pt>
                <c:pt idx="283">
                  <c:v>0</c:v>
                </c:pt>
                <c:pt idx="284">
                  <c:v>0.33333333333333331</c:v>
                </c:pt>
                <c:pt idx="285">
                  <c:v>0.52380952380952384</c:v>
                </c:pt>
                <c:pt idx="286">
                  <c:v>0</c:v>
                </c:pt>
                <c:pt idx="287">
                  <c:v>0</c:v>
                </c:pt>
                <c:pt idx="288">
                  <c:v>0.2857142857142857</c:v>
                </c:pt>
                <c:pt idx="289">
                  <c:v>0.19047619047619047</c:v>
                </c:pt>
                <c:pt idx="290">
                  <c:v>0</c:v>
                </c:pt>
                <c:pt idx="291">
                  <c:v>1</c:v>
                </c:pt>
                <c:pt idx="292">
                  <c:v>0.35294117647058826</c:v>
                </c:pt>
                <c:pt idx="293">
                  <c:v>0.1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0.08</c:v>
                </c:pt>
                <c:pt idx="299">
                  <c:v>0</c:v>
                </c:pt>
                <c:pt idx="300">
                  <c:v>0.25</c:v>
                </c:pt>
                <c:pt idx="301">
                  <c:v>0.23529411764705882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1.2</c:v>
                </c:pt>
                <c:pt idx="308">
                  <c:v>0</c:v>
                </c:pt>
                <c:pt idx="309">
                  <c:v>0.12</c:v>
                </c:pt>
                <c:pt idx="310">
                  <c:v>0</c:v>
                </c:pt>
                <c:pt idx="311">
                  <c:v>0.63636363636363635</c:v>
                </c:pt>
                <c:pt idx="312">
                  <c:v>0.2</c:v>
                </c:pt>
                <c:pt idx="313">
                  <c:v>0.26315789473684209</c:v>
                </c:pt>
                <c:pt idx="314">
                  <c:v>0</c:v>
                </c:pt>
                <c:pt idx="315">
                  <c:v>1.1111111111111112</c:v>
                </c:pt>
                <c:pt idx="316">
                  <c:v>0</c:v>
                </c:pt>
                <c:pt idx="317">
                  <c:v>0.2857142857142857</c:v>
                </c:pt>
                <c:pt idx="318">
                  <c:v>0.73333333333333328</c:v>
                </c:pt>
                <c:pt idx="319">
                  <c:v>1.1428571428571428</c:v>
                </c:pt>
                <c:pt idx="320">
                  <c:v>0.25</c:v>
                </c:pt>
                <c:pt idx="321">
                  <c:v>0</c:v>
                </c:pt>
                <c:pt idx="322">
                  <c:v>0.16666666666666666</c:v>
                </c:pt>
                <c:pt idx="323">
                  <c:v>4.5454545454545456E-2</c:v>
                </c:pt>
                <c:pt idx="324">
                  <c:v>0</c:v>
                </c:pt>
                <c:pt idx="325">
                  <c:v>0.2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1.125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2.4390243902439025E-2</c:v>
                </c:pt>
                <c:pt idx="340">
                  <c:v>0.91666666666666663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4.5454545454545456E-2</c:v>
                </c:pt>
                <c:pt idx="345">
                  <c:v>0.15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1.125</c:v>
                </c:pt>
                <c:pt idx="352">
                  <c:v>0.3125</c:v>
                </c:pt>
                <c:pt idx="353">
                  <c:v>0</c:v>
                </c:pt>
                <c:pt idx="354">
                  <c:v>0.68421052631578949</c:v>
                </c:pt>
                <c:pt idx="355">
                  <c:v>7.1428571428571425E-2</c:v>
                </c:pt>
                <c:pt idx="356">
                  <c:v>0</c:v>
                </c:pt>
                <c:pt idx="357">
                  <c:v>0.33333333333333331</c:v>
                </c:pt>
                <c:pt idx="358">
                  <c:v>0.54545454545454541</c:v>
                </c:pt>
                <c:pt idx="359">
                  <c:v>0</c:v>
                </c:pt>
                <c:pt idx="360">
                  <c:v>0.30434782608695654</c:v>
                </c:pt>
                <c:pt idx="361">
                  <c:v>0.11627906976744186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0.6428571428571429</c:v>
                </c:pt>
                <c:pt idx="366">
                  <c:v>0.5</c:v>
                </c:pt>
                <c:pt idx="367">
                  <c:v>0</c:v>
                </c:pt>
                <c:pt idx="368">
                  <c:v>0.33333333333333331</c:v>
                </c:pt>
                <c:pt idx="369">
                  <c:v>0.4</c:v>
                </c:pt>
                <c:pt idx="370">
                  <c:v>0.15</c:v>
                </c:pt>
                <c:pt idx="371">
                  <c:v>0.36363636363636365</c:v>
                </c:pt>
                <c:pt idx="372">
                  <c:v>0.58823529411764708</c:v>
                </c:pt>
                <c:pt idx="373">
                  <c:v>0</c:v>
                </c:pt>
                <c:pt idx="374">
                  <c:v>0</c:v>
                </c:pt>
                <c:pt idx="375">
                  <c:v>4.7619047619047616E-2</c:v>
                </c:pt>
                <c:pt idx="376">
                  <c:v>4.7619047619047616E-2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9.5238095238095233E-2</c:v>
                </c:pt>
                <c:pt idx="381">
                  <c:v>8.3333333333333329E-2</c:v>
                </c:pt>
                <c:pt idx="382">
                  <c:v>0</c:v>
                </c:pt>
                <c:pt idx="383">
                  <c:v>4.5454545454545456E-2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0.25</c:v>
                </c:pt>
                <c:pt idx="388">
                  <c:v>0.3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0.36842105263157893</c:v>
                </c:pt>
                <c:pt idx="393">
                  <c:v>0.21052631578947367</c:v>
                </c:pt>
                <c:pt idx="394">
                  <c:v>0</c:v>
                </c:pt>
                <c:pt idx="395">
                  <c:v>0</c:v>
                </c:pt>
                <c:pt idx="396">
                  <c:v>0.57894736842105265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0.33333333333333331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0.7142857142857143</c:v>
                </c:pt>
                <c:pt idx="410">
                  <c:v>1</c:v>
                </c:pt>
                <c:pt idx="411">
                  <c:v>0.77777777777777779</c:v>
                </c:pt>
                <c:pt idx="412">
                  <c:v>0.61111111111111116</c:v>
                </c:pt>
                <c:pt idx="413">
                  <c:v>0.5</c:v>
                </c:pt>
                <c:pt idx="414">
                  <c:v>1</c:v>
                </c:pt>
                <c:pt idx="415">
                  <c:v>0</c:v>
                </c:pt>
                <c:pt idx="416">
                  <c:v>0.875</c:v>
                </c:pt>
                <c:pt idx="417">
                  <c:v>0.22222222222222221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0.1875</c:v>
                </c:pt>
                <c:pt idx="425">
                  <c:v>0.5</c:v>
                </c:pt>
                <c:pt idx="426">
                  <c:v>7.6923076923076927E-2</c:v>
                </c:pt>
                <c:pt idx="427">
                  <c:v>0.8666666666666667</c:v>
                </c:pt>
                <c:pt idx="428">
                  <c:v>1.0833333333333333</c:v>
                </c:pt>
                <c:pt idx="429">
                  <c:v>0</c:v>
                </c:pt>
                <c:pt idx="430">
                  <c:v>0</c:v>
                </c:pt>
                <c:pt idx="431">
                  <c:v>1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0.1875</c:v>
                </c:pt>
                <c:pt idx="436">
                  <c:v>0.52173913043478259</c:v>
                </c:pt>
                <c:pt idx="437">
                  <c:v>0.15384615384615385</c:v>
                </c:pt>
                <c:pt idx="438">
                  <c:v>3.4482758620689655E-2</c:v>
                </c:pt>
                <c:pt idx="439">
                  <c:v>0</c:v>
                </c:pt>
                <c:pt idx="440">
                  <c:v>0</c:v>
                </c:pt>
                <c:pt idx="441">
                  <c:v>7.6923076923076927E-2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0.3125</c:v>
                </c:pt>
                <c:pt idx="447">
                  <c:v>0.91666666666666663</c:v>
                </c:pt>
                <c:pt idx="448">
                  <c:v>3.0303030303030304E-2</c:v>
                </c:pt>
                <c:pt idx="449">
                  <c:v>1.2</c:v>
                </c:pt>
                <c:pt idx="450">
                  <c:v>0</c:v>
                </c:pt>
                <c:pt idx="451">
                  <c:v>0.75</c:v>
                </c:pt>
                <c:pt idx="452">
                  <c:v>0.92307692307692313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0.36</c:v>
                </c:pt>
                <c:pt idx="459">
                  <c:v>0.3125</c:v>
                </c:pt>
                <c:pt idx="460">
                  <c:v>0</c:v>
                </c:pt>
                <c:pt idx="461">
                  <c:v>0</c:v>
                </c:pt>
                <c:pt idx="462">
                  <c:v>0.82352941176470584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1.0909090909090908</c:v>
                </c:pt>
                <c:pt idx="467">
                  <c:v>0.4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0.27777777777777779</c:v>
                </c:pt>
                <c:pt idx="474">
                  <c:v>0.33333333333333331</c:v>
                </c:pt>
                <c:pt idx="475">
                  <c:v>0</c:v>
                </c:pt>
                <c:pt idx="476">
                  <c:v>0.1</c:v>
                </c:pt>
                <c:pt idx="477">
                  <c:v>0.12903225806451613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0.45454545454545453</c:v>
                </c:pt>
                <c:pt idx="482">
                  <c:v>0</c:v>
                </c:pt>
                <c:pt idx="483">
                  <c:v>0.9285714285714286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0.35294117647058826</c:v>
                </c:pt>
                <c:pt idx="488">
                  <c:v>1</c:v>
                </c:pt>
                <c:pt idx="489">
                  <c:v>0</c:v>
                </c:pt>
                <c:pt idx="490">
                  <c:v>0.05</c:v>
                </c:pt>
                <c:pt idx="491">
                  <c:v>0.2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0.29411764705882354</c:v>
                </c:pt>
                <c:pt idx="496">
                  <c:v>0.21428571428571427</c:v>
                </c:pt>
                <c:pt idx="497">
                  <c:v>0</c:v>
                </c:pt>
                <c:pt idx="498">
                  <c:v>3.7037037037037035E-2</c:v>
                </c:pt>
                <c:pt idx="499">
                  <c:v>0.6</c:v>
                </c:pt>
                <c:pt idx="500">
                  <c:v>7.6923076923076927E-2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9.7560975609756101E-2</c:v>
                </c:pt>
                <c:pt idx="506">
                  <c:v>0.4</c:v>
                </c:pt>
                <c:pt idx="507">
                  <c:v>0.25</c:v>
                </c:pt>
                <c:pt idx="508">
                  <c:v>0.23076923076923078</c:v>
                </c:pt>
                <c:pt idx="509">
                  <c:v>0.28000000000000003</c:v>
                </c:pt>
                <c:pt idx="510">
                  <c:v>0</c:v>
                </c:pt>
                <c:pt idx="511">
                  <c:v>0.375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0.9</c:v>
                </c:pt>
                <c:pt idx="517">
                  <c:v>0</c:v>
                </c:pt>
                <c:pt idx="518">
                  <c:v>0</c:v>
                </c:pt>
                <c:pt idx="519">
                  <c:v>0.4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0.21052631578947367</c:v>
                </c:pt>
                <c:pt idx="525">
                  <c:v>1.125</c:v>
                </c:pt>
                <c:pt idx="526">
                  <c:v>0</c:v>
                </c:pt>
                <c:pt idx="527">
                  <c:v>0.9375</c:v>
                </c:pt>
                <c:pt idx="528">
                  <c:v>0.11538461538461539</c:v>
                </c:pt>
                <c:pt idx="529">
                  <c:v>0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0.8</c:v>
                </c:pt>
                <c:pt idx="534">
                  <c:v>0.93333333333333335</c:v>
                </c:pt>
                <c:pt idx="535">
                  <c:v>0.1</c:v>
                </c:pt>
                <c:pt idx="536">
                  <c:v>0</c:v>
                </c:pt>
                <c:pt idx="537">
                  <c:v>0.16666666666666666</c:v>
                </c:pt>
                <c:pt idx="538">
                  <c:v>0</c:v>
                </c:pt>
                <c:pt idx="539">
                  <c:v>0.56000000000000005</c:v>
                </c:pt>
                <c:pt idx="540">
                  <c:v>0</c:v>
                </c:pt>
                <c:pt idx="541">
                  <c:v>0.16</c:v>
                </c:pt>
                <c:pt idx="542">
                  <c:v>0</c:v>
                </c:pt>
                <c:pt idx="543">
                  <c:v>0.9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0.11538461538461539</c:v>
                </c:pt>
                <c:pt idx="548">
                  <c:v>0.33333333333333331</c:v>
                </c:pt>
                <c:pt idx="549">
                  <c:v>0</c:v>
                </c:pt>
                <c:pt idx="550">
                  <c:v>0</c:v>
                </c:pt>
                <c:pt idx="551">
                  <c:v>0.76470588235294112</c:v>
                </c:pt>
                <c:pt idx="552">
                  <c:v>0</c:v>
                </c:pt>
                <c:pt idx="553">
                  <c:v>0.15384615384615385</c:v>
                </c:pt>
                <c:pt idx="554">
                  <c:v>0</c:v>
                </c:pt>
                <c:pt idx="555">
                  <c:v>0.26315789473684209</c:v>
                </c:pt>
                <c:pt idx="556">
                  <c:v>0</c:v>
                </c:pt>
                <c:pt idx="557">
                  <c:v>0.10526315789473684</c:v>
                </c:pt>
                <c:pt idx="558">
                  <c:v>0.75</c:v>
                </c:pt>
                <c:pt idx="559">
                  <c:v>0</c:v>
                </c:pt>
                <c:pt idx="560">
                  <c:v>0.91304347826086951</c:v>
                </c:pt>
                <c:pt idx="561">
                  <c:v>0.58823529411764708</c:v>
                </c:pt>
                <c:pt idx="562">
                  <c:v>0.5</c:v>
                </c:pt>
                <c:pt idx="563">
                  <c:v>0</c:v>
                </c:pt>
                <c:pt idx="564">
                  <c:v>6.6666666666666666E-2</c:v>
                </c:pt>
                <c:pt idx="565">
                  <c:v>0</c:v>
                </c:pt>
                <c:pt idx="566">
                  <c:v>0.69230769230769229</c:v>
                </c:pt>
                <c:pt idx="567">
                  <c:v>0.14285714285714285</c:v>
                </c:pt>
                <c:pt idx="568">
                  <c:v>0</c:v>
                </c:pt>
                <c:pt idx="569">
                  <c:v>0.5714285714285714</c:v>
                </c:pt>
                <c:pt idx="570">
                  <c:v>0</c:v>
                </c:pt>
                <c:pt idx="571">
                  <c:v>4.7619047619047616E-2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0.16666666666666666</c:v>
                </c:pt>
                <c:pt idx="576">
                  <c:v>1</c:v>
                </c:pt>
                <c:pt idx="577">
                  <c:v>0.61111111111111116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0.35714285714285715</c:v>
                </c:pt>
                <c:pt idx="584">
                  <c:v>0.15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0.125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0.21052631578947367</c:v>
                </c:pt>
                <c:pt idx="598">
                  <c:v>0.5</c:v>
                </c:pt>
                <c:pt idx="599">
                  <c:v>0.66666666666666663</c:v>
                </c:pt>
                <c:pt idx="600">
                  <c:v>0.23529411764705882</c:v>
                </c:pt>
                <c:pt idx="601">
                  <c:v>0.63636363636363635</c:v>
                </c:pt>
                <c:pt idx="602">
                  <c:v>0.29411764705882354</c:v>
                </c:pt>
                <c:pt idx="603">
                  <c:v>0</c:v>
                </c:pt>
                <c:pt idx="604">
                  <c:v>0</c:v>
                </c:pt>
                <c:pt idx="605">
                  <c:v>8.1967213114754092E-2</c:v>
                </c:pt>
                <c:pt idx="606">
                  <c:v>0.29411764705882354</c:v>
                </c:pt>
                <c:pt idx="607">
                  <c:v>0.05</c:v>
                </c:pt>
                <c:pt idx="608">
                  <c:v>0</c:v>
                </c:pt>
                <c:pt idx="609">
                  <c:v>0.625</c:v>
                </c:pt>
                <c:pt idx="610">
                  <c:v>0.25</c:v>
                </c:pt>
                <c:pt idx="611">
                  <c:v>0</c:v>
                </c:pt>
                <c:pt idx="612">
                  <c:v>0</c:v>
                </c:pt>
                <c:pt idx="613">
                  <c:v>0.23529411764705882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5.2631578947368418E-2</c:v>
                </c:pt>
                <c:pt idx="621">
                  <c:v>1</c:v>
                </c:pt>
                <c:pt idx="622">
                  <c:v>0</c:v>
                </c:pt>
                <c:pt idx="623">
                  <c:v>0.125</c:v>
                </c:pt>
                <c:pt idx="624">
                  <c:v>0.5625</c:v>
                </c:pt>
                <c:pt idx="625">
                  <c:v>0.23529411764705882</c:v>
                </c:pt>
                <c:pt idx="626">
                  <c:v>0.23076923076923078</c:v>
                </c:pt>
                <c:pt idx="627">
                  <c:v>0</c:v>
                </c:pt>
                <c:pt idx="628">
                  <c:v>0.375</c:v>
                </c:pt>
                <c:pt idx="629">
                  <c:v>1.1111111111111112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0.29411764705882354</c:v>
                </c:pt>
                <c:pt idx="639">
                  <c:v>0.2</c:v>
                </c:pt>
                <c:pt idx="640">
                  <c:v>0.17241379310344829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0.25</c:v>
                </c:pt>
                <c:pt idx="650">
                  <c:v>0.45454545454545453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0.51851851851851849</c:v>
                </c:pt>
                <c:pt idx="655">
                  <c:v>0</c:v>
                </c:pt>
                <c:pt idx="656">
                  <c:v>0.7857142857142857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0.26315789473684209</c:v>
                </c:pt>
                <c:pt idx="670">
                  <c:v>0.2</c:v>
                </c:pt>
                <c:pt idx="671">
                  <c:v>0</c:v>
                </c:pt>
                <c:pt idx="672">
                  <c:v>0.5714285714285714</c:v>
                </c:pt>
                <c:pt idx="673">
                  <c:v>0.8</c:v>
                </c:pt>
                <c:pt idx="674">
                  <c:v>1.1176470588235294</c:v>
                </c:pt>
                <c:pt idx="675">
                  <c:v>0</c:v>
                </c:pt>
                <c:pt idx="676">
                  <c:v>0</c:v>
                </c:pt>
                <c:pt idx="677">
                  <c:v>0.08</c:v>
                </c:pt>
                <c:pt idx="678">
                  <c:v>5.8823529411764705E-2</c:v>
                </c:pt>
                <c:pt idx="679">
                  <c:v>0.45454545454545453</c:v>
                </c:pt>
                <c:pt idx="680">
                  <c:v>0.27777777777777779</c:v>
                </c:pt>
                <c:pt idx="681">
                  <c:v>0.61111111111111116</c:v>
                </c:pt>
                <c:pt idx="682">
                  <c:v>0.15</c:v>
                </c:pt>
                <c:pt idx="683">
                  <c:v>0</c:v>
                </c:pt>
                <c:pt idx="684">
                  <c:v>0.5625</c:v>
                </c:pt>
                <c:pt idx="685">
                  <c:v>2.3809523809523808E-2</c:v>
                </c:pt>
                <c:pt idx="686">
                  <c:v>1.0833333333333333</c:v>
                </c:pt>
                <c:pt idx="687">
                  <c:v>0.1875</c:v>
                </c:pt>
                <c:pt idx="688">
                  <c:v>0</c:v>
                </c:pt>
                <c:pt idx="689">
                  <c:v>0.77777777777777779</c:v>
                </c:pt>
                <c:pt idx="690">
                  <c:v>0</c:v>
                </c:pt>
                <c:pt idx="691">
                  <c:v>1.1000000000000001</c:v>
                </c:pt>
                <c:pt idx="692">
                  <c:v>0.35714285714285715</c:v>
                </c:pt>
                <c:pt idx="693">
                  <c:v>0.35714285714285715</c:v>
                </c:pt>
                <c:pt idx="694">
                  <c:v>0</c:v>
                </c:pt>
                <c:pt idx="695">
                  <c:v>8.3333333333333329E-2</c:v>
                </c:pt>
                <c:pt idx="696">
                  <c:v>0.8</c:v>
                </c:pt>
                <c:pt idx="697">
                  <c:v>1.1764705882352942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0.8125</c:v>
                </c:pt>
                <c:pt idx="702">
                  <c:v>0</c:v>
                </c:pt>
                <c:pt idx="703">
                  <c:v>0.2857142857142857</c:v>
                </c:pt>
                <c:pt idx="704">
                  <c:v>0.7</c:v>
                </c:pt>
                <c:pt idx="705">
                  <c:v>6.6666666666666666E-2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0.11428571428571428</c:v>
                </c:pt>
                <c:pt idx="714">
                  <c:v>0</c:v>
                </c:pt>
                <c:pt idx="715">
                  <c:v>0.05</c:v>
                </c:pt>
                <c:pt idx="716">
                  <c:v>0</c:v>
                </c:pt>
                <c:pt idx="717">
                  <c:v>4.3478260869565216E-2</c:v>
                </c:pt>
                <c:pt idx="718">
                  <c:v>0</c:v>
                </c:pt>
                <c:pt idx="719">
                  <c:v>0.8</c:v>
                </c:pt>
                <c:pt idx="720">
                  <c:v>0</c:v>
                </c:pt>
                <c:pt idx="721">
                  <c:v>0.6428571428571429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0.58333333333333337</c:v>
                </c:pt>
                <c:pt idx="727">
                  <c:v>0.3125</c:v>
                </c:pt>
                <c:pt idx="728">
                  <c:v>0</c:v>
                </c:pt>
                <c:pt idx="729">
                  <c:v>0</c:v>
                </c:pt>
                <c:pt idx="730">
                  <c:v>5.8823529411764705E-2</c:v>
                </c:pt>
                <c:pt idx="731">
                  <c:v>0</c:v>
                </c:pt>
                <c:pt idx="732">
                  <c:v>0</c:v>
                </c:pt>
                <c:pt idx="733">
                  <c:v>0.2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0.61111111111111116</c:v>
                </c:pt>
                <c:pt idx="738">
                  <c:v>0.1</c:v>
                </c:pt>
                <c:pt idx="739">
                  <c:v>0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0.92307692307692313</c:v>
                </c:pt>
                <c:pt idx="746">
                  <c:v>0.27777777777777779</c:v>
                </c:pt>
                <c:pt idx="747">
                  <c:v>0.5625</c:v>
                </c:pt>
                <c:pt idx="748">
                  <c:v>0.1111111111111111</c:v>
                </c:pt>
                <c:pt idx="749">
                  <c:v>0</c:v>
                </c:pt>
                <c:pt idx="750">
                  <c:v>0.76470588235294112</c:v>
                </c:pt>
                <c:pt idx="751">
                  <c:v>0.125</c:v>
                </c:pt>
                <c:pt idx="752">
                  <c:v>0</c:v>
                </c:pt>
                <c:pt idx="753">
                  <c:v>0.58823529411764708</c:v>
                </c:pt>
                <c:pt idx="754">
                  <c:v>8.3333333333333329E-2</c:v>
                </c:pt>
                <c:pt idx="755">
                  <c:v>0.23529411764705882</c:v>
                </c:pt>
                <c:pt idx="756">
                  <c:v>0</c:v>
                </c:pt>
                <c:pt idx="757">
                  <c:v>0</c:v>
                </c:pt>
                <c:pt idx="758">
                  <c:v>0.33333333333333331</c:v>
                </c:pt>
                <c:pt idx="759">
                  <c:v>0</c:v>
                </c:pt>
                <c:pt idx="760">
                  <c:v>5.5555555555555552E-2</c:v>
                </c:pt>
                <c:pt idx="761">
                  <c:v>0</c:v>
                </c:pt>
                <c:pt idx="762">
                  <c:v>0.9285714285714286</c:v>
                </c:pt>
                <c:pt idx="763">
                  <c:v>0</c:v>
                </c:pt>
                <c:pt idx="764">
                  <c:v>0.41176470588235292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0.25</c:v>
                </c:pt>
                <c:pt idx="769">
                  <c:v>0</c:v>
                </c:pt>
                <c:pt idx="770">
                  <c:v>0.13333333333333333</c:v>
                </c:pt>
                <c:pt idx="771">
                  <c:v>1</c:v>
                </c:pt>
                <c:pt idx="772">
                  <c:v>9.0909090909090912E-2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0.6875</c:v>
                </c:pt>
                <c:pt idx="779">
                  <c:v>0</c:v>
                </c:pt>
                <c:pt idx="780">
                  <c:v>0.42857142857142855</c:v>
                </c:pt>
                <c:pt idx="781">
                  <c:v>0.1</c:v>
                </c:pt>
                <c:pt idx="782">
                  <c:v>0.2</c:v>
                </c:pt>
                <c:pt idx="783">
                  <c:v>0.21428571428571427</c:v>
                </c:pt>
                <c:pt idx="784">
                  <c:v>0.61904761904761907</c:v>
                </c:pt>
                <c:pt idx="785">
                  <c:v>0</c:v>
                </c:pt>
                <c:pt idx="786">
                  <c:v>0.46666666666666667</c:v>
                </c:pt>
                <c:pt idx="787">
                  <c:v>0</c:v>
                </c:pt>
                <c:pt idx="788">
                  <c:v>0.4</c:v>
                </c:pt>
                <c:pt idx="789">
                  <c:v>0</c:v>
                </c:pt>
                <c:pt idx="790">
                  <c:v>0.29166666666666669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7.6923076923076927E-2</c:v>
                </c:pt>
                <c:pt idx="794">
                  <c:v>0</c:v>
                </c:pt>
                <c:pt idx="795">
                  <c:v>1.1111111111111112</c:v>
                </c:pt>
                <c:pt idx="796">
                  <c:v>0.5714285714285714</c:v>
                </c:pt>
                <c:pt idx="797">
                  <c:v>1.0714285714285714</c:v>
                </c:pt>
                <c:pt idx="798">
                  <c:v>0.7</c:v>
                </c:pt>
                <c:pt idx="799">
                  <c:v>0</c:v>
                </c:pt>
                <c:pt idx="800">
                  <c:v>0.27272727272727271</c:v>
                </c:pt>
                <c:pt idx="801">
                  <c:v>0</c:v>
                </c:pt>
                <c:pt idx="802">
                  <c:v>0.4375</c:v>
                </c:pt>
                <c:pt idx="803">
                  <c:v>0</c:v>
                </c:pt>
                <c:pt idx="804">
                  <c:v>0</c:v>
                </c:pt>
                <c:pt idx="805">
                  <c:v>0.22222222222222221</c:v>
                </c:pt>
                <c:pt idx="806">
                  <c:v>0.13333333333333333</c:v>
                </c:pt>
                <c:pt idx="807">
                  <c:v>0</c:v>
                </c:pt>
                <c:pt idx="808">
                  <c:v>0</c:v>
                </c:pt>
                <c:pt idx="809">
                  <c:v>0.3125</c:v>
                </c:pt>
                <c:pt idx="810">
                  <c:v>1.1000000000000001</c:v>
                </c:pt>
                <c:pt idx="811">
                  <c:v>0.77777777777777779</c:v>
                </c:pt>
                <c:pt idx="812">
                  <c:v>7.407407407407407E-2</c:v>
                </c:pt>
                <c:pt idx="813">
                  <c:v>0</c:v>
                </c:pt>
                <c:pt idx="814">
                  <c:v>0</c:v>
                </c:pt>
                <c:pt idx="815">
                  <c:v>0.2</c:v>
                </c:pt>
                <c:pt idx="816">
                  <c:v>0</c:v>
                </c:pt>
                <c:pt idx="817">
                  <c:v>0.2</c:v>
                </c:pt>
                <c:pt idx="818">
                  <c:v>2.8571428571428571E-2</c:v>
                </c:pt>
                <c:pt idx="819">
                  <c:v>1</c:v>
                </c:pt>
                <c:pt idx="820">
                  <c:v>0.92307692307692313</c:v>
                </c:pt>
                <c:pt idx="821">
                  <c:v>0</c:v>
                </c:pt>
                <c:pt idx="822">
                  <c:v>0</c:v>
                </c:pt>
                <c:pt idx="823">
                  <c:v>0.125</c:v>
                </c:pt>
                <c:pt idx="824">
                  <c:v>0.91666666666666663</c:v>
                </c:pt>
                <c:pt idx="825">
                  <c:v>0</c:v>
                </c:pt>
                <c:pt idx="826">
                  <c:v>0.1875</c:v>
                </c:pt>
                <c:pt idx="827">
                  <c:v>0.2857142857142857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0.7</c:v>
                </c:pt>
                <c:pt idx="835">
                  <c:v>0</c:v>
                </c:pt>
                <c:pt idx="836">
                  <c:v>0.41666666666666669</c:v>
                </c:pt>
                <c:pt idx="837">
                  <c:v>0</c:v>
                </c:pt>
                <c:pt idx="838">
                  <c:v>0.23529411764705882</c:v>
                </c:pt>
                <c:pt idx="839">
                  <c:v>0</c:v>
                </c:pt>
                <c:pt idx="840">
                  <c:v>0.55555555555555558</c:v>
                </c:pt>
                <c:pt idx="841">
                  <c:v>0</c:v>
                </c:pt>
                <c:pt idx="842">
                  <c:v>0</c:v>
                </c:pt>
                <c:pt idx="843">
                  <c:v>1</c:v>
                </c:pt>
                <c:pt idx="844">
                  <c:v>0.13636363636363635</c:v>
                </c:pt>
                <c:pt idx="845">
                  <c:v>0</c:v>
                </c:pt>
                <c:pt idx="846">
                  <c:v>0.125</c:v>
                </c:pt>
                <c:pt idx="847">
                  <c:v>0</c:v>
                </c:pt>
                <c:pt idx="848">
                  <c:v>0.14285714285714285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0.6428571428571429</c:v>
                </c:pt>
                <c:pt idx="853">
                  <c:v>0.15789473684210525</c:v>
                </c:pt>
                <c:pt idx="854">
                  <c:v>0.5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0.17647058823529413</c:v>
                </c:pt>
                <c:pt idx="868">
                  <c:v>0</c:v>
                </c:pt>
                <c:pt idx="869">
                  <c:v>0</c:v>
                </c:pt>
                <c:pt idx="870">
                  <c:v>5.8823529411764705E-2</c:v>
                </c:pt>
                <c:pt idx="871">
                  <c:v>0.2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0.35294117647058826</c:v>
                </c:pt>
                <c:pt idx="879">
                  <c:v>0</c:v>
                </c:pt>
                <c:pt idx="880">
                  <c:v>0.18518518518518517</c:v>
                </c:pt>
                <c:pt idx="881">
                  <c:v>0</c:v>
                </c:pt>
                <c:pt idx="882">
                  <c:v>0</c:v>
                </c:pt>
                <c:pt idx="883">
                  <c:v>0.16666666666666666</c:v>
                </c:pt>
                <c:pt idx="884">
                  <c:v>0</c:v>
                </c:pt>
                <c:pt idx="885">
                  <c:v>0</c:v>
                </c:pt>
                <c:pt idx="886">
                  <c:v>0.6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0.08</c:v>
                </c:pt>
                <c:pt idx="893">
                  <c:v>5.8823529411764705E-2</c:v>
                </c:pt>
                <c:pt idx="894">
                  <c:v>0</c:v>
                </c:pt>
                <c:pt idx="895">
                  <c:v>0.1875</c:v>
                </c:pt>
                <c:pt idx="896">
                  <c:v>0.22222222222222221</c:v>
                </c:pt>
                <c:pt idx="897">
                  <c:v>0</c:v>
                </c:pt>
                <c:pt idx="898">
                  <c:v>0.26315789473684209</c:v>
                </c:pt>
                <c:pt idx="899">
                  <c:v>0.23529411764705882</c:v>
                </c:pt>
                <c:pt idx="900">
                  <c:v>0</c:v>
                </c:pt>
                <c:pt idx="901">
                  <c:v>8.3333333333333329E-2</c:v>
                </c:pt>
                <c:pt idx="902">
                  <c:v>0</c:v>
                </c:pt>
                <c:pt idx="903">
                  <c:v>0.10526315789473684</c:v>
                </c:pt>
                <c:pt idx="904">
                  <c:v>0</c:v>
                </c:pt>
                <c:pt idx="905">
                  <c:v>2.7777777777777776E-2</c:v>
                </c:pt>
                <c:pt idx="906">
                  <c:v>0</c:v>
                </c:pt>
                <c:pt idx="907">
                  <c:v>0</c:v>
                </c:pt>
                <c:pt idx="908">
                  <c:v>5.5555555555555552E-2</c:v>
                </c:pt>
                <c:pt idx="909">
                  <c:v>0.1875</c:v>
                </c:pt>
                <c:pt idx="910">
                  <c:v>0</c:v>
                </c:pt>
                <c:pt idx="911">
                  <c:v>0.17647058823529413</c:v>
                </c:pt>
                <c:pt idx="912">
                  <c:v>3.0303030303030304E-2</c:v>
                </c:pt>
                <c:pt idx="913">
                  <c:v>0.125</c:v>
                </c:pt>
                <c:pt idx="914">
                  <c:v>0</c:v>
                </c:pt>
                <c:pt idx="915">
                  <c:v>0.04</c:v>
                </c:pt>
                <c:pt idx="916">
                  <c:v>0.11764705882352941</c:v>
                </c:pt>
              </c:numCache>
            </c:numRef>
          </c:xVal>
          <c:yVal>
            <c:numRef>
              <c:f>'#2'!$K$2:$K$918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2.1428571428571428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0.75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2.2999999999999998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0.92307692307692313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0.5</c:v>
                </c:pt>
                <c:pt idx="141">
                  <c:v>1.8</c:v>
                </c:pt>
                <c:pt idx="142">
                  <c:v>0</c:v>
                </c:pt>
                <c:pt idx="143">
                  <c:v>0.4</c:v>
                </c:pt>
                <c:pt idx="144">
                  <c:v>0</c:v>
                </c:pt>
                <c:pt idx="145">
                  <c:v>0.82352941176470584</c:v>
                </c:pt>
                <c:pt idx="146">
                  <c:v>0.2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0.63636363636363635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1.5384615384615385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1.2941176470588236</c:v>
                </c:pt>
                <c:pt idx="162">
                  <c:v>0.29411764705882354</c:v>
                </c:pt>
                <c:pt idx="163">
                  <c:v>0.4</c:v>
                </c:pt>
                <c:pt idx="164">
                  <c:v>1.8</c:v>
                </c:pt>
                <c:pt idx="165">
                  <c:v>0.66666666666666663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1.6428571428571428</c:v>
                </c:pt>
                <c:pt idx="171">
                  <c:v>0</c:v>
                </c:pt>
                <c:pt idx="172">
                  <c:v>1.9285714285714286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1.75</c:v>
                </c:pt>
                <c:pt idx="179">
                  <c:v>1.8125</c:v>
                </c:pt>
                <c:pt idx="180">
                  <c:v>0</c:v>
                </c:pt>
                <c:pt idx="181">
                  <c:v>0.33333333333333331</c:v>
                </c:pt>
                <c:pt idx="182">
                  <c:v>0</c:v>
                </c:pt>
                <c:pt idx="183">
                  <c:v>0</c:v>
                </c:pt>
                <c:pt idx="184">
                  <c:v>2.0666666666666669</c:v>
                </c:pt>
                <c:pt idx="185">
                  <c:v>0.5714285714285714</c:v>
                </c:pt>
                <c:pt idx="186">
                  <c:v>1.7647058823529411</c:v>
                </c:pt>
                <c:pt idx="187">
                  <c:v>0</c:v>
                </c:pt>
                <c:pt idx="188">
                  <c:v>1.4782608695652173</c:v>
                </c:pt>
                <c:pt idx="189">
                  <c:v>0</c:v>
                </c:pt>
                <c:pt idx="190">
                  <c:v>2.3333333333333335</c:v>
                </c:pt>
                <c:pt idx="191">
                  <c:v>1.8571428571428572</c:v>
                </c:pt>
                <c:pt idx="192">
                  <c:v>2.2142857142857144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1.3333333333333333</c:v>
                </c:pt>
                <c:pt idx="197">
                  <c:v>0</c:v>
                </c:pt>
                <c:pt idx="198">
                  <c:v>0</c:v>
                </c:pt>
                <c:pt idx="199">
                  <c:v>1.5294117647058822</c:v>
                </c:pt>
                <c:pt idx="200">
                  <c:v>1.4</c:v>
                </c:pt>
                <c:pt idx="201">
                  <c:v>1.6470588235294117</c:v>
                </c:pt>
                <c:pt idx="202">
                  <c:v>0.38095238095238093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0.4</c:v>
                </c:pt>
                <c:pt idx="207">
                  <c:v>0</c:v>
                </c:pt>
                <c:pt idx="208">
                  <c:v>0.5</c:v>
                </c:pt>
                <c:pt idx="209">
                  <c:v>0</c:v>
                </c:pt>
                <c:pt idx="210">
                  <c:v>1.3333333333333333</c:v>
                </c:pt>
                <c:pt idx="211">
                  <c:v>0</c:v>
                </c:pt>
                <c:pt idx="212">
                  <c:v>0.5</c:v>
                </c:pt>
                <c:pt idx="213">
                  <c:v>0</c:v>
                </c:pt>
                <c:pt idx="214">
                  <c:v>0.26666666666666666</c:v>
                </c:pt>
                <c:pt idx="215">
                  <c:v>1.75</c:v>
                </c:pt>
                <c:pt idx="216">
                  <c:v>1.9285714285714286</c:v>
                </c:pt>
                <c:pt idx="217">
                  <c:v>1.6842105263157894</c:v>
                </c:pt>
                <c:pt idx="218">
                  <c:v>0</c:v>
                </c:pt>
                <c:pt idx="219">
                  <c:v>0.46153846153846156</c:v>
                </c:pt>
                <c:pt idx="220">
                  <c:v>1.2413793103448276</c:v>
                </c:pt>
                <c:pt idx="221">
                  <c:v>0</c:v>
                </c:pt>
                <c:pt idx="222">
                  <c:v>0</c:v>
                </c:pt>
                <c:pt idx="223">
                  <c:v>0.44444444444444442</c:v>
                </c:pt>
                <c:pt idx="224">
                  <c:v>1.1428571428571428</c:v>
                </c:pt>
                <c:pt idx="225">
                  <c:v>0.8</c:v>
                </c:pt>
                <c:pt idx="226">
                  <c:v>0</c:v>
                </c:pt>
                <c:pt idx="227">
                  <c:v>1.4736842105263157</c:v>
                </c:pt>
                <c:pt idx="228">
                  <c:v>0</c:v>
                </c:pt>
                <c:pt idx="229">
                  <c:v>1.9375</c:v>
                </c:pt>
                <c:pt idx="230">
                  <c:v>0.41666666666666669</c:v>
                </c:pt>
                <c:pt idx="231">
                  <c:v>0.26315789473684209</c:v>
                </c:pt>
                <c:pt idx="232">
                  <c:v>0.75</c:v>
                </c:pt>
                <c:pt idx="233">
                  <c:v>0</c:v>
                </c:pt>
                <c:pt idx="234">
                  <c:v>0</c:v>
                </c:pt>
                <c:pt idx="235">
                  <c:v>2.0666666666666669</c:v>
                </c:pt>
                <c:pt idx="236">
                  <c:v>1.25</c:v>
                </c:pt>
                <c:pt idx="237">
                  <c:v>0</c:v>
                </c:pt>
                <c:pt idx="238">
                  <c:v>1.368421052631579</c:v>
                </c:pt>
                <c:pt idx="239">
                  <c:v>1.7142857142857142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1.6</c:v>
                </c:pt>
                <c:pt idx="245">
                  <c:v>0.53846153846153844</c:v>
                </c:pt>
                <c:pt idx="246">
                  <c:v>0</c:v>
                </c:pt>
                <c:pt idx="247">
                  <c:v>0.72727272727272729</c:v>
                </c:pt>
                <c:pt idx="248">
                  <c:v>1.6666666666666667</c:v>
                </c:pt>
                <c:pt idx="249">
                  <c:v>0.31578947368421051</c:v>
                </c:pt>
                <c:pt idx="250">
                  <c:v>0</c:v>
                </c:pt>
                <c:pt idx="251">
                  <c:v>0.36363636363636365</c:v>
                </c:pt>
                <c:pt idx="252">
                  <c:v>0</c:v>
                </c:pt>
                <c:pt idx="253">
                  <c:v>0</c:v>
                </c:pt>
                <c:pt idx="254">
                  <c:v>1.1428571428571428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0</c:v>
                </c:pt>
                <c:pt idx="259">
                  <c:v>0</c:v>
                </c:pt>
                <c:pt idx="260">
                  <c:v>1.1666666666666667</c:v>
                </c:pt>
                <c:pt idx="261">
                  <c:v>1.7</c:v>
                </c:pt>
                <c:pt idx="262">
                  <c:v>1.5294117647058822</c:v>
                </c:pt>
                <c:pt idx="263">
                  <c:v>0</c:v>
                </c:pt>
                <c:pt idx="264">
                  <c:v>2.2083333333333335</c:v>
                </c:pt>
                <c:pt idx="265">
                  <c:v>0.21052631578947367</c:v>
                </c:pt>
                <c:pt idx="266">
                  <c:v>0</c:v>
                </c:pt>
                <c:pt idx="267">
                  <c:v>1.2727272727272727</c:v>
                </c:pt>
                <c:pt idx="268">
                  <c:v>0</c:v>
                </c:pt>
                <c:pt idx="269">
                  <c:v>0.5</c:v>
                </c:pt>
                <c:pt idx="270">
                  <c:v>1.5789473684210527</c:v>
                </c:pt>
                <c:pt idx="271">
                  <c:v>2.1428571428571428</c:v>
                </c:pt>
                <c:pt idx="272">
                  <c:v>0</c:v>
                </c:pt>
                <c:pt idx="273">
                  <c:v>0</c:v>
                </c:pt>
                <c:pt idx="274">
                  <c:v>1.5</c:v>
                </c:pt>
                <c:pt idx="275">
                  <c:v>0.5714285714285714</c:v>
                </c:pt>
                <c:pt idx="276">
                  <c:v>0.4</c:v>
                </c:pt>
                <c:pt idx="277">
                  <c:v>0</c:v>
                </c:pt>
                <c:pt idx="278">
                  <c:v>0</c:v>
                </c:pt>
                <c:pt idx="279">
                  <c:v>0.7</c:v>
                </c:pt>
                <c:pt idx="280">
                  <c:v>0.35</c:v>
                </c:pt>
                <c:pt idx="281">
                  <c:v>0</c:v>
                </c:pt>
                <c:pt idx="282">
                  <c:v>1.3333333333333333</c:v>
                </c:pt>
                <c:pt idx="283">
                  <c:v>0.5714285714285714</c:v>
                </c:pt>
                <c:pt idx="284">
                  <c:v>1.4444444444444444</c:v>
                </c:pt>
                <c:pt idx="285">
                  <c:v>0.2857142857142857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0.8571428571428571</c:v>
                </c:pt>
                <c:pt idx="290">
                  <c:v>0</c:v>
                </c:pt>
                <c:pt idx="291">
                  <c:v>0.61538461538461542</c:v>
                </c:pt>
                <c:pt idx="292">
                  <c:v>1.7647058823529411</c:v>
                </c:pt>
                <c:pt idx="293">
                  <c:v>1.6</c:v>
                </c:pt>
                <c:pt idx="294">
                  <c:v>0</c:v>
                </c:pt>
                <c:pt idx="295">
                  <c:v>0</c:v>
                </c:pt>
                <c:pt idx="296">
                  <c:v>1.8823529411764706</c:v>
                </c:pt>
                <c:pt idx="297">
                  <c:v>0</c:v>
                </c:pt>
                <c:pt idx="298">
                  <c:v>1.6</c:v>
                </c:pt>
                <c:pt idx="299">
                  <c:v>0</c:v>
                </c:pt>
                <c:pt idx="300">
                  <c:v>1.3</c:v>
                </c:pt>
                <c:pt idx="301">
                  <c:v>1.411764705882353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0.2</c:v>
                </c:pt>
                <c:pt idx="308">
                  <c:v>0</c:v>
                </c:pt>
                <c:pt idx="309">
                  <c:v>0.24</c:v>
                </c:pt>
                <c:pt idx="310">
                  <c:v>0</c:v>
                </c:pt>
                <c:pt idx="311">
                  <c:v>0.36363636363636365</c:v>
                </c:pt>
                <c:pt idx="312">
                  <c:v>0.4</c:v>
                </c:pt>
                <c:pt idx="313">
                  <c:v>1.263157894736842</c:v>
                </c:pt>
                <c:pt idx="314">
                  <c:v>0</c:v>
                </c:pt>
                <c:pt idx="315">
                  <c:v>0.22222222222222221</c:v>
                </c:pt>
                <c:pt idx="316">
                  <c:v>0</c:v>
                </c:pt>
                <c:pt idx="317">
                  <c:v>2.0714285714285716</c:v>
                </c:pt>
                <c:pt idx="318">
                  <c:v>0.26666666666666666</c:v>
                </c:pt>
                <c:pt idx="319">
                  <c:v>1.7142857142857142</c:v>
                </c:pt>
                <c:pt idx="320">
                  <c:v>0.83333333333333337</c:v>
                </c:pt>
                <c:pt idx="321">
                  <c:v>0</c:v>
                </c:pt>
                <c:pt idx="322">
                  <c:v>2.4166666666666665</c:v>
                </c:pt>
                <c:pt idx="323">
                  <c:v>1.6363636363636365</c:v>
                </c:pt>
                <c:pt idx="324">
                  <c:v>1.2</c:v>
                </c:pt>
                <c:pt idx="325">
                  <c:v>2.8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0.5</c:v>
                </c:pt>
                <c:pt idx="330">
                  <c:v>0</c:v>
                </c:pt>
                <c:pt idx="331">
                  <c:v>1.2857142857142858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1.5365853658536586</c:v>
                </c:pt>
                <c:pt idx="340">
                  <c:v>1.1666666666666667</c:v>
                </c:pt>
                <c:pt idx="341">
                  <c:v>0</c:v>
                </c:pt>
                <c:pt idx="342">
                  <c:v>0.6</c:v>
                </c:pt>
                <c:pt idx="343">
                  <c:v>0</c:v>
                </c:pt>
                <c:pt idx="344">
                  <c:v>1.4545454545454546</c:v>
                </c:pt>
                <c:pt idx="345">
                  <c:v>1.4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0.75</c:v>
                </c:pt>
                <c:pt idx="352">
                  <c:v>1.5</c:v>
                </c:pt>
                <c:pt idx="353">
                  <c:v>0</c:v>
                </c:pt>
                <c:pt idx="354">
                  <c:v>0.21052631578947367</c:v>
                </c:pt>
                <c:pt idx="355">
                  <c:v>0.6428571428571429</c:v>
                </c:pt>
                <c:pt idx="356">
                  <c:v>0</c:v>
                </c:pt>
                <c:pt idx="357">
                  <c:v>0.4</c:v>
                </c:pt>
                <c:pt idx="358">
                  <c:v>0.27272727272727271</c:v>
                </c:pt>
                <c:pt idx="359">
                  <c:v>0</c:v>
                </c:pt>
                <c:pt idx="360">
                  <c:v>1.6086956521739131</c:v>
                </c:pt>
                <c:pt idx="361">
                  <c:v>1.6046511627906976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2</c:v>
                </c:pt>
                <c:pt idx="367">
                  <c:v>0</c:v>
                </c:pt>
                <c:pt idx="368">
                  <c:v>1.9333333333333333</c:v>
                </c:pt>
                <c:pt idx="369">
                  <c:v>1.9333333333333333</c:v>
                </c:pt>
                <c:pt idx="370">
                  <c:v>1.3</c:v>
                </c:pt>
                <c:pt idx="371">
                  <c:v>0.54545454545454541</c:v>
                </c:pt>
                <c:pt idx="372">
                  <c:v>0.35294117647058826</c:v>
                </c:pt>
                <c:pt idx="373">
                  <c:v>1</c:v>
                </c:pt>
                <c:pt idx="374">
                  <c:v>0</c:v>
                </c:pt>
                <c:pt idx="375">
                  <c:v>1.4285714285714286</c:v>
                </c:pt>
                <c:pt idx="376">
                  <c:v>1.7142857142857142</c:v>
                </c:pt>
                <c:pt idx="377">
                  <c:v>0</c:v>
                </c:pt>
                <c:pt idx="378">
                  <c:v>0</c:v>
                </c:pt>
                <c:pt idx="379">
                  <c:v>0.88888888888888884</c:v>
                </c:pt>
                <c:pt idx="380">
                  <c:v>1.6190476190476191</c:v>
                </c:pt>
                <c:pt idx="381">
                  <c:v>1.25</c:v>
                </c:pt>
                <c:pt idx="382">
                  <c:v>0</c:v>
                </c:pt>
                <c:pt idx="383">
                  <c:v>0.63636363636363635</c:v>
                </c:pt>
                <c:pt idx="384">
                  <c:v>0</c:v>
                </c:pt>
                <c:pt idx="385">
                  <c:v>0.8571428571428571</c:v>
                </c:pt>
                <c:pt idx="386">
                  <c:v>0</c:v>
                </c:pt>
                <c:pt idx="387">
                  <c:v>0.66666666666666663</c:v>
                </c:pt>
                <c:pt idx="388">
                  <c:v>1.2</c:v>
                </c:pt>
                <c:pt idx="389">
                  <c:v>1.2608695652173914</c:v>
                </c:pt>
                <c:pt idx="390">
                  <c:v>0</c:v>
                </c:pt>
                <c:pt idx="391">
                  <c:v>0</c:v>
                </c:pt>
                <c:pt idx="392">
                  <c:v>1.1578947368421053</c:v>
                </c:pt>
                <c:pt idx="393">
                  <c:v>1.368421052631579</c:v>
                </c:pt>
                <c:pt idx="394">
                  <c:v>0</c:v>
                </c:pt>
                <c:pt idx="395">
                  <c:v>0</c:v>
                </c:pt>
                <c:pt idx="396">
                  <c:v>0.42105263157894735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1.4666666666666666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0.5</c:v>
                </c:pt>
                <c:pt idx="411">
                  <c:v>0.44444444444444442</c:v>
                </c:pt>
                <c:pt idx="412">
                  <c:v>0.22222222222222221</c:v>
                </c:pt>
                <c:pt idx="413">
                  <c:v>0.27272727272727271</c:v>
                </c:pt>
                <c:pt idx="414">
                  <c:v>0.83333333333333337</c:v>
                </c:pt>
                <c:pt idx="415">
                  <c:v>0</c:v>
                </c:pt>
                <c:pt idx="416">
                  <c:v>0.25</c:v>
                </c:pt>
                <c:pt idx="417">
                  <c:v>1.5555555555555556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1.625</c:v>
                </c:pt>
                <c:pt idx="425">
                  <c:v>0.6</c:v>
                </c:pt>
                <c:pt idx="426">
                  <c:v>0.46153846153846156</c:v>
                </c:pt>
                <c:pt idx="427">
                  <c:v>0.6</c:v>
                </c:pt>
                <c:pt idx="428">
                  <c:v>0.58333333333333337</c:v>
                </c:pt>
                <c:pt idx="429">
                  <c:v>0</c:v>
                </c:pt>
                <c:pt idx="430">
                  <c:v>0</c:v>
                </c:pt>
                <c:pt idx="431">
                  <c:v>0.23076923076923078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0.25</c:v>
                </c:pt>
                <c:pt idx="436">
                  <c:v>0.21739130434782608</c:v>
                </c:pt>
                <c:pt idx="437">
                  <c:v>0.30769230769230771</c:v>
                </c:pt>
                <c:pt idx="438">
                  <c:v>1.103448275862069</c:v>
                </c:pt>
                <c:pt idx="439">
                  <c:v>0</c:v>
                </c:pt>
                <c:pt idx="440">
                  <c:v>0</c:v>
                </c:pt>
                <c:pt idx="441">
                  <c:v>1.0769230769230769</c:v>
                </c:pt>
                <c:pt idx="442">
                  <c:v>1.2105263157894737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0.25</c:v>
                </c:pt>
                <c:pt idx="447">
                  <c:v>0.33333333333333331</c:v>
                </c:pt>
                <c:pt idx="448">
                  <c:v>1.4848484848484849</c:v>
                </c:pt>
                <c:pt idx="449">
                  <c:v>0.8</c:v>
                </c:pt>
                <c:pt idx="450">
                  <c:v>0</c:v>
                </c:pt>
                <c:pt idx="451">
                  <c:v>0.41666666666666669</c:v>
                </c:pt>
                <c:pt idx="452">
                  <c:v>0.46153846153846156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0.48</c:v>
                </c:pt>
                <c:pt idx="459">
                  <c:v>1.5</c:v>
                </c:pt>
                <c:pt idx="460">
                  <c:v>0</c:v>
                </c:pt>
                <c:pt idx="461">
                  <c:v>0</c:v>
                </c:pt>
                <c:pt idx="462">
                  <c:v>0.70588235294117652</c:v>
                </c:pt>
                <c:pt idx="463">
                  <c:v>0</c:v>
                </c:pt>
                <c:pt idx="464">
                  <c:v>0</c:v>
                </c:pt>
                <c:pt idx="465">
                  <c:v>1.1666666666666667</c:v>
                </c:pt>
                <c:pt idx="466">
                  <c:v>0.54545454545454541</c:v>
                </c:pt>
                <c:pt idx="467">
                  <c:v>0.8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1.4444444444444444</c:v>
                </c:pt>
                <c:pt idx="474">
                  <c:v>0.38095238095238093</c:v>
                </c:pt>
                <c:pt idx="475">
                  <c:v>0</c:v>
                </c:pt>
                <c:pt idx="476">
                  <c:v>1.9</c:v>
                </c:pt>
                <c:pt idx="477">
                  <c:v>0.25806451612903225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0.31818181818181818</c:v>
                </c:pt>
                <c:pt idx="482">
                  <c:v>0</c:v>
                </c:pt>
                <c:pt idx="483">
                  <c:v>1.2857142857142858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1.411764705882353</c:v>
                </c:pt>
                <c:pt idx="488">
                  <c:v>0.72727272727272729</c:v>
                </c:pt>
                <c:pt idx="489">
                  <c:v>0</c:v>
                </c:pt>
                <c:pt idx="490">
                  <c:v>1.9</c:v>
                </c:pt>
                <c:pt idx="491">
                  <c:v>0.8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1.411764705882353</c:v>
                </c:pt>
                <c:pt idx="496">
                  <c:v>1.875</c:v>
                </c:pt>
                <c:pt idx="497">
                  <c:v>0</c:v>
                </c:pt>
                <c:pt idx="498">
                  <c:v>0.22222222222222221</c:v>
                </c:pt>
                <c:pt idx="499">
                  <c:v>1.4</c:v>
                </c:pt>
                <c:pt idx="500">
                  <c:v>0.46153846153846156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1.3902439024390243</c:v>
                </c:pt>
                <c:pt idx="506">
                  <c:v>1.2</c:v>
                </c:pt>
                <c:pt idx="507">
                  <c:v>1.5833333333333333</c:v>
                </c:pt>
                <c:pt idx="508">
                  <c:v>0.46153846153846156</c:v>
                </c:pt>
                <c:pt idx="509">
                  <c:v>0.32</c:v>
                </c:pt>
                <c:pt idx="510">
                  <c:v>0</c:v>
                </c:pt>
                <c:pt idx="511">
                  <c:v>2</c:v>
                </c:pt>
                <c:pt idx="512">
                  <c:v>1.3103448275862069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0.4</c:v>
                </c:pt>
                <c:pt idx="517">
                  <c:v>1.0909090909090908</c:v>
                </c:pt>
                <c:pt idx="518">
                  <c:v>0</c:v>
                </c:pt>
                <c:pt idx="519">
                  <c:v>0.6</c:v>
                </c:pt>
                <c:pt idx="520">
                  <c:v>0.42857142857142855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1.5789473684210527</c:v>
                </c:pt>
                <c:pt idx="525">
                  <c:v>0.5</c:v>
                </c:pt>
                <c:pt idx="526">
                  <c:v>0</c:v>
                </c:pt>
                <c:pt idx="527">
                  <c:v>1</c:v>
                </c:pt>
                <c:pt idx="528">
                  <c:v>0.30769230769230771</c:v>
                </c:pt>
                <c:pt idx="529">
                  <c:v>1.2222222222222223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0.2</c:v>
                </c:pt>
                <c:pt idx="534">
                  <c:v>0.26666666666666666</c:v>
                </c:pt>
                <c:pt idx="535">
                  <c:v>1.9</c:v>
                </c:pt>
                <c:pt idx="536">
                  <c:v>0</c:v>
                </c:pt>
                <c:pt idx="537">
                  <c:v>0.33333333333333331</c:v>
                </c:pt>
                <c:pt idx="538">
                  <c:v>0</c:v>
                </c:pt>
                <c:pt idx="539">
                  <c:v>0.44</c:v>
                </c:pt>
                <c:pt idx="540">
                  <c:v>0</c:v>
                </c:pt>
                <c:pt idx="541">
                  <c:v>0.48</c:v>
                </c:pt>
                <c:pt idx="542">
                  <c:v>0</c:v>
                </c:pt>
                <c:pt idx="543">
                  <c:v>1.4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1.2307692307692308</c:v>
                </c:pt>
                <c:pt idx="548">
                  <c:v>0.93333333333333335</c:v>
                </c:pt>
                <c:pt idx="549">
                  <c:v>0.42857142857142855</c:v>
                </c:pt>
                <c:pt idx="550">
                  <c:v>0</c:v>
                </c:pt>
                <c:pt idx="551">
                  <c:v>0.82352941176470584</c:v>
                </c:pt>
                <c:pt idx="552">
                  <c:v>0</c:v>
                </c:pt>
                <c:pt idx="553">
                  <c:v>0.30769230769230771</c:v>
                </c:pt>
                <c:pt idx="554">
                  <c:v>0</c:v>
                </c:pt>
                <c:pt idx="555">
                  <c:v>1.5789473684210527</c:v>
                </c:pt>
                <c:pt idx="556">
                  <c:v>0</c:v>
                </c:pt>
                <c:pt idx="557">
                  <c:v>1.631578947368421</c:v>
                </c:pt>
                <c:pt idx="558">
                  <c:v>0.5</c:v>
                </c:pt>
                <c:pt idx="559">
                  <c:v>1.3333333333333333</c:v>
                </c:pt>
                <c:pt idx="560">
                  <c:v>0.60869565217391308</c:v>
                </c:pt>
                <c:pt idx="561">
                  <c:v>0.41176470588235292</c:v>
                </c:pt>
                <c:pt idx="562">
                  <c:v>0.58333333333333337</c:v>
                </c:pt>
                <c:pt idx="563">
                  <c:v>0</c:v>
                </c:pt>
                <c:pt idx="564">
                  <c:v>0.2</c:v>
                </c:pt>
                <c:pt idx="565">
                  <c:v>0</c:v>
                </c:pt>
                <c:pt idx="566">
                  <c:v>2</c:v>
                </c:pt>
                <c:pt idx="567">
                  <c:v>2</c:v>
                </c:pt>
                <c:pt idx="568">
                  <c:v>0</c:v>
                </c:pt>
                <c:pt idx="569">
                  <c:v>0.8571428571428571</c:v>
                </c:pt>
                <c:pt idx="570">
                  <c:v>0.72727272727272729</c:v>
                </c:pt>
                <c:pt idx="571">
                  <c:v>1.5238095238095237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1.4444444444444444</c:v>
                </c:pt>
                <c:pt idx="576">
                  <c:v>0.88888888888888884</c:v>
                </c:pt>
                <c:pt idx="577">
                  <c:v>0.33333333333333331</c:v>
                </c:pt>
                <c:pt idx="578">
                  <c:v>0</c:v>
                </c:pt>
                <c:pt idx="579">
                  <c:v>0.95238095238095233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0.42857142857142855</c:v>
                </c:pt>
                <c:pt idx="584">
                  <c:v>1.5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1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1.4736842105263157</c:v>
                </c:pt>
                <c:pt idx="598">
                  <c:v>0.25</c:v>
                </c:pt>
                <c:pt idx="599">
                  <c:v>1.25</c:v>
                </c:pt>
                <c:pt idx="600">
                  <c:v>0.82352941176470584</c:v>
                </c:pt>
                <c:pt idx="601">
                  <c:v>0.27272727272727271</c:v>
                </c:pt>
                <c:pt idx="602">
                  <c:v>1.5294117647058822</c:v>
                </c:pt>
                <c:pt idx="603">
                  <c:v>0</c:v>
                </c:pt>
                <c:pt idx="604">
                  <c:v>0</c:v>
                </c:pt>
                <c:pt idx="605">
                  <c:v>1.8524590163934427</c:v>
                </c:pt>
                <c:pt idx="606">
                  <c:v>0.35294117647058826</c:v>
                </c:pt>
                <c:pt idx="607">
                  <c:v>1.5</c:v>
                </c:pt>
                <c:pt idx="608">
                  <c:v>0</c:v>
                </c:pt>
                <c:pt idx="609">
                  <c:v>2.1875</c:v>
                </c:pt>
                <c:pt idx="610">
                  <c:v>0.58333333333333337</c:v>
                </c:pt>
                <c:pt idx="611">
                  <c:v>1.1111111111111112</c:v>
                </c:pt>
                <c:pt idx="612">
                  <c:v>0</c:v>
                </c:pt>
                <c:pt idx="613">
                  <c:v>0.47058823529411764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0.52631578947368418</c:v>
                </c:pt>
                <c:pt idx="621">
                  <c:v>1.1428571428571428</c:v>
                </c:pt>
                <c:pt idx="622">
                  <c:v>0</c:v>
                </c:pt>
                <c:pt idx="623">
                  <c:v>0.3125</c:v>
                </c:pt>
                <c:pt idx="624">
                  <c:v>0.4375</c:v>
                </c:pt>
                <c:pt idx="625">
                  <c:v>1.411764705882353</c:v>
                </c:pt>
                <c:pt idx="626">
                  <c:v>2.3846153846153846</c:v>
                </c:pt>
                <c:pt idx="627">
                  <c:v>0</c:v>
                </c:pt>
                <c:pt idx="628">
                  <c:v>0.25</c:v>
                </c:pt>
                <c:pt idx="629">
                  <c:v>0.22222222222222221</c:v>
                </c:pt>
                <c:pt idx="630">
                  <c:v>0</c:v>
                </c:pt>
                <c:pt idx="631">
                  <c:v>0.23529411764705882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1.5294117647058822</c:v>
                </c:pt>
                <c:pt idx="639">
                  <c:v>0.2</c:v>
                </c:pt>
                <c:pt idx="640">
                  <c:v>1.5517241379310345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1.3888888888888888</c:v>
                </c:pt>
                <c:pt idx="648">
                  <c:v>0</c:v>
                </c:pt>
                <c:pt idx="649">
                  <c:v>1.625</c:v>
                </c:pt>
                <c:pt idx="650">
                  <c:v>0.81818181818181823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0.22222222222222221</c:v>
                </c:pt>
                <c:pt idx="655">
                  <c:v>0</c:v>
                </c:pt>
                <c:pt idx="656">
                  <c:v>0.2857142857142857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1.1666666666666667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1.4736842105263157</c:v>
                </c:pt>
                <c:pt idx="670">
                  <c:v>0.45</c:v>
                </c:pt>
                <c:pt idx="671">
                  <c:v>0</c:v>
                </c:pt>
                <c:pt idx="672">
                  <c:v>0.2857142857142857</c:v>
                </c:pt>
                <c:pt idx="673">
                  <c:v>1.2</c:v>
                </c:pt>
                <c:pt idx="674">
                  <c:v>0.70588235294117652</c:v>
                </c:pt>
                <c:pt idx="675">
                  <c:v>0</c:v>
                </c:pt>
                <c:pt idx="676">
                  <c:v>0</c:v>
                </c:pt>
                <c:pt idx="677">
                  <c:v>0.4</c:v>
                </c:pt>
                <c:pt idx="678">
                  <c:v>1.8823529411764706</c:v>
                </c:pt>
                <c:pt idx="679">
                  <c:v>1.4545454545454546</c:v>
                </c:pt>
                <c:pt idx="680">
                  <c:v>1.5555555555555556</c:v>
                </c:pt>
                <c:pt idx="681">
                  <c:v>0.33333333333333331</c:v>
                </c:pt>
                <c:pt idx="682">
                  <c:v>1.6</c:v>
                </c:pt>
                <c:pt idx="683">
                  <c:v>0</c:v>
                </c:pt>
                <c:pt idx="684">
                  <c:v>0.3125</c:v>
                </c:pt>
                <c:pt idx="685">
                  <c:v>1.3333333333333333</c:v>
                </c:pt>
                <c:pt idx="686">
                  <c:v>1.1666666666666667</c:v>
                </c:pt>
                <c:pt idx="687">
                  <c:v>2.1875</c:v>
                </c:pt>
                <c:pt idx="688">
                  <c:v>1.1764705882352942</c:v>
                </c:pt>
                <c:pt idx="689">
                  <c:v>0.5</c:v>
                </c:pt>
                <c:pt idx="690">
                  <c:v>0</c:v>
                </c:pt>
                <c:pt idx="691">
                  <c:v>0.8</c:v>
                </c:pt>
                <c:pt idx="692">
                  <c:v>2.2142857142857144</c:v>
                </c:pt>
                <c:pt idx="693">
                  <c:v>1.4285714285714286</c:v>
                </c:pt>
                <c:pt idx="694">
                  <c:v>1.7142857142857142</c:v>
                </c:pt>
                <c:pt idx="695">
                  <c:v>2</c:v>
                </c:pt>
                <c:pt idx="696">
                  <c:v>0.2</c:v>
                </c:pt>
                <c:pt idx="697">
                  <c:v>0.35294117647058826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0.375</c:v>
                </c:pt>
                <c:pt idx="702">
                  <c:v>0</c:v>
                </c:pt>
                <c:pt idx="703">
                  <c:v>1.7142857142857142</c:v>
                </c:pt>
                <c:pt idx="704">
                  <c:v>0.2</c:v>
                </c:pt>
                <c:pt idx="705">
                  <c:v>0.66666666666666663</c:v>
                </c:pt>
                <c:pt idx="706">
                  <c:v>2.3333333333333335</c:v>
                </c:pt>
                <c:pt idx="707">
                  <c:v>1.7179487179487178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2.1142857142857143</c:v>
                </c:pt>
                <c:pt idx="714">
                  <c:v>0</c:v>
                </c:pt>
                <c:pt idx="715">
                  <c:v>1.05</c:v>
                </c:pt>
                <c:pt idx="716">
                  <c:v>0.9</c:v>
                </c:pt>
                <c:pt idx="717">
                  <c:v>0.86956521739130432</c:v>
                </c:pt>
                <c:pt idx="718">
                  <c:v>0</c:v>
                </c:pt>
                <c:pt idx="719">
                  <c:v>0.9</c:v>
                </c:pt>
                <c:pt idx="720">
                  <c:v>0</c:v>
                </c:pt>
                <c:pt idx="721">
                  <c:v>0.35714285714285715</c:v>
                </c:pt>
                <c:pt idx="722">
                  <c:v>0</c:v>
                </c:pt>
                <c:pt idx="723">
                  <c:v>0</c:v>
                </c:pt>
                <c:pt idx="724">
                  <c:v>2.0625</c:v>
                </c:pt>
                <c:pt idx="725">
                  <c:v>0</c:v>
                </c:pt>
                <c:pt idx="726">
                  <c:v>1.1666666666666667</c:v>
                </c:pt>
                <c:pt idx="727">
                  <c:v>1.9375</c:v>
                </c:pt>
                <c:pt idx="728">
                  <c:v>0</c:v>
                </c:pt>
                <c:pt idx="729">
                  <c:v>0</c:v>
                </c:pt>
                <c:pt idx="730">
                  <c:v>2.1176470588235294</c:v>
                </c:pt>
                <c:pt idx="731">
                  <c:v>0</c:v>
                </c:pt>
                <c:pt idx="732">
                  <c:v>0</c:v>
                </c:pt>
                <c:pt idx="733">
                  <c:v>0.4</c:v>
                </c:pt>
                <c:pt idx="734">
                  <c:v>0</c:v>
                </c:pt>
                <c:pt idx="735">
                  <c:v>0.72727272727272729</c:v>
                </c:pt>
                <c:pt idx="736">
                  <c:v>0</c:v>
                </c:pt>
                <c:pt idx="737">
                  <c:v>0.66666666666666663</c:v>
                </c:pt>
                <c:pt idx="738">
                  <c:v>1.7</c:v>
                </c:pt>
                <c:pt idx="739">
                  <c:v>0</c:v>
                </c:pt>
                <c:pt idx="740">
                  <c:v>0</c:v>
                </c:pt>
                <c:pt idx="741">
                  <c:v>1.5</c:v>
                </c:pt>
                <c:pt idx="742">
                  <c:v>0</c:v>
                </c:pt>
                <c:pt idx="743">
                  <c:v>0</c:v>
                </c:pt>
                <c:pt idx="744">
                  <c:v>1.4166666666666667</c:v>
                </c:pt>
                <c:pt idx="745">
                  <c:v>0.92307692307692313</c:v>
                </c:pt>
                <c:pt idx="746">
                  <c:v>1.3333333333333333</c:v>
                </c:pt>
                <c:pt idx="747">
                  <c:v>1.25</c:v>
                </c:pt>
                <c:pt idx="748">
                  <c:v>0.33333333333333331</c:v>
                </c:pt>
                <c:pt idx="749">
                  <c:v>0</c:v>
                </c:pt>
                <c:pt idx="750">
                  <c:v>0.70588235294117652</c:v>
                </c:pt>
                <c:pt idx="751">
                  <c:v>0.25</c:v>
                </c:pt>
                <c:pt idx="752">
                  <c:v>0</c:v>
                </c:pt>
                <c:pt idx="753">
                  <c:v>0.35294117647058826</c:v>
                </c:pt>
                <c:pt idx="754">
                  <c:v>2.0833333333333335</c:v>
                </c:pt>
                <c:pt idx="755">
                  <c:v>1.5294117647058822</c:v>
                </c:pt>
                <c:pt idx="756">
                  <c:v>0</c:v>
                </c:pt>
                <c:pt idx="757">
                  <c:v>1.3846153846153846</c:v>
                </c:pt>
                <c:pt idx="758">
                  <c:v>1.2380952380952381</c:v>
                </c:pt>
                <c:pt idx="759">
                  <c:v>0</c:v>
                </c:pt>
                <c:pt idx="760">
                  <c:v>1.6388888888888888</c:v>
                </c:pt>
                <c:pt idx="761">
                  <c:v>0</c:v>
                </c:pt>
                <c:pt idx="762">
                  <c:v>0.8571428571428571</c:v>
                </c:pt>
                <c:pt idx="763">
                  <c:v>0</c:v>
                </c:pt>
                <c:pt idx="764">
                  <c:v>0.70588235294117652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1.625</c:v>
                </c:pt>
                <c:pt idx="769">
                  <c:v>0</c:v>
                </c:pt>
                <c:pt idx="770">
                  <c:v>0.53333333333333333</c:v>
                </c:pt>
                <c:pt idx="771">
                  <c:v>1</c:v>
                </c:pt>
                <c:pt idx="772">
                  <c:v>2.7272727272727271</c:v>
                </c:pt>
                <c:pt idx="773">
                  <c:v>0.9285714285714286</c:v>
                </c:pt>
                <c:pt idx="774">
                  <c:v>0</c:v>
                </c:pt>
                <c:pt idx="775">
                  <c:v>0.54545454545454541</c:v>
                </c:pt>
                <c:pt idx="776">
                  <c:v>0</c:v>
                </c:pt>
                <c:pt idx="777">
                  <c:v>0</c:v>
                </c:pt>
                <c:pt idx="778">
                  <c:v>0.5</c:v>
                </c:pt>
                <c:pt idx="779">
                  <c:v>0</c:v>
                </c:pt>
                <c:pt idx="780">
                  <c:v>0.8571428571428571</c:v>
                </c:pt>
                <c:pt idx="781">
                  <c:v>1.5</c:v>
                </c:pt>
                <c:pt idx="782">
                  <c:v>1.6</c:v>
                </c:pt>
                <c:pt idx="783">
                  <c:v>0.42857142857142855</c:v>
                </c:pt>
                <c:pt idx="784">
                  <c:v>0.47619047619047616</c:v>
                </c:pt>
                <c:pt idx="785">
                  <c:v>0</c:v>
                </c:pt>
                <c:pt idx="786">
                  <c:v>0.53333333333333333</c:v>
                </c:pt>
                <c:pt idx="787">
                  <c:v>0</c:v>
                </c:pt>
                <c:pt idx="788">
                  <c:v>0.26666666666666666</c:v>
                </c:pt>
                <c:pt idx="789">
                  <c:v>0</c:v>
                </c:pt>
                <c:pt idx="790">
                  <c:v>0.91666666666666663</c:v>
                </c:pt>
                <c:pt idx="791">
                  <c:v>1.7272727272727273</c:v>
                </c:pt>
                <c:pt idx="792">
                  <c:v>0</c:v>
                </c:pt>
                <c:pt idx="793">
                  <c:v>0.46153846153846156</c:v>
                </c:pt>
                <c:pt idx="794">
                  <c:v>0</c:v>
                </c:pt>
                <c:pt idx="795">
                  <c:v>0.44444444444444442</c:v>
                </c:pt>
                <c:pt idx="796">
                  <c:v>0.7142857142857143</c:v>
                </c:pt>
                <c:pt idx="797">
                  <c:v>1</c:v>
                </c:pt>
                <c:pt idx="798">
                  <c:v>0.6</c:v>
                </c:pt>
                <c:pt idx="799">
                  <c:v>0</c:v>
                </c:pt>
                <c:pt idx="800">
                  <c:v>0.45454545454545453</c:v>
                </c:pt>
                <c:pt idx="801">
                  <c:v>0</c:v>
                </c:pt>
                <c:pt idx="802">
                  <c:v>0.375</c:v>
                </c:pt>
                <c:pt idx="803">
                  <c:v>0</c:v>
                </c:pt>
                <c:pt idx="804">
                  <c:v>0</c:v>
                </c:pt>
                <c:pt idx="805">
                  <c:v>1.5555555555555556</c:v>
                </c:pt>
                <c:pt idx="806">
                  <c:v>0.26666666666666666</c:v>
                </c:pt>
                <c:pt idx="807">
                  <c:v>1.3636363636363635</c:v>
                </c:pt>
                <c:pt idx="808">
                  <c:v>0</c:v>
                </c:pt>
                <c:pt idx="809">
                  <c:v>2.0625</c:v>
                </c:pt>
                <c:pt idx="810">
                  <c:v>1</c:v>
                </c:pt>
                <c:pt idx="811">
                  <c:v>0.77777777777777779</c:v>
                </c:pt>
                <c:pt idx="812">
                  <c:v>2.1111111111111112</c:v>
                </c:pt>
                <c:pt idx="813">
                  <c:v>0</c:v>
                </c:pt>
                <c:pt idx="814">
                  <c:v>0</c:v>
                </c:pt>
                <c:pt idx="815">
                  <c:v>1.5</c:v>
                </c:pt>
                <c:pt idx="816">
                  <c:v>0</c:v>
                </c:pt>
                <c:pt idx="817">
                  <c:v>0.7</c:v>
                </c:pt>
                <c:pt idx="818">
                  <c:v>1.5714285714285714</c:v>
                </c:pt>
                <c:pt idx="819">
                  <c:v>1.3333333333333333</c:v>
                </c:pt>
                <c:pt idx="820">
                  <c:v>0.69230769230769229</c:v>
                </c:pt>
                <c:pt idx="821">
                  <c:v>0</c:v>
                </c:pt>
                <c:pt idx="822">
                  <c:v>0</c:v>
                </c:pt>
                <c:pt idx="823">
                  <c:v>2</c:v>
                </c:pt>
                <c:pt idx="824">
                  <c:v>0.83333333333333337</c:v>
                </c:pt>
                <c:pt idx="825">
                  <c:v>0</c:v>
                </c:pt>
                <c:pt idx="826">
                  <c:v>1.5</c:v>
                </c:pt>
                <c:pt idx="827">
                  <c:v>0.5714285714285714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0.5</c:v>
                </c:pt>
                <c:pt idx="835">
                  <c:v>0</c:v>
                </c:pt>
                <c:pt idx="836">
                  <c:v>0.91666666666666663</c:v>
                </c:pt>
                <c:pt idx="837">
                  <c:v>0</c:v>
                </c:pt>
                <c:pt idx="838">
                  <c:v>1.6470588235294117</c:v>
                </c:pt>
                <c:pt idx="839">
                  <c:v>0</c:v>
                </c:pt>
                <c:pt idx="840">
                  <c:v>1.5555555555555556</c:v>
                </c:pt>
                <c:pt idx="841">
                  <c:v>0.875</c:v>
                </c:pt>
                <c:pt idx="842">
                  <c:v>1</c:v>
                </c:pt>
                <c:pt idx="843">
                  <c:v>0.375</c:v>
                </c:pt>
                <c:pt idx="844">
                  <c:v>1.9545454545454546</c:v>
                </c:pt>
                <c:pt idx="845">
                  <c:v>0.8571428571428571</c:v>
                </c:pt>
                <c:pt idx="846">
                  <c:v>2</c:v>
                </c:pt>
                <c:pt idx="847">
                  <c:v>0</c:v>
                </c:pt>
                <c:pt idx="848">
                  <c:v>1.1428571428571428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2</c:v>
                </c:pt>
                <c:pt idx="853">
                  <c:v>1.6842105263157894</c:v>
                </c:pt>
                <c:pt idx="854">
                  <c:v>0.875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1.1111111111111112</c:v>
                </c:pt>
                <c:pt idx="861">
                  <c:v>0.84210526315789469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1.5294117647058822</c:v>
                </c:pt>
                <c:pt idx="868">
                  <c:v>0</c:v>
                </c:pt>
                <c:pt idx="869">
                  <c:v>0</c:v>
                </c:pt>
                <c:pt idx="870">
                  <c:v>0.82352941176470584</c:v>
                </c:pt>
                <c:pt idx="871">
                  <c:v>1.7333333333333334</c:v>
                </c:pt>
                <c:pt idx="872">
                  <c:v>0</c:v>
                </c:pt>
                <c:pt idx="873">
                  <c:v>0</c:v>
                </c:pt>
                <c:pt idx="874">
                  <c:v>0.77777777777777779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1.4705882352941178</c:v>
                </c:pt>
                <c:pt idx="879">
                  <c:v>0</c:v>
                </c:pt>
                <c:pt idx="880">
                  <c:v>1.5925925925925926</c:v>
                </c:pt>
                <c:pt idx="881">
                  <c:v>0</c:v>
                </c:pt>
                <c:pt idx="882">
                  <c:v>0.66666666666666663</c:v>
                </c:pt>
                <c:pt idx="883">
                  <c:v>1.5555555555555556</c:v>
                </c:pt>
                <c:pt idx="884">
                  <c:v>0.88888888888888884</c:v>
                </c:pt>
                <c:pt idx="885">
                  <c:v>0</c:v>
                </c:pt>
                <c:pt idx="886">
                  <c:v>0.3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2.04</c:v>
                </c:pt>
                <c:pt idx="893">
                  <c:v>1.7647058823529411</c:v>
                </c:pt>
                <c:pt idx="894">
                  <c:v>0</c:v>
                </c:pt>
                <c:pt idx="895">
                  <c:v>1.75</c:v>
                </c:pt>
                <c:pt idx="896">
                  <c:v>1.6666666666666667</c:v>
                </c:pt>
                <c:pt idx="897">
                  <c:v>0</c:v>
                </c:pt>
                <c:pt idx="898">
                  <c:v>1.8947368421052631</c:v>
                </c:pt>
                <c:pt idx="899">
                  <c:v>1.5294117647058822</c:v>
                </c:pt>
                <c:pt idx="900">
                  <c:v>0</c:v>
                </c:pt>
                <c:pt idx="901">
                  <c:v>2.5</c:v>
                </c:pt>
                <c:pt idx="902">
                  <c:v>0</c:v>
                </c:pt>
                <c:pt idx="903">
                  <c:v>1.3157894736842106</c:v>
                </c:pt>
                <c:pt idx="904">
                  <c:v>0</c:v>
                </c:pt>
                <c:pt idx="905">
                  <c:v>1.7222222222222223</c:v>
                </c:pt>
                <c:pt idx="906">
                  <c:v>0</c:v>
                </c:pt>
                <c:pt idx="907">
                  <c:v>0</c:v>
                </c:pt>
                <c:pt idx="908">
                  <c:v>1.7777777777777777</c:v>
                </c:pt>
                <c:pt idx="909">
                  <c:v>1.625</c:v>
                </c:pt>
                <c:pt idx="910">
                  <c:v>0</c:v>
                </c:pt>
                <c:pt idx="911">
                  <c:v>1.6470588235294117</c:v>
                </c:pt>
                <c:pt idx="912">
                  <c:v>1.7272727272727273</c:v>
                </c:pt>
                <c:pt idx="913">
                  <c:v>2.125</c:v>
                </c:pt>
                <c:pt idx="914">
                  <c:v>0</c:v>
                </c:pt>
                <c:pt idx="915">
                  <c:v>0.88</c:v>
                </c:pt>
                <c:pt idx="916">
                  <c:v>2</c:v>
                </c:pt>
              </c:numCache>
            </c:numRef>
          </c:yVal>
          <c:smooth val="0"/>
        </c:ser>
        <c:ser>
          <c:idx val="1"/>
          <c:order val="1"/>
          <c:tx>
            <c:v>Low Tannins #20</c:v>
          </c:tx>
          <c:spPr>
            <a:ln w="28575">
              <a:noFill/>
            </a:ln>
          </c:spPr>
          <c:xVal>
            <c:numRef>
              <c:f>'#20'!$J$2:$J$874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0.14285714285714285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0.4</c:v>
                </c:pt>
                <c:pt idx="165">
                  <c:v>0</c:v>
                </c:pt>
                <c:pt idx="166">
                  <c:v>0</c:v>
                </c:pt>
                <c:pt idx="167">
                  <c:v>0.875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8.3333333333333329E-2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0.33333333333333331</c:v>
                </c:pt>
                <c:pt idx="186">
                  <c:v>0.2</c:v>
                </c:pt>
                <c:pt idx="187">
                  <c:v>0</c:v>
                </c:pt>
                <c:pt idx="188">
                  <c:v>0</c:v>
                </c:pt>
                <c:pt idx="189">
                  <c:v>0.41666666666666669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0.2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0.1875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0.16666666666666666</c:v>
                </c:pt>
                <c:pt idx="213">
                  <c:v>0.15789473684210525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0.29411764705882354</c:v>
                </c:pt>
                <c:pt idx="228">
                  <c:v>7.1428571428571425E-2</c:v>
                </c:pt>
                <c:pt idx="229">
                  <c:v>0</c:v>
                </c:pt>
                <c:pt idx="230">
                  <c:v>0.2857142857142857</c:v>
                </c:pt>
                <c:pt idx="231">
                  <c:v>0</c:v>
                </c:pt>
                <c:pt idx="232">
                  <c:v>0.875</c:v>
                </c:pt>
                <c:pt idx="233">
                  <c:v>0</c:v>
                </c:pt>
                <c:pt idx="234">
                  <c:v>0.44444444444444442</c:v>
                </c:pt>
                <c:pt idx="235">
                  <c:v>0.38461538461538464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5.2631578947368418E-2</c:v>
                </c:pt>
                <c:pt idx="247">
                  <c:v>0</c:v>
                </c:pt>
                <c:pt idx="248">
                  <c:v>0</c:v>
                </c:pt>
                <c:pt idx="249">
                  <c:v>0.17647058823529413</c:v>
                </c:pt>
                <c:pt idx="250">
                  <c:v>0</c:v>
                </c:pt>
                <c:pt idx="251">
                  <c:v>0.875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0.9</c:v>
                </c:pt>
                <c:pt idx="258">
                  <c:v>0</c:v>
                </c:pt>
                <c:pt idx="259">
                  <c:v>0</c:v>
                </c:pt>
                <c:pt idx="260">
                  <c:v>4.1666666666666664E-2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0.83333333333333337</c:v>
                </c:pt>
                <c:pt idx="268">
                  <c:v>6.6666666666666666E-2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1.0909090909090908</c:v>
                </c:pt>
                <c:pt idx="274">
                  <c:v>0.14285714285714285</c:v>
                </c:pt>
                <c:pt idx="275">
                  <c:v>0</c:v>
                </c:pt>
                <c:pt idx="276">
                  <c:v>0.13333333333333333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0.23076923076923078</c:v>
                </c:pt>
                <c:pt idx="283">
                  <c:v>7.6923076923076927E-2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4.3478260869565216E-2</c:v>
                </c:pt>
                <c:pt idx="290">
                  <c:v>0</c:v>
                </c:pt>
                <c:pt idx="291">
                  <c:v>0</c:v>
                </c:pt>
                <c:pt idx="292">
                  <c:v>0.35294117647058826</c:v>
                </c:pt>
                <c:pt idx="293">
                  <c:v>0</c:v>
                </c:pt>
                <c:pt idx="294">
                  <c:v>0.23076923076923078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7.1428571428571425E-2</c:v>
                </c:pt>
                <c:pt idx="304">
                  <c:v>0</c:v>
                </c:pt>
                <c:pt idx="305">
                  <c:v>0</c:v>
                </c:pt>
                <c:pt idx="306">
                  <c:v>0.63157894736842102</c:v>
                </c:pt>
                <c:pt idx="307">
                  <c:v>0</c:v>
                </c:pt>
                <c:pt idx="308">
                  <c:v>0</c:v>
                </c:pt>
                <c:pt idx="309">
                  <c:v>0.3125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0.33333333333333331</c:v>
                </c:pt>
                <c:pt idx="314">
                  <c:v>0</c:v>
                </c:pt>
                <c:pt idx="315">
                  <c:v>0.16666666666666666</c:v>
                </c:pt>
                <c:pt idx="316">
                  <c:v>0.16666666666666666</c:v>
                </c:pt>
                <c:pt idx="317">
                  <c:v>0.75</c:v>
                </c:pt>
                <c:pt idx="318">
                  <c:v>7.407407407407407E-2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0.47368421052631576</c:v>
                </c:pt>
                <c:pt idx="324">
                  <c:v>0.84615384615384615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0.9</c:v>
                </c:pt>
                <c:pt idx="329">
                  <c:v>0</c:v>
                </c:pt>
                <c:pt idx="330">
                  <c:v>0.61111111111111116</c:v>
                </c:pt>
                <c:pt idx="331">
                  <c:v>0.20833333333333334</c:v>
                </c:pt>
                <c:pt idx="332">
                  <c:v>0.33333333333333331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0.61538461538461542</c:v>
                </c:pt>
                <c:pt idx="337">
                  <c:v>0.47619047619047616</c:v>
                </c:pt>
                <c:pt idx="338">
                  <c:v>0.25</c:v>
                </c:pt>
                <c:pt idx="339">
                  <c:v>0</c:v>
                </c:pt>
                <c:pt idx="340">
                  <c:v>0.5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3.3333333333333333E-2</c:v>
                </c:pt>
                <c:pt idx="346">
                  <c:v>0</c:v>
                </c:pt>
                <c:pt idx="347">
                  <c:v>0</c:v>
                </c:pt>
                <c:pt idx="348">
                  <c:v>0.33333333333333331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0.90909090909090906</c:v>
                </c:pt>
                <c:pt idx="357">
                  <c:v>0.28000000000000003</c:v>
                </c:pt>
                <c:pt idx="358">
                  <c:v>0</c:v>
                </c:pt>
                <c:pt idx="359">
                  <c:v>0.27272727272727271</c:v>
                </c:pt>
                <c:pt idx="360">
                  <c:v>0.14285714285714285</c:v>
                </c:pt>
                <c:pt idx="361">
                  <c:v>0.30769230769230771</c:v>
                </c:pt>
                <c:pt idx="362">
                  <c:v>0.84210526315789469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1.1428571428571428</c:v>
                </c:pt>
                <c:pt idx="369">
                  <c:v>0</c:v>
                </c:pt>
                <c:pt idx="370">
                  <c:v>0</c:v>
                </c:pt>
                <c:pt idx="371">
                  <c:v>1.125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0.5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3.4482758620689655E-2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2.6315789473684209E-2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0.1</c:v>
                </c:pt>
                <c:pt idx="396">
                  <c:v>0</c:v>
                </c:pt>
                <c:pt idx="397">
                  <c:v>2.7777777777777776E-2</c:v>
                </c:pt>
                <c:pt idx="398">
                  <c:v>0.32142857142857145</c:v>
                </c:pt>
                <c:pt idx="399">
                  <c:v>0.81818181818181823</c:v>
                </c:pt>
                <c:pt idx="400">
                  <c:v>0.36363636363636365</c:v>
                </c:pt>
                <c:pt idx="401">
                  <c:v>2.2222222222222223E-2</c:v>
                </c:pt>
                <c:pt idx="402">
                  <c:v>0</c:v>
                </c:pt>
                <c:pt idx="403">
                  <c:v>0</c:v>
                </c:pt>
                <c:pt idx="404">
                  <c:v>6.0606060606060608E-2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0.17647058823529413</c:v>
                </c:pt>
                <c:pt idx="409">
                  <c:v>7.1428571428571425E-2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0.5714285714285714</c:v>
                </c:pt>
                <c:pt idx="416">
                  <c:v>0.15625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0.3888888888888889</c:v>
                </c:pt>
                <c:pt idx="422">
                  <c:v>0</c:v>
                </c:pt>
                <c:pt idx="423">
                  <c:v>0.24</c:v>
                </c:pt>
                <c:pt idx="424">
                  <c:v>5.8823529411764705E-2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0.54545454545454541</c:v>
                </c:pt>
                <c:pt idx="431">
                  <c:v>0.33333333333333331</c:v>
                </c:pt>
                <c:pt idx="432">
                  <c:v>0</c:v>
                </c:pt>
                <c:pt idx="433">
                  <c:v>0</c:v>
                </c:pt>
                <c:pt idx="434">
                  <c:v>0.35</c:v>
                </c:pt>
                <c:pt idx="435">
                  <c:v>0.30555555555555558</c:v>
                </c:pt>
                <c:pt idx="436">
                  <c:v>0</c:v>
                </c:pt>
                <c:pt idx="437">
                  <c:v>0</c:v>
                </c:pt>
                <c:pt idx="438">
                  <c:v>0.04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0.41666666666666669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0.125</c:v>
                </c:pt>
                <c:pt idx="449">
                  <c:v>0.37037037037037035</c:v>
                </c:pt>
                <c:pt idx="450">
                  <c:v>0</c:v>
                </c:pt>
                <c:pt idx="451">
                  <c:v>0.36</c:v>
                </c:pt>
                <c:pt idx="452">
                  <c:v>0.125</c:v>
                </c:pt>
                <c:pt idx="453">
                  <c:v>0</c:v>
                </c:pt>
                <c:pt idx="454">
                  <c:v>0</c:v>
                </c:pt>
                <c:pt idx="455">
                  <c:v>0.33333333333333331</c:v>
                </c:pt>
                <c:pt idx="456">
                  <c:v>0.17647058823529413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0.22222222222222221</c:v>
                </c:pt>
                <c:pt idx="469">
                  <c:v>0</c:v>
                </c:pt>
                <c:pt idx="470">
                  <c:v>0.34615384615384615</c:v>
                </c:pt>
                <c:pt idx="471">
                  <c:v>0</c:v>
                </c:pt>
                <c:pt idx="472">
                  <c:v>8.4507042253521125E-2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0.77777777777777779</c:v>
                </c:pt>
                <c:pt idx="479">
                  <c:v>0</c:v>
                </c:pt>
                <c:pt idx="480">
                  <c:v>0</c:v>
                </c:pt>
                <c:pt idx="481">
                  <c:v>0.22222222222222221</c:v>
                </c:pt>
                <c:pt idx="482">
                  <c:v>0</c:v>
                </c:pt>
                <c:pt idx="483">
                  <c:v>0.2</c:v>
                </c:pt>
                <c:pt idx="484">
                  <c:v>0.1</c:v>
                </c:pt>
                <c:pt idx="485">
                  <c:v>0</c:v>
                </c:pt>
                <c:pt idx="486">
                  <c:v>0.70588235294117652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0.2608695652173913</c:v>
                </c:pt>
                <c:pt idx="491">
                  <c:v>0.42857142857142855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0.42307692307692307</c:v>
                </c:pt>
                <c:pt idx="503">
                  <c:v>0</c:v>
                </c:pt>
                <c:pt idx="504">
                  <c:v>0.22222222222222221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0.91666666666666663</c:v>
                </c:pt>
                <c:pt idx="509">
                  <c:v>4.4117647058823532E-2</c:v>
                </c:pt>
                <c:pt idx="510">
                  <c:v>0.47826086956521741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0.5714285714285714</c:v>
                </c:pt>
                <c:pt idx="515">
                  <c:v>8.6956521739130432E-2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0.40625</c:v>
                </c:pt>
                <c:pt idx="522">
                  <c:v>0.23529411764705882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0.1</c:v>
                </c:pt>
                <c:pt idx="530">
                  <c:v>0.40625</c:v>
                </c:pt>
                <c:pt idx="531">
                  <c:v>0</c:v>
                </c:pt>
                <c:pt idx="532">
                  <c:v>0.33333333333333331</c:v>
                </c:pt>
                <c:pt idx="533">
                  <c:v>0.13333333333333333</c:v>
                </c:pt>
                <c:pt idx="534">
                  <c:v>0</c:v>
                </c:pt>
                <c:pt idx="535">
                  <c:v>8.3333333333333329E-2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0.3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0.2857142857142857</c:v>
                </c:pt>
                <c:pt idx="547">
                  <c:v>0.73333333333333328</c:v>
                </c:pt>
                <c:pt idx="548">
                  <c:v>0.21052631578947367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8.0645161290322578E-2</c:v>
                </c:pt>
                <c:pt idx="553">
                  <c:v>0</c:v>
                </c:pt>
                <c:pt idx="554">
                  <c:v>0.25</c:v>
                </c:pt>
                <c:pt idx="555">
                  <c:v>5.2631578947368418E-2</c:v>
                </c:pt>
                <c:pt idx="556">
                  <c:v>0.25</c:v>
                </c:pt>
                <c:pt idx="557">
                  <c:v>0</c:v>
                </c:pt>
                <c:pt idx="558">
                  <c:v>0.1111111111111111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0.31034482758620691</c:v>
                </c:pt>
                <c:pt idx="571">
                  <c:v>0</c:v>
                </c:pt>
                <c:pt idx="572">
                  <c:v>0.25</c:v>
                </c:pt>
                <c:pt idx="573">
                  <c:v>0.6875</c:v>
                </c:pt>
                <c:pt idx="574">
                  <c:v>0</c:v>
                </c:pt>
                <c:pt idx="575">
                  <c:v>0.1111111111111111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0.30769230769230771</c:v>
                </c:pt>
                <c:pt idx="580">
                  <c:v>0.76923076923076927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0.75</c:v>
                </c:pt>
                <c:pt idx="589">
                  <c:v>0.21875</c:v>
                </c:pt>
                <c:pt idx="590">
                  <c:v>0.18181818181818182</c:v>
                </c:pt>
                <c:pt idx="591">
                  <c:v>1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5.5555555555555552E-2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6.25E-2</c:v>
                </c:pt>
                <c:pt idx="610">
                  <c:v>5.5555555555555552E-2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0.8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0.34782608695652173</c:v>
                </c:pt>
                <c:pt idx="623">
                  <c:v>2.2727272727272728E-2</c:v>
                </c:pt>
                <c:pt idx="624">
                  <c:v>0.3</c:v>
                </c:pt>
                <c:pt idx="625">
                  <c:v>0.11538461538461539</c:v>
                </c:pt>
                <c:pt idx="626">
                  <c:v>0.2</c:v>
                </c:pt>
                <c:pt idx="627">
                  <c:v>0</c:v>
                </c:pt>
                <c:pt idx="628">
                  <c:v>0.13333333333333333</c:v>
                </c:pt>
                <c:pt idx="629">
                  <c:v>0.1875</c:v>
                </c:pt>
                <c:pt idx="630">
                  <c:v>0</c:v>
                </c:pt>
                <c:pt idx="631">
                  <c:v>0.11764705882352941</c:v>
                </c:pt>
                <c:pt idx="632">
                  <c:v>0</c:v>
                </c:pt>
                <c:pt idx="633">
                  <c:v>0</c:v>
                </c:pt>
                <c:pt idx="634">
                  <c:v>0.16666666666666666</c:v>
                </c:pt>
                <c:pt idx="635">
                  <c:v>0.26315789473684209</c:v>
                </c:pt>
                <c:pt idx="636">
                  <c:v>0.45454545454545453</c:v>
                </c:pt>
                <c:pt idx="637">
                  <c:v>6.6666666666666666E-2</c:v>
                </c:pt>
                <c:pt idx="638">
                  <c:v>3.5714285714285712E-2</c:v>
                </c:pt>
                <c:pt idx="639">
                  <c:v>0</c:v>
                </c:pt>
                <c:pt idx="640">
                  <c:v>6.6666666666666666E-2</c:v>
                </c:pt>
                <c:pt idx="641">
                  <c:v>9.6774193548387094E-2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8.3333333333333329E-2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0.5625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0.41666666666666669</c:v>
                </c:pt>
                <c:pt idx="660">
                  <c:v>0.8</c:v>
                </c:pt>
                <c:pt idx="661">
                  <c:v>0</c:v>
                </c:pt>
                <c:pt idx="662">
                  <c:v>0.125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0.83333333333333337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0.38095238095238093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0.29629629629629628</c:v>
                </c:pt>
                <c:pt idx="679">
                  <c:v>0</c:v>
                </c:pt>
                <c:pt idx="680">
                  <c:v>1</c:v>
                </c:pt>
                <c:pt idx="681">
                  <c:v>0.19354838709677419</c:v>
                </c:pt>
                <c:pt idx="682">
                  <c:v>0</c:v>
                </c:pt>
                <c:pt idx="683">
                  <c:v>0.3125</c:v>
                </c:pt>
                <c:pt idx="684">
                  <c:v>3.4482758620689655E-2</c:v>
                </c:pt>
                <c:pt idx="685">
                  <c:v>0</c:v>
                </c:pt>
                <c:pt idx="686">
                  <c:v>0.27777777777777779</c:v>
                </c:pt>
                <c:pt idx="687">
                  <c:v>0.66666666666666663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3.5714285714285712E-2</c:v>
                </c:pt>
                <c:pt idx="692">
                  <c:v>0</c:v>
                </c:pt>
                <c:pt idx="693">
                  <c:v>0.38095238095238093</c:v>
                </c:pt>
                <c:pt idx="694">
                  <c:v>0.6470588235294118</c:v>
                </c:pt>
                <c:pt idx="695">
                  <c:v>0.35714285714285715</c:v>
                </c:pt>
                <c:pt idx="696">
                  <c:v>0</c:v>
                </c:pt>
                <c:pt idx="697">
                  <c:v>0.33333333333333331</c:v>
                </c:pt>
                <c:pt idx="698">
                  <c:v>0</c:v>
                </c:pt>
                <c:pt idx="699">
                  <c:v>0</c:v>
                </c:pt>
                <c:pt idx="700">
                  <c:v>0.22222222222222221</c:v>
                </c:pt>
                <c:pt idx="701">
                  <c:v>0.14285714285714285</c:v>
                </c:pt>
                <c:pt idx="702">
                  <c:v>0</c:v>
                </c:pt>
                <c:pt idx="703">
                  <c:v>0.3</c:v>
                </c:pt>
                <c:pt idx="704">
                  <c:v>0.19230769230769232</c:v>
                </c:pt>
                <c:pt idx="705">
                  <c:v>0.43333333333333335</c:v>
                </c:pt>
                <c:pt idx="706">
                  <c:v>0.4</c:v>
                </c:pt>
                <c:pt idx="707">
                  <c:v>0</c:v>
                </c:pt>
                <c:pt idx="708">
                  <c:v>0.28000000000000003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7.1428571428571425E-2</c:v>
                </c:pt>
                <c:pt idx="715">
                  <c:v>0.39393939393939392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5.5555555555555552E-2</c:v>
                </c:pt>
                <c:pt idx="723">
                  <c:v>0</c:v>
                </c:pt>
                <c:pt idx="724">
                  <c:v>0</c:v>
                </c:pt>
                <c:pt idx="725">
                  <c:v>0.40740740740740738</c:v>
                </c:pt>
                <c:pt idx="726">
                  <c:v>3.2258064516129031E-2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0.36363636363636365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0.69230769230769229</c:v>
                </c:pt>
                <c:pt idx="738">
                  <c:v>9.0909090909090912E-2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0.15384615384615385</c:v>
                </c:pt>
                <c:pt idx="743">
                  <c:v>0</c:v>
                </c:pt>
                <c:pt idx="744">
                  <c:v>0</c:v>
                </c:pt>
                <c:pt idx="745">
                  <c:v>0.36363636363636365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0.375</c:v>
                </c:pt>
                <c:pt idx="750">
                  <c:v>0</c:v>
                </c:pt>
                <c:pt idx="751">
                  <c:v>0</c:v>
                </c:pt>
                <c:pt idx="752">
                  <c:v>0.31818181818181818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0.41666666666666669</c:v>
                </c:pt>
                <c:pt idx="759">
                  <c:v>0</c:v>
                </c:pt>
                <c:pt idx="760">
                  <c:v>0</c:v>
                </c:pt>
                <c:pt idx="761">
                  <c:v>0.25</c:v>
                </c:pt>
                <c:pt idx="762">
                  <c:v>0</c:v>
                </c:pt>
                <c:pt idx="763">
                  <c:v>0.38461538461538464</c:v>
                </c:pt>
                <c:pt idx="764">
                  <c:v>0</c:v>
                </c:pt>
                <c:pt idx="765">
                  <c:v>0.46153846153846156</c:v>
                </c:pt>
                <c:pt idx="766">
                  <c:v>0.33333333333333331</c:v>
                </c:pt>
                <c:pt idx="767">
                  <c:v>0</c:v>
                </c:pt>
                <c:pt idx="768">
                  <c:v>0.66666666666666663</c:v>
                </c:pt>
                <c:pt idx="769">
                  <c:v>0.11428571428571428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0.42105263157894735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1.1000000000000001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0.77777777777777779</c:v>
                </c:pt>
                <c:pt idx="784">
                  <c:v>0</c:v>
                </c:pt>
                <c:pt idx="785">
                  <c:v>0.6</c:v>
                </c:pt>
                <c:pt idx="786">
                  <c:v>0</c:v>
                </c:pt>
                <c:pt idx="787">
                  <c:v>0</c:v>
                </c:pt>
                <c:pt idx="788">
                  <c:v>6.4516129032258063E-2</c:v>
                </c:pt>
                <c:pt idx="789">
                  <c:v>0.31818181818181818</c:v>
                </c:pt>
                <c:pt idx="790">
                  <c:v>0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0.4375</c:v>
                </c:pt>
                <c:pt idx="794">
                  <c:v>0.31578947368421051</c:v>
                </c:pt>
                <c:pt idx="795">
                  <c:v>0</c:v>
                </c:pt>
                <c:pt idx="796">
                  <c:v>8.6956521739130432E-2</c:v>
                </c:pt>
                <c:pt idx="797">
                  <c:v>0.38461538461538464</c:v>
                </c:pt>
                <c:pt idx="798">
                  <c:v>0.13333333333333333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6.25E-2</c:v>
                </c:pt>
                <c:pt idx="808">
                  <c:v>0</c:v>
                </c:pt>
                <c:pt idx="809">
                  <c:v>0.15384615384615385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0.125</c:v>
                </c:pt>
                <c:pt idx="815">
                  <c:v>0</c:v>
                </c:pt>
                <c:pt idx="816">
                  <c:v>0.375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0.39285714285714285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0.38709677419354838</c:v>
                </c:pt>
                <c:pt idx="827">
                  <c:v>0.66666666666666663</c:v>
                </c:pt>
                <c:pt idx="828">
                  <c:v>0</c:v>
                </c:pt>
                <c:pt idx="829">
                  <c:v>5.2631578947368418E-2</c:v>
                </c:pt>
                <c:pt idx="830">
                  <c:v>0</c:v>
                </c:pt>
                <c:pt idx="831">
                  <c:v>0.25</c:v>
                </c:pt>
                <c:pt idx="832">
                  <c:v>0.2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0.44444444444444442</c:v>
                </c:pt>
                <c:pt idx="837">
                  <c:v>0</c:v>
                </c:pt>
                <c:pt idx="838">
                  <c:v>0</c:v>
                </c:pt>
                <c:pt idx="839">
                  <c:v>0.22222222222222221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0.32142857142857145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0.37931034482758619</c:v>
                </c:pt>
                <c:pt idx="850">
                  <c:v>0</c:v>
                </c:pt>
                <c:pt idx="851">
                  <c:v>5.5555555555555552E-2</c:v>
                </c:pt>
                <c:pt idx="852">
                  <c:v>0</c:v>
                </c:pt>
                <c:pt idx="853">
                  <c:v>0.30769230769230771</c:v>
                </c:pt>
                <c:pt idx="854">
                  <c:v>0</c:v>
                </c:pt>
                <c:pt idx="855">
                  <c:v>5.8823529411764705E-2</c:v>
                </c:pt>
                <c:pt idx="856">
                  <c:v>0</c:v>
                </c:pt>
                <c:pt idx="857">
                  <c:v>0.27272727272727271</c:v>
                </c:pt>
                <c:pt idx="858">
                  <c:v>0</c:v>
                </c:pt>
                <c:pt idx="859">
                  <c:v>0.29166666666666669</c:v>
                </c:pt>
                <c:pt idx="860">
                  <c:v>5.5555555555555552E-2</c:v>
                </c:pt>
                <c:pt idx="861">
                  <c:v>0.81818181818181823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6.25E-2</c:v>
                </c:pt>
                <c:pt idx="866">
                  <c:v>0.2</c:v>
                </c:pt>
                <c:pt idx="867">
                  <c:v>0</c:v>
                </c:pt>
                <c:pt idx="868">
                  <c:v>0.45</c:v>
                </c:pt>
                <c:pt idx="869">
                  <c:v>3.3333333333333333E-2</c:v>
                </c:pt>
                <c:pt idx="870">
                  <c:v>3.8461538461538464E-2</c:v>
                </c:pt>
                <c:pt idx="871">
                  <c:v>0.34782608695652173</c:v>
                </c:pt>
                <c:pt idx="872">
                  <c:v>0.76923076923076927</c:v>
                </c:pt>
              </c:numCache>
            </c:numRef>
          </c:xVal>
          <c:yVal>
            <c:numRef>
              <c:f>'#20'!$K$2:$K$874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0.7142857142857143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2.375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1.2</c:v>
                </c:pt>
                <c:pt idx="165">
                  <c:v>0</c:v>
                </c:pt>
                <c:pt idx="166">
                  <c:v>0</c:v>
                </c:pt>
                <c:pt idx="167">
                  <c:v>0.5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2.25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2.0666666666666669</c:v>
                </c:pt>
                <c:pt idx="186">
                  <c:v>2.2000000000000002</c:v>
                </c:pt>
                <c:pt idx="187">
                  <c:v>0</c:v>
                </c:pt>
                <c:pt idx="188">
                  <c:v>0</c:v>
                </c:pt>
                <c:pt idx="189">
                  <c:v>1.0833333333333333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2.5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1.0625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0.26666666666666666</c:v>
                </c:pt>
                <c:pt idx="210">
                  <c:v>0</c:v>
                </c:pt>
                <c:pt idx="211">
                  <c:v>0</c:v>
                </c:pt>
                <c:pt idx="212">
                  <c:v>1.7777777777777777</c:v>
                </c:pt>
                <c:pt idx="213">
                  <c:v>1.3157894736842106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1.4444444444444444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1.2352941176470589</c:v>
                </c:pt>
                <c:pt idx="228">
                  <c:v>2.5714285714285716</c:v>
                </c:pt>
                <c:pt idx="229">
                  <c:v>0</c:v>
                </c:pt>
                <c:pt idx="230">
                  <c:v>1.6190476190476191</c:v>
                </c:pt>
                <c:pt idx="231">
                  <c:v>0</c:v>
                </c:pt>
                <c:pt idx="232">
                  <c:v>0.25</c:v>
                </c:pt>
                <c:pt idx="233">
                  <c:v>0</c:v>
                </c:pt>
                <c:pt idx="234">
                  <c:v>1.5555555555555556</c:v>
                </c:pt>
                <c:pt idx="235">
                  <c:v>1.0769230769230769</c:v>
                </c:pt>
                <c:pt idx="236">
                  <c:v>0</c:v>
                </c:pt>
                <c:pt idx="237">
                  <c:v>1.9444444444444444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1.1052631578947369</c:v>
                </c:pt>
                <c:pt idx="247">
                  <c:v>0</c:v>
                </c:pt>
                <c:pt idx="248">
                  <c:v>0</c:v>
                </c:pt>
                <c:pt idx="249">
                  <c:v>1.9411764705882353</c:v>
                </c:pt>
                <c:pt idx="250">
                  <c:v>0</c:v>
                </c:pt>
                <c:pt idx="251">
                  <c:v>2.5</c:v>
                </c:pt>
                <c:pt idx="252">
                  <c:v>0</c:v>
                </c:pt>
                <c:pt idx="253">
                  <c:v>0</c:v>
                </c:pt>
                <c:pt idx="254">
                  <c:v>1.9333333333333333</c:v>
                </c:pt>
                <c:pt idx="255">
                  <c:v>0</c:v>
                </c:pt>
                <c:pt idx="256">
                  <c:v>0</c:v>
                </c:pt>
                <c:pt idx="257">
                  <c:v>2.6</c:v>
                </c:pt>
                <c:pt idx="258">
                  <c:v>0</c:v>
                </c:pt>
                <c:pt idx="259">
                  <c:v>0</c:v>
                </c:pt>
                <c:pt idx="260">
                  <c:v>1.8333333333333333</c:v>
                </c:pt>
                <c:pt idx="261">
                  <c:v>3.0909090909090908</c:v>
                </c:pt>
                <c:pt idx="262">
                  <c:v>2.25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2</c:v>
                </c:pt>
                <c:pt idx="268">
                  <c:v>0.8666666666666667</c:v>
                </c:pt>
                <c:pt idx="269">
                  <c:v>0.34782608695652173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1.6363636363636365</c:v>
                </c:pt>
                <c:pt idx="274">
                  <c:v>2</c:v>
                </c:pt>
                <c:pt idx="275">
                  <c:v>0.41176470588235292</c:v>
                </c:pt>
                <c:pt idx="276">
                  <c:v>2.2000000000000002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1.0769230769230769</c:v>
                </c:pt>
                <c:pt idx="283">
                  <c:v>2.9230769230769229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0.6428571428571429</c:v>
                </c:pt>
                <c:pt idx="289">
                  <c:v>0.78260869565217395</c:v>
                </c:pt>
                <c:pt idx="290">
                  <c:v>0</c:v>
                </c:pt>
                <c:pt idx="291">
                  <c:v>2</c:v>
                </c:pt>
                <c:pt idx="292">
                  <c:v>1.411764705882353</c:v>
                </c:pt>
                <c:pt idx="293">
                  <c:v>0</c:v>
                </c:pt>
                <c:pt idx="294">
                  <c:v>0.61538461538461542</c:v>
                </c:pt>
                <c:pt idx="295">
                  <c:v>1.3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1.8571428571428572</c:v>
                </c:pt>
                <c:pt idx="304">
                  <c:v>0</c:v>
                </c:pt>
                <c:pt idx="305">
                  <c:v>0.4375</c:v>
                </c:pt>
                <c:pt idx="306">
                  <c:v>1.7894736842105263</c:v>
                </c:pt>
                <c:pt idx="307">
                  <c:v>0</c:v>
                </c:pt>
                <c:pt idx="308">
                  <c:v>0</c:v>
                </c:pt>
                <c:pt idx="309">
                  <c:v>2.1875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2.0416666666666665</c:v>
                </c:pt>
                <c:pt idx="314">
                  <c:v>0</c:v>
                </c:pt>
                <c:pt idx="315">
                  <c:v>1.8333333333333333</c:v>
                </c:pt>
                <c:pt idx="316">
                  <c:v>1.75</c:v>
                </c:pt>
                <c:pt idx="317">
                  <c:v>1.5</c:v>
                </c:pt>
                <c:pt idx="318">
                  <c:v>1.7777777777777777</c:v>
                </c:pt>
                <c:pt idx="319">
                  <c:v>1.75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0.21052631578947367</c:v>
                </c:pt>
                <c:pt idx="324">
                  <c:v>1.8461538461538463</c:v>
                </c:pt>
                <c:pt idx="325">
                  <c:v>0</c:v>
                </c:pt>
                <c:pt idx="326">
                  <c:v>0</c:v>
                </c:pt>
                <c:pt idx="327">
                  <c:v>0.70588235294117652</c:v>
                </c:pt>
                <c:pt idx="328">
                  <c:v>2</c:v>
                </c:pt>
                <c:pt idx="329">
                  <c:v>0</c:v>
                </c:pt>
                <c:pt idx="330">
                  <c:v>1.4444444444444444</c:v>
                </c:pt>
                <c:pt idx="331">
                  <c:v>1.9583333333333333</c:v>
                </c:pt>
                <c:pt idx="332">
                  <c:v>1.7777777777777777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1.6190476190476191</c:v>
                </c:pt>
                <c:pt idx="338">
                  <c:v>1.5</c:v>
                </c:pt>
                <c:pt idx="339">
                  <c:v>0</c:v>
                </c:pt>
                <c:pt idx="340">
                  <c:v>2.5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0.2</c:v>
                </c:pt>
                <c:pt idx="345">
                  <c:v>1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1.4583333333333333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1.7222222222222223</c:v>
                </c:pt>
                <c:pt idx="355">
                  <c:v>0</c:v>
                </c:pt>
                <c:pt idx="356">
                  <c:v>2.3636363636363638</c:v>
                </c:pt>
                <c:pt idx="357">
                  <c:v>1.48</c:v>
                </c:pt>
                <c:pt idx="358">
                  <c:v>0</c:v>
                </c:pt>
                <c:pt idx="359">
                  <c:v>1.8181818181818181</c:v>
                </c:pt>
                <c:pt idx="360">
                  <c:v>2.4285714285714284</c:v>
                </c:pt>
                <c:pt idx="361">
                  <c:v>1.6923076923076923</c:v>
                </c:pt>
                <c:pt idx="362">
                  <c:v>1.1578947368421053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2.75</c:v>
                </c:pt>
                <c:pt idx="368">
                  <c:v>0.8571428571428571</c:v>
                </c:pt>
                <c:pt idx="369">
                  <c:v>0</c:v>
                </c:pt>
                <c:pt idx="370">
                  <c:v>0</c:v>
                </c:pt>
                <c:pt idx="371">
                  <c:v>0.25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1.9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0.89655172413793105</c:v>
                </c:pt>
                <c:pt idx="384">
                  <c:v>1.68</c:v>
                </c:pt>
                <c:pt idx="385">
                  <c:v>1.5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1.7857142857142858</c:v>
                </c:pt>
                <c:pt idx="390">
                  <c:v>1.5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2.6</c:v>
                </c:pt>
                <c:pt idx="396">
                  <c:v>0</c:v>
                </c:pt>
                <c:pt idx="397">
                  <c:v>0.94444444444444442</c:v>
                </c:pt>
                <c:pt idx="398">
                  <c:v>1.7142857142857142</c:v>
                </c:pt>
                <c:pt idx="399">
                  <c:v>2.3636363636363638</c:v>
                </c:pt>
                <c:pt idx="400">
                  <c:v>2.4545454545454546</c:v>
                </c:pt>
                <c:pt idx="401">
                  <c:v>2.0444444444444443</c:v>
                </c:pt>
                <c:pt idx="402">
                  <c:v>0</c:v>
                </c:pt>
                <c:pt idx="403">
                  <c:v>1.5161290322580645</c:v>
                </c:pt>
                <c:pt idx="404">
                  <c:v>0.30303030303030304</c:v>
                </c:pt>
                <c:pt idx="405">
                  <c:v>0</c:v>
                </c:pt>
                <c:pt idx="406">
                  <c:v>1.5625</c:v>
                </c:pt>
                <c:pt idx="407">
                  <c:v>0</c:v>
                </c:pt>
                <c:pt idx="408">
                  <c:v>1.5294117647058822</c:v>
                </c:pt>
                <c:pt idx="409">
                  <c:v>2.3571428571428572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1.6190476190476191</c:v>
                </c:pt>
                <c:pt idx="416">
                  <c:v>1.8125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0.61111111111111116</c:v>
                </c:pt>
                <c:pt idx="422">
                  <c:v>0</c:v>
                </c:pt>
                <c:pt idx="423">
                  <c:v>1.48</c:v>
                </c:pt>
                <c:pt idx="424">
                  <c:v>1.6470588235294117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1.8333333333333333</c:v>
                </c:pt>
                <c:pt idx="432">
                  <c:v>0</c:v>
                </c:pt>
                <c:pt idx="433">
                  <c:v>0</c:v>
                </c:pt>
                <c:pt idx="434">
                  <c:v>0.85</c:v>
                </c:pt>
                <c:pt idx="435">
                  <c:v>1.2777777777777777</c:v>
                </c:pt>
                <c:pt idx="436">
                  <c:v>0</c:v>
                </c:pt>
                <c:pt idx="437">
                  <c:v>0</c:v>
                </c:pt>
                <c:pt idx="438">
                  <c:v>1.76</c:v>
                </c:pt>
                <c:pt idx="439">
                  <c:v>0</c:v>
                </c:pt>
                <c:pt idx="440">
                  <c:v>1.5909090909090908</c:v>
                </c:pt>
                <c:pt idx="441">
                  <c:v>0</c:v>
                </c:pt>
                <c:pt idx="442">
                  <c:v>0.5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1.25</c:v>
                </c:pt>
                <c:pt idx="449">
                  <c:v>1.7037037037037037</c:v>
                </c:pt>
                <c:pt idx="450">
                  <c:v>0</c:v>
                </c:pt>
                <c:pt idx="451">
                  <c:v>1.52</c:v>
                </c:pt>
                <c:pt idx="452">
                  <c:v>1.3333333333333333</c:v>
                </c:pt>
                <c:pt idx="453">
                  <c:v>0</c:v>
                </c:pt>
                <c:pt idx="454">
                  <c:v>0</c:v>
                </c:pt>
                <c:pt idx="455">
                  <c:v>0.2857142857142857</c:v>
                </c:pt>
                <c:pt idx="456">
                  <c:v>2.1764705882352939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2.75</c:v>
                </c:pt>
                <c:pt idx="462">
                  <c:v>0</c:v>
                </c:pt>
                <c:pt idx="463">
                  <c:v>0</c:v>
                </c:pt>
                <c:pt idx="464">
                  <c:v>2.25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1.2777777777777777</c:v>
                </c:pt>
                <c:pt idx="469">
                  <c:v>0</c:v>
                </c:pt>
                <c:pt idx="470">
                  <c:v>1.0384615384615385</c:v>
                </c:pt>
                <c:pt idx="471">
                  <c:v>0.89473684210526316</c:v>
                </c:pt>
                <c:pt idx="472">
                  <c:v>1.971830985915493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0.44444444444444442</c:v>
                </c:pt>
                <c:pt idx="479">
                  <c:v>0</c:v>
                </c:pt>
                <c:pt idx="480">
                  <c:v>0</c:v>
                </c:pt>
                <c:pt idx="481">
                  <c:v>0.33333333333333331</c:v>
                </c:pt>
                <c:pt idx="482">
                  <c:v>0</c:v>
                </c:pt>
                <c:pt idx="483">
                  <c:v>2.0727272727272728</c:v>
                </c:pt>
                <c:pt idx="484">
                  <c:v>1.35</c:v>
                </c:pt>
                <c:pt idx="485">
                  <c:v>0</c:v>
                </c:pt>
                <c:pt idx="486">
                  <c:v>2.2352941176470589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1.4347826086956521</c:v>
                </c:pt>
                <c:pt idx="491">
                  <c:v>1.8571428571428572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1.7692307692307692</c:v>
                </c:pt>
                <c:pt idx="503">
                  <c:v>0</c:v>
                </c:pt>
                <c:pt idx="504">
                  <c:v>2.2222222222222223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1.6666666666666667</c:v>
                </c:pt>
                <c:pt idx="509">
                  <c:v>1.911764705882353</c:v>
                </c:pt>
                <c:pt idx="510">
                  <c:v>1.6521739130434783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2.4285714285714284</c:v>
                </c:pt>
                <c:pt idx="515">
                  <c:v>0.73913043478260865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1.75</c:v>
                </c:pt>
                <c:pt idx="522">
                  <c:v>1.7647058823529411</c:v>
                </c:pt>
                <c:pt idx="523">
                  <c:v>0</c:v>
                </c:pt>
                <c:pt idx="524">
                  <c:v>1.0909090909090908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0.7</c:v>
                </c:pt>
                <c:pt idx="530">
                  <c:v>1.875</c:v>
                </c:pt>
                <c:pt idx="531">
                  <c:v>0</c:v>
                </c:pt>
                <c:pt idx="532">
                  <c:v>1.1333333333333333</c:v>
                </c:pt>
                <c:pt idx="533">
                  <c:v>2.2000000000000002</c:v>
                </c:pt>
                <c:pt idx="534">
                  <c:v>0.88888888888888884</c:v>
                </c:pt>
                <c:pt idx="535">
                  <c:v>1.5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1.9375</c:v>
                </c:pt>
                <c:pt idx="542">
                  <c:v>1.8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1.8095238095238095</c:v>
                </c:pt>
                <c:pt idx="547">
                  <c:v>0.4</c:v>
                </c:pt>
                <c:pt idx="548">
                  <c:v>2.1578947368421053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1.9516129032258065</c:v>
                </c:pt>
                <c:pt idx="553">
                  <c:v>2</c:v>
                </c:pt>
                <c:pt idx="554">
                  <c:v>1.6</c:v>
                </c:pt>
                <c:pt idx="555">
                  <c:v>0.68421052631578949</c:v>
                </c:pt>
                <c:pt idx="556">
                  <c:v>1.75</c:v>
                </c:pt>
                <c:pt idx="557">
                  <c:v>0</c:v>
                </c:pt>
                <c:pt idx="558">
                  <c:v>0.3888888888888889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1.7241379310344827</c:v>
                </c:pt>
                <c:pt idx="571">
                  <c:v>0</c:v>
                </c:pt>
                <c:pt idx="572">
                  <c:v>1.59375</c:v>
                </c:pt>
                <c:pt idx="573">
                  <c:v>0.5</c:v>
                </c:pt>
                <c:pt idx="574">
                  <c:v>0</c:v>
                </c:pt>
                <c:pt idx="575">
                  <c:v>0.44444444444444442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1.8461538461538463</c:v>
                </c:pt>
                <c:pt idx="580">
                  <c:v>2.3076923076923075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2.5</c:v>
                </c:pt>
                <c:pt idx="589">
                  <c:v>1.625</c:v>
                </c:pt>
                <c:pt idx="590">
                  <c:v>1.2727272727272727</c:v>
                </c:pt>
                <c:pt idx="591">
                  <c:v>0.5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0.61111111111111116</c:v>
                </c:pt>
                <c:pt idx="597">
                  <c:v>0</c:v>
                </c:pt>
                <c:pt idx="598">
                  <c:v>0.92307692307692313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0.8571428571428571</c:v>
                </c:pt>
                <c:pt idx="606">
                  <c:v>1.3214285714285714</c:v>
                </c:pt>
                <c:pt idx="607">
                  <c:v>0</c:v>
                </c:pt>
                <c:pt idx="608">
                  <c:v>0</c:v>
                </c:pt>
                <c:pt idx="609">
                  <c:v>0.9375</c:v>
                </c:pt>
                <c:pt idx="610">
                  <c:v>1.9444444444444444</c:v>
                </c:pt>
                <c:pt idx="611">
                  <c:v>0</c:v>
                </c:pt>
                <c:pt idx="612">
                  <c:v>1</c:v>
                </c:pt>
                <c:pt idx="613">
                  <c:v>0</c:v>
                </c:pt>
                <c:pt idx="614">
                  <c:v>2.2666666666666666</c:v>
                </c:pt>
                <c:pt idx="615">
                  <c:v>0</c:v>
                </c:pt>
                <c:pt idx="616">
                  <c:v>0</c:v>
                </c:pt>
                <c:pt idx="617">
                  <c:v>0.96153846153846156</c:v>
                </c:pt>
                <c:pt idx="618">
                  <c:v>0</c:v>
                </c:pt>
                <c:pt idx="619">
                  <c:v>0</c:v>
                </c:pt>
                <c:pt idx="620">
                  <c:v>1.2857142857142858</c:v>
                </c:pt>
                <c:pt idx="621">
                  <c:v>0</c:v>
                </c:pt>
                <c:pt idx="622">
                  <c:v>1.6521739130434783</c:v>
                </c:pt>
                <c:pt idx="623">
                  <c:v>0.54545454545454541</c:v>
                </c:pt>
                <c:pt idx="624">
                  <c:v>1.4</c:v>
                </c:pt>
                <c:pt idx="625">
                  <c:v>1.3461538461538463</c:v>
                </c:pt>
                <c:pt idx="626">
                  <c:v>2</c:v>
                </c:pt>
                <c:pt idx="627">
                  <c:v>1.7391304347826086</c:v>
                </c:pt>
                <c:pt idx="628">
                  <c:v>2</c:v>
                </c:pt>
                <c:pt idx="629">
                  <c:v>2.1875</c:v>
                </c:pt>
                <c:pt idx="630">
                  <c:v>0</c:v>
                </c:pt>
                <c:pt idx="631">
                  <c:v>1.9411764705882353</c:v>
                </c:pt>
                <c:pt idx="632">
                  <c:v>0</c:v>
                </c:pt>
                <c:pt idx="633">
                  <c:v>0.5</c:v>
                </c:pt>
                <c:pt idx="634">
                  <c:v>1.5</c:v>
                </c:pt>
                <c:pt idx="635">
                  <c:v>1.7894736842105263</c:v>
                </c:pt>
                <c:pt idx="636">
                  <c:v>0.81818181818181823</c:v>
                </c:pt>
                <c:pt idx="637">
                  <c:v>1.8</c:v>
                </c:pt>
                <c:pt idx="638">
                  <c:v>1.7857142857142858</c:v>
                </c:pt>
                <c:pt idx="639">
                  <c:v>0</c:v>
                </c:pt>
                <c:pt idx="640">
                  <c:v>1.8666666666666667</c:v>
                </c:pt>
                <c:pt idx="641">
                  <c:v>1.6129032258064515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1.1666666666666667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2.4166666666666665</c:v>
                </c:pt>
                <c:pt idx="660">
                  <c:v>0.3</c:v>
                </c:pt>
                <c:pt idx="661">
                  <c:v>0</c:v>
                </c:pt>
                <c:pt idx="662">
                  <c:v>1.3125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2.5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1.7142857142857142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0.96296296296296291</c:v>
                </c:pt>
                <c:pt idx="678">
                  <c:v>1.7037037037037037</c:v>
                </c:pt>
                <c:pt idx="679">
                  <c:v>0</c:v>
                </c:pt>
                <c:pt idx="680">
                  <c:v>0.22222222222222221</c:v>
                </c:pt>
                <c:pt idx="681">
                  <c:v>1.8387096774193548</c:v>
                </c:pt>
                <c:pt idx="682">
                  <c:v>0</c:v>
                </c:pt>
                <c:pt idx="683">
                  <c:v>0.6875</c:v>
                </c:pt>
                <c:pt idx="684">
                  <c:v>1.0344827586206897</c:v>
                </c:pt>
                <c:pt idx="685">
                  <c:v>0</c:v>
                </c:pt>
                <c:pt idx="686">
                  <c:v>1.7777777777777777</c:v>
                </c:pt>
                <c:pt idx="687">
                  <c:v>1.5555555555555556</c:v>
                </c:pt>
                <c:pt idx="688">
                  <c:v>0</c:v>
                </c:pt>
                <c:pt idx="689">
                  <c:v>0</c:v>
                </c:pt>
                <c:pt idx="690">
                  <c:v>2.0555555555555554</c:v>
                </c:pt>
                <c:pt idx="691">
                  <c:v>1</c:v>
                </c:pt>
                <c:pt idx="692">
                  <c:v>1.5151515151515151</c:v>
                </c:pt>
                <c:pt idx="693">
                  <c:v>1.6190476190476191</c:v>
                </c:pt>
                <c:pt idx="694">
                  <c:v>1.7647058823529411</c:v>
                </c:pt>
                <c:pt idx="695">
                  <c:v>1.0714285714285714</c:v>
                </c:pt>
                <c:pt idx="696">
                  <c:v>0</c:v>
                </c:pt>
                <c:pt idx="697">
                  <c:v>0.90476190476190477</c:v>
                </c:pt>
                <c:pt idx="698">
                  <c:v>0</c:v>
                </c:pt>
                <c:pt idx="699">
                  <c:v>0</c:v>
                </c:pt>
                <c:pt idx="700">
                  <c:v>2.8888888888888888</c:v>
                </c:pt>
                <c:pt idx="701">
                  <c:v>2.2142857142857144</c:v>
                </c:pt>
                <c:pt idx="702">
                  <c:v>0</c:v>
                </c:pt>
                <c:pt idx="703">
                  <c:v>2.15</c:v>
                </c:pt>
                <c:pt idx="704">
                  <c:v>1.8461538461538463</c:v>
                </c:pt>
                <c:pt idx="705">
                  <c:v>1.6666666666666667</c:v>
                </c:pt>
                <c:pt idx="706">
                  <c:v>1.8666666666666667</c:v>
                </c:pt>
                <c:pt idx="707">
                  <c:v>0</c:v>
                </c:pt>
                <c:pt idx="708">
                  <c:v>1.68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0.21428571428571427</c:v>
                </c:pt>
                <c:pt idx="715">
                  <c:v>1.8181818181818181</c:v>
                </c:pt>
                <c:pt idx="716">
                  <c:v>2.0666666666666669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2.2222222222222223</c:v>
                </c:pt>
                <c:pt idx="723">
                  <c:v>0</c:v>
                </c:pt>
                <c:pt idx="724">
                  <c:v>0</c:v>
                </c:pt>
                <c:pt idx="725">
                  <c:v>1.7037037037037037</c:v>
                </c:pt>
                <c:pt idx="726">
                  <c:v>1.096774193548387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1.7272727272727273</c:v>
                </c:pt>
                <c:pt idx="732">
                  <c:v>0</c:v>
                </c:pt>
                <c:pt idx="733">
                  <c:v>0</c:v>
                </c:pt>
                <c:pt idx="734">
                  <c:v>0.91891891891891897</c:v>
                </c:pt>
                <c:pt idx="735">
                  <c:v>0</c:v>
                </c:pt>
                <c:pt idx="736">
                  <c:v>1.5384615384615385</c:v>
                </c:pt>
                <c:pt idx="737">
                  <c:v>1.6923076923076923</c:v>
                </c:pt>
                <c:pt idx="738">
                  <c:v>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2</c:v>
                </c:pt>
                <c:pt idx="743">
                  <c:v>0</c:v>
                </c:pt>
                <c:pt idx="744">
                  <c:v>0</c:v>
                </c:pt>
                <c:pt idx="745">
                  <c:v>1.8181818181818181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1.8333333333333333</c:v>
                </c:pt>
                <c:pt idx="750">
                  <c:v>0</c:v>
                </c:pt>
                <c:pt idx="751">
                  <c:v>0</c:v>
                </c:pt>
                <c:pt idx="752">
                  <c:v>2.1363636363636362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0.91666666666666663</c:v>
                </c:pt>
                <c:pt idx="759">
                  <c:v>0</c:v>
                </c:pt>
                <c:pt idx="760">
                  <c:v>0</c:v>
                </c:pt>
                <c:pt idx="761">
                  <c:v>2</c:v>
                </c:pt>
                <c:pt idx="762">
                  <c:v>0</c:v>
                </c:pt>
                <c:pt idx="763">
                  <c:v>1.8461538461538463</c:v>
                </c:pt>
                <c:pt idx="764">
                  <c:v>0</c:v>
                </c:pt>
                <c:pt idx="765">
                  <c:v>1.8461538461538463</c:v>
                </c:pt>
                <c:pt idx="766">
                  <c:v>1.75</c:v>
                </c:pt>
                <c:pt idx="767">
                  <c:v>0</c:v>
                </c:pt>
                <c:pt idx="768">
                  <c:v>1.7333333333333334</c:v>
                </c:pt>
                <c:pt idx="769">
                  <c:v>1.0857142857142856</c:v>
                </c:pt>
                <c:pt idx="770">
                  <c:v>0</c:v>
                </c:pt>
                <c:pt idx="771">
                  <c:v>3</c:v>
                </c:pt>
                <c:pt idx="772">
                  <c:v>0</c:v>
                </c:pt>
                <c:pt idx="773">
                  <c:v>0</c:v>
                </c:pt>
                <c:pt idx="774">
                  <c:v>1.5789473684210527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1.8</c:v>
                </c:pt>
                <c:pt idx="779">
                  <c:v>0.9642857142857143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2.4444444444444446</c:v>
                </c:pt>
                <c:pt idx="784">
                  <c:v>0</c:v>
                </c:pt>
                <c:pt idx="785">
                  <c:v>2.6</c:v>
                </c:pt>
                <c:pt idx="786">
                  <c:v>0</c:v>
                </c:pt>
                <c:pt idx="787">
                  <c:v>0</c:v>
                </c:pt>
                <c:pt idx="788">
                  <c:v>0.967741935483871</c:v>
                </c:pt>
                <c:pt idx="789">
                  <c:v>1.7272727272727273</c:v>
                </c:pt>
                <c:pt idx="790">
                  <c:v>0</c:v>
                </c:pt>
                <c:pt idx="791">
                  <c:v>1.0303030303030303</c:v>
                </c:pt>
                <c:pt idx="792">
                  <c:v>2.6666666666666665</c:v>
                </c:pt>
                <c:pt idx="793">
                  <c:v>1.75</c:v>
                </c:pt>
                <c:pt idx="794">
                  <c:v>1.8421052631578947</c:v>
                </c:pt>
                <c:pt idx="795">
                  <c:v>0.875</c:v>
                </c:pt>
                <c:pt idx="796">
                  <c:v>1.173913043478261</c:v>
                </c:pt>
                <c:pt idx="797">
                  <c:v>1</c:v>
                </c:pt>
                <c:pt idx="798">
                  <c:v>0.93333333333333335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1.75</c:v>
                </c:pt>
                <c:pt idx="808">
                  <c:v>0</c:v>
                </c:pt>
                <c:pt idx="809">
                  <c:v>1.5384615384615385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1.5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0.56000000000000005</c:v>
                </c:pt>
                <c:pt idx="819">
                  <c:v>0</c:v>
                </c:pt>
                <c:pt idx="820">
                  <c:v>0</c:v>
                </c:pt>
                <c:pt idx="821">
                  <c:v>1.8571428571428572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0.8571428571428571</c:v>
                </c:pt>
                <c:pt idx="826">
                  <c:v>1.8064516129032258</c:v>
                </c:pt>
                <c:pt idx="827">
                  <c:v>2</c:v>
                </c:pt>
                <c:pt idx="828">
                  <c:v>0</c:v>
                </c:pt>
                <c:pt idx="829">
                  <c:v>2.1052631578947367</c:v>
                </c:pt>
                <c:pt idx="830">
                  <c:v>0</c:v>
                </c:pt>
                <c:pt idx="831">
                  <c:v>1.35</c:v>
                </c:pt>
                <c:pt idx="832">
                  <c:v>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1.7777777777777777</c:v>
                </c:pt>
                <c:pt idx="837">
                  <c:v>0</c:v>
                </c:pt>
                <c:pt idx="838">
                  <c:v>0</c:v>
                </c:pt>
                <c:pt idx="839">
                  <c:v>2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1.5357142857142858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1.7931034482758621</c:v>
                </c:pt>
                <c:pt idx="850">
                  <c:v>0</c:v>
                </c:pt>
                <c:pt idx="851">
                  <c:v>1.7777777777777777</c:v>
                </c:pt>
                <c:pt idx="852">
                  <c:v>0</c:v>
                </c:pt>
                <c:pt idx="853">
                  <c:v>1.5</c:v>
                </c:pt>
                <c:pt idx="854">
                  <c:v>0</c:v>
                </c:pt>
                <c:pt idx="855">
                  <c:v>1.7647058823529411</c:v>
                </c:pt>
                <c:pt idx="856">
                  <c:v>0</c:v>
                </c:pt>
                <c:pt idx="857">
                  <c:v>1.4090909090909092</c:v>
                </c:pt>
                <c:pt idx="858">
                  <c:v>0</c:v>
                </c:pt>
                <c:pt idx="859">
                  <c:v>1.4583333333333333</c:v>
                </c:pt>
                <c:pt idx="860">
                  <c:v>2.1666666666666665</c:v>
                </c:pt>
                <c:pt idx="861">
                  <c:v>2.5454545454545454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1.125</c:v>
                </c:pt>
                <c:pt idx="866">
                  <c:v>2.6</c:v>
                </c:pt>
                <c:pt idx="867">
                  <c:v>0</c:v>
                </c:pt>
                <c:pt idx="868">
                  <c:v>1.8</c:v>
                </c:pt>
                <c:pt idx="869">
                  <c:v>1.0666666666666667</c:v>
                </c:pt>
                <c:pt idx="870">
                  <c:v>1.1923076923076923</c:v>
                </c:pt>
                <c:pt idx="871">
                  <c:v>1.7391304347826086</c:v>
                </c:pt>
                <c:pt idx="872">
                  <c:v>2.4615384615384617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71456"/>
        <c:axId val="56389632"/>
      </c:scatterChart>
      <c:valAx>
        <c:axId val="5637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6389632"/>
        <c:crosses val="autoZero"/>
        <c:crossBetween val="midCat"/>
      </c:valAx>
      <c:valAx>
        <c:axId val="56389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63714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694932364223689"/>
          <c:y val="4.1100118685301987E-2"/>
          <c:w val="0.21766606097314758"/>
          <c:h val="0.118044329397203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21228964026556"/>
          <c:y val="0.20068346456692912"/>
          <c:w val="0.70109888837424739"/>
          <c:h val="0.63230551181102357"/>
        </c:manualLayout>
      </c:layout>
      <c:scatterChart>
        <c:scatterStyle val="lineMarker"/>
        <c:varyColors val="0"/>
        <c:ser>
          <c:idx val="0"/>
          <c:order val="0"/>
          <c:tx>
            <c:v>High Tannins #2, Range</c:v>
          </c:tx>
          <c:spPr>
            <a:ln w="28575">
              <a:noFill/>
            </a:ln>
          </c:spPr>
          <c:xVal>
            <c:numRef>
              <c:f>'#2'!$AD$2:$AD$24</c:f>
              <c:numCache>
                <c:formatCode>General</c:formatCode>
                <c:ptCount val="23"/>
                <c:pt idx="0">
                  <c:v>0.76470588235294112</c:v>
                </c:pt>
                <c:pt idx="1">
                  <c:v>0.82352941176470584</c:v>
                </c:pt>
                <c:pt idx="2">
                  <c:v>1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0.76470588235294112</c:v>
                </c:pt>
                <c:pt idx="6">
                  <c:v>0.91666666666666663</c:v>
                </c:pt>
                <c:pt idx="7">
                  <c:v>1</c:v>
                </c:pt>
                <c:pt idx="8">
                  <c:v>0.9285714285714286</c:v>
                </c:pt>
                <c:pt idx="9">
                  <c:v>1</c:v>
                </c:pt>
                <c:pt idx="10">
                  <c:v>0.8</c:v>
                </c:pt>
                <c:pt idx="11">
                  <c:v>0.92307692307692313</c:v>
                </c:pt>
                <c:pt idx="12">
                  <c:v>0.66666666666666663</c:v>
                </c:pt>
                <c:pt idx="13">
                  <c:v>0.7142857142857143</c:v>
                </c:pt>
                <c:pt idx="14">
                  <c:v>0.9375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0.91666666666666663</c:v>
                </c:pt>
                <c:pt idx="19">
                  <c:v>1</c:v>
                </c:pt>
                <c:pt idx="20">
                  <c:v>0.8</c:v>
                </c:pt>
                <c:pt idx="21">
                  <c:v>0.66666666666666663</c:v>
                </c:pt>
                <c:pt idx="22">
                  <c:v>0.9285714285714286</c:v>
                </c:pt>
              </c:numCache>
            </c:numRef>
          </c:xVal>
          <c:yVal>
            <c:numRef>
              <c:f>'#2'!$AE$2:$AE$24</c:f>
              <c:numCache>
                <c:formatCode>General</c:formatCode>
                <c:ptCount val="23"/>
                <c:pt idx="0">
                  <c:v>0.70588235294117652</c:v>
                </c:pt>
                <c:pt idx="1">
                  <c:v>0.70588235294117652</c:v>
                </c:pt>
                <c:pt idx="2">
                  <c:v>0.72727272727272729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0.82352941176470584</c:v>
                </c:pt>
                <c:pt idx="6">
                  <c:v>0.83333333333333337</c:v>
                </c:pt>
                <c:pt idx="7">
                  <c:v>0.83333333333333337</c:v>
                </c:pt>
                <c:pt idx="8">
                  <c:v>0.8571428571428571</c:v>
                </c:pt>
                <c:pt idx="9">
                  <c:v>0.88888888888888884</c:v>
                </c:pt>
                <c:pt idx="10">
                  <c:v>0.9</c:v>
                </c:pt>
                <c:pt idx="11">
                  <c:v>0.92307692307692313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1.1111111111111112</c:v>
                </c:pt>
                <c:pt idx="17">
                  <c:v>1.1428571428571428</c:v>
                </c:pt>
                <c:pt idx="18">
                  <c:v>1.1666666666666667</c:v>
                </c:pt>
                <c:pt idx="19">
                  <c:v>1.1666666666666667</c:v>
                </c:pt>
                <c:pt idx="20">
                  <c:v>1.2</c:v>
                </c:pt>
                <c:pt idx="21">
                  <c:v>1.25</c:v>
                </c:pt>
                <c:pt idx="22">
                  <c:v>1.2857142857142858</c:v>
                </c:pt>
              </c:numCache>
            </c:numRef>
          </c:yVal>
          <c:smooth val="0"/>
        </c:ser>
        <c:ser>
          <c:idx val="1"/>
          <c:order val="1"/>
          <c:tx>
            <c:v>Low Tannins #20, Range</c:v>
          </c:tx>
          <c:spPr>
            <a:ln w="28575">
              <a:noFill/>
            </a:ln>
          </c:spPr>
          <c:xVal>
            <c:numRef>
              <c:f>'#2'!$AG$2:$AG$9</c:f>
              <c:numCache>
                <c:formatCode>General</c:formatCode>
                <c:ptCount val="8"/>
                <c:pt idx="0">
                  <c:v>1</c:v>
                </c:pt>
                <c:pt idx="1">
                  <c:v>0.875</c:v>
                </c:pt>
                <c:pt idx="2">
                  <c:v>0.8</c:v>
                </c:pt>
                <c:pt idx="3">
                  <c:v>0.73333333333333328</c:v>
                </c:pt>
                <c:pt idx="4">
                  <c:v>0.77777777777777779</c:v>
                </c:pt>
                <c:pt idx="5">
                  <c:v>0.875</c:v>
                </c:pt>
                <c:pt idx="6">
                  <c:v>1</c:v>
                </c:pt>
                <c:pt idx="7">
                  <c:v>0.8571428571428571</c:v>
                </c:pt>
              </c:numCache>
            </c:numRef>
          </c:xVal>
          <c:yVal>
            <c:numRef>
              <c:f>'#2'!$AH$2:$AH$9</c:f>
              <c:numCache>
                <c:formatCode>General</c:formatCode>
                <c:ptCount val="8"/>
                <c:pt idx="0">
                  <c:v>0.22222222222222221</c:v>
                </c:pt>
                <c:pt idx="1">
                  <c:v>0.25</c:v>
                </c:pt>
                <c:pt idx="2">
                  <c:v>0.3</c:v>
                </c:pt>
                <c:pt idx="3">
                  <c:v>0.4</c:v>
                </c:pt>
                <c:pt idx="4">
                  <c:v>0.44444444444444442</c:v>
                </c:pt>
                <c:pt idx="5">
                  <c:v>0.5</c:v>
                </c:pt>
                <c:pt idx="6">
                  <c:v>0.5</c:v>
                </c:pt>
                <c:pt idx="7">
                  <c:v>0.6428571428571429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36704"/>
        <c:axId val="56939264"/>
      </c:scatterChart>
      <c:valAx>
        <c:axId val="5693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6939264"/>
        <c:crosses val="autoZero"/>
        <c:crossBetween val="midCat"/>
      </c:valAx>
      <c:valAx>
        <c:axId val="56939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6936704"/>
        <c:crosses val="autoZero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002405949256338E-2"/>
          <c:y val="4.7370758613460767E-2"/>
          <c:w val="0.6171297025371828"/>
          <c:h val="0.84574216831364513"/>
        </c:manualLayout>
      </c:layout>
      <c:scatterChart>
        <c:scatterStyle val="lineMarker"/>
        <c:varyColors val="0"/>
        <c:ser>
          <c:idx val="1"/>
          <c:order val="1"/>
          <c:tx>
            <c:v>High Tannis #2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'#2'!$J$2:$J$918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0.2857142857142857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7.6923076923076927E-2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0.4</c:v>
                </c:pt>
                <c:pt idx="141">
                  <c:v>0.5</c:v>
                </c:pt>
                <c:pt idx="142">
                  <c:v>0</c:v>
                </c:pt>
                <c:pt idx="143">
                  <c:v>1.2</c:v>
                </c:pt>
                <c:pt idx="144">
                  <c:v>0</c:v>
                </c:pt>
                <c:pt idx="145">
                  <c:v>0</c:v>
                </c:pt>
                <c:pt idx="146">
                  <c:v>0.1</c:v>
                </c:pt>
                <c:pt idx="147">
                  <c:v>0.125</c:v>
                </c:pt>
                <c:pt idx="148">
                  <c:v>0</c:v>
                </c:pt>
                <c:pt idx="149">
                  <c:v>0</c:v>
                </c:pt>
                <c:pt idx="150">
                  <c:v>0.27272727272727271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0.23076923076923078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0.29411764705882354</c:v>
                </c:pt>
                <c:pt idx="162">
                  <c:v>5.8823529411764705E-2</c:v>
                </c:pt>
                <c:pt idx="163">
                  <c:v>0.6</c:v>
                </c:pt>
                <c:pt idx="164">
                  <c:v>0.26666666666666666</c:v>
                </c:pt>
                <c:pt idx="165">
                  <c:v>0.16666666666666666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0.14285714285714285</c:v>
                </c:pt>
                <c:pt idx="171">
                  <c:v>0</c:v>
                </c:pt>
                <c:pt idx="172">
                  <c:v>0.5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0.375</c:v>
                </c:pt>
                <c:pt idx="179">
                  <c:v>0.25</c:v>
                </c:pt>
                <c:pt idx="180">
                  <c:v>0</c:v>
                </c:pt>
                <c:pt idx="181">
                  <c:v>0.16666666666666666</c:v>
                </c:pt>
                <c:pt idx="182">
                  <c:v>0</c:v>
                </c:pt>
                <c:pt idx="183">
                  <c:v>0</c:v>
                </c:pt>
                <c:pt idx="184">
                  <c:v>0.13333333333333333</c:v>
                </c:pt>
                <c:pt idx="185">
                  <c:v>0.5</c:v>
                </c:pt>
                <c:pt idx="186">
                  <c:v>0</c:v>
                </c:pt>
                <c:pt idx="187">
                  <c:v>0</c:v>
                </c:pt>
                <c:pt idx="188">
                  <c:v>4.3478260869565216E-2</c:v>
                </c:pt>
                <c:pt idx="189">
                  <c:v>0</c:v>
                </c:pt>
                <c:pt idx="190">
                  <c:v>0.16666666666666666</c:v>
                </c:pt>
                <c:pt idx="191">
                  <c:v>0.5714285714285714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0.69230769230769229</c:v>
                </c:pt>
                <c:pt idx="196">
                  <c:v>0.22222222222222221</c:v>
                </c:pt>
                <c:pt idx="197">
                  <c:v>0</c:v>
                </c:pt>
                <c:pt idx="198">
                  <c:v>0</c:v>
                </c:pt>
                <c:pt idx="199">
                  <c:v>0.58823529411764708</c:v>
                </c:pt>
                <c:pt idx="200">
                  <c:v>0.2</c:v>
                </c:pt>
                <c:pt idx="201">
                  <c:v>5.8823529411764705E-2</c:v>
                </c:pt>
                <c:pt idx="202">
                  <c:v>0.19047619047619047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1.2</c:v>
                </c:pt>
                <c:pt idx="207">
                  <c:v>0</c:v>
                </c:pt>
                <c:pt idx="208">
                  <c:v>1.125</c:v>
                </c:pt>
                <c:pt idx="209">
                  <c:v>0</c:v>
                </c:pt>
                <c:pt idx="210">
                  <c:v>0.93333333333333335</c:v>
                </c:pt>
                <c:pt idx="211">
                  <c:v>0</c:v>
                </c:pt>
                <c:pt idx="212">
                  <c:v>0.625</c:v>
                </c:pt>
                <c:pt idx="213">
                  <c:v>0</c:v>
                </c:pt>
                <c:pt idx="214">
                  <c:v>0.4</c:v>
                </c:pt>
                <c:pt idx="215">
                  <c:v>0.25</c:v>
                </c:pt>
                <c:pt idx="216">
                  <c:v>0.42857142857142855</c:v>
                </c:pt>
                <c:pt idx="217">
                  <c:v>5.2631578947368418E-2</c:v>
                </c:pt>
                <c:pt idx="218">
                  <c:v>0</c:v>
                </c:pt>
                <c:pt idx="219">
                  <c:v>0.23076923076923078</c:v>
                </c:pt>
                <c:pt idx="220">
                  <c:v>3.4482758620689655E-2</c:v>
                </c:pt>
                <c:pt idx="221">
                  <c:v>0</c:v>
                </c:pt>
                <c:pt idx="222">
                  <c:v>0</c:v>
                </c:pt>
                <c:pt idx="223">
                  <c:v>0.1111111111111111</c:v>
                </c:pt>
                <c:pt idx="224">
                  <c:v>0.42857142857142855</c:v>
                </c:pt>
                <c:pt idx="225">
                  <c:v>0</c:v>
                </c:pt>
                <c:pt idx="226">
                  <c:v>0</c:v>
                </c:pt>
                <c:pt idx="227">
                  <c:v>0.15789473684210525</c:v>
                </c:pt>
                <c:pt idx="228">
                  <c:v>0</c:v>
                </c:pt>
                <c:pt idx="229">
                  <c:v>0.1875</c:v>
                </c:pt>
                <c:pt idx="230">
                  <c:v>8.3333333333333329E-2</c:v>
                </c:pt>
                <c:pt idx="231">
                  <c:v>5.2631578947368418E-2</c:v>
                </c:pt>
                <c:pt idx="232">
                  <c:v>0.58333333333333337</c:v>
                </c:pt>
                <c:pt idx="233">
                  <c:v>0</c:v>
                </c:pt>
                <c:pt idx="234">
                  <c:v>0</c:v>
                </c:pt>
                <c:pt idx="235">
                  <c:v>0.4</c:v>
                </c:pt>
                <c:pt idx="236">
                  <c:v>1.125</c:v>
                </c:pt>
                <c:pt idx="237">
                  <c:v>0</c:v>
                </c:pt>
                <c:pt idx="238">
                  <c:v>0.36842105263157893</c:v>
                </c:pt>
                <c:pt idx="239">
                  <c:v>9.5238095238095233E-2</c:v>
                </c:pt>
                <c:pt idx="240">
                  <c:v>0</c:v>
                </c:pt>
                <c:pt idx="241">
                  <c:v>0.66666666666666663</c:v>
                </c:pt>
                <c:pt idx="242">
                  <c:v>0</c:v>
                </c:pt>
                <c:pt idx="243">
                  <c:v>0</c:v>
                </c:pt>
                <c:pt idx="244">
                  <c:v>0.26666666666666666</c:v>
                </c:pt>
                <c:pt idx="245">
                  <c:v>1.0769230769230769</c:v>
                </c:pt>
                <c:pt idx="246">
                  <c:v>0</c:v>
                </c:pt>
                <c:pt idx="247">
                  <c:v>0.54545454545454541</c:v>
                </c:pt>
                <c:pt idx="248">
                  <c:v>0.16666666666666666</c:v>
                </c:pt>
                <c:pt idx="249">
                  <c:v>0</c:v>
                </c:pt>
                <c:pt idx="250">
                  <c:v>0</c:v>
                </c:pt>
                <c:pt idx="251">
                  <c:v>1.1818181818181819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0.35714285714285715</c:v>
                </c:pt>
                <c:pt idx="258">
                  <c:v>0</c:v>
                </c:pt>
                <c:pt idx="259">
                  <c:v>0</c:v>
                </c:pt>
                <c:pt idx="260">
                  <c:v>2.7777777777777776E-2</c:v>
                </c:pt>
                <c:pt idx="261">
                  <c:v>0.25</c:v>
                </c:pt>
                <c:pt idx="262">
                  <c:v>0.29411764705882354</c:v>
                </c:pt>
                <c:pt idx="263">
                  <c:v>0</c:v>
                </c:pt>
                <c:pt idx="264">
                  <c:v>0</c:v>
                </c:pt>
                <c:pt idx="265">
                  <c:v>0.47368421052631576</c:v>
                </c:pt>
                <c:pt idx="266">
                  <c:v>0</c:v>
                </c:pt>
                <c:pt idx="267">
                  <c:v>0.63636363636363635</c:v>
                </c:pt>
                <c:pt idx="268">
                  <c:v>0</c:v>
                </c:pt>
                <c:pt idx="269">
                  <c:v>0</c:v>
                </c:pt>
                <c:pt idx="270">
                  <c:v>0.15789473684210525</c:v>
                </c:pt>
                <c:pt idx="271">
                  <c:v>0.7142857142857143</c:v>
                </c:pt>
                <c:pt idx="272">
                  <c:v>0</c:v>
                </c:pt>
                <c:pt idx="273">
                  <c:v>0</c:v>
                </c:pt>
                <c:pt idx="274">
                  <c:v>0.41666666666666669</c:v>
                </c:pt>
                <c:pt idx="275">
                  <c:v>0.8571428571428571</c:v>
                </c:pt>
                <c:pt idx="276">
                  <c:v>1.2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0.65</c:v>
                </c:pt>
                <c:pt idx="281">
                  <c:v>0</c:v>
                </c:pt>
                <c:pt idx="282">
                  <c:v>0.41666666666666669</c:v>
                </c:pt>
                <c:pt idx="283">
                  <c:v>0</c:v>
                </c:pt>
                <c:pt idx="284">
                  <c:v>0.33333333333333331</c:v>
                </c:pt>
                <c:pt idx="285">
                  <c:v>0.52380952380952384</c:v>
                </c:pt>
                <c:pt idx="286">
                  <c:v>0</c:v>
                </c:pt>
                <c:pt idx="287">
                  <c:v>0</c:v>
                </c:pt>
                <c:pt idx="288">
                  <c:v>0.2857142857142857</c:v>
                </c:pt>
                <c:pt idx="289">
                  <c:v>0.19047619047619047</c:v>
                </c:pt>
                <c:pt idx="290">
                  <c:v>0</c:v>
                </c:pt>
                <c:pt idx="291">
                  <c:v>1</c:v>
                </c:pt>
                <c:pt idx="292">
                  <c:v>0.35294117647058826</c:v>
                </c:pt>
                <c:pt idx="293">
                  <c:v>0.1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0.08</c:v>
                </c:pt>
                <c:pt idx="299">
                  <c:v>0</c:v>
                </c:pt>
                <c:pt idx="300">
                  <c:v>0.25</c:v>
                </c:pt>
                <c:pt idx="301">
                  <c:v>0.23529411764705882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1.2</c:v>
                </c:pt>
                <c:pt idx="308">
                  <c:v>0</c:v>
                </c:pt>
                <c:pt idx="309">
                  <c:v>0.12</c:v>
                </c:pt>
                <c:pt idx="310">
                  <c:v>0</c:v>
                </c:pt>
                <c:pt idx="311">
                  <c:v>0.63636363636363635</c:v>
                </c:pt>
                <c:pt idx="312">
                  <c:v>0.2</c:v>
                </c:pt>
                <c:pt idx="313">
                  <c:v>0.26315789473684209</c:v>
                </c:pt>
                <c:pt idx="314">
                  <c:v>0</c:v>
                </c:pt>
                <c:pt idx="315">
                  <c:v>1.1111111111111112</c:v>
                </c:pt>
                <c:pt idx="316">
                  <c:v>0</c:v>
                </c:pt>
                <c:pt idx="317">
                  <c:v>0.2857142857142857</c:v>
                </c:pt>
                <c:pt idx="318">
                  <c:v>0.73333333333333328</c:v>
                </c:pt>
                <c:pt idx="319">
                  <c:v>1.1428571428571428</c:v>
                </c:pt>
                <c:pt idx="320">
                  <c:v>0.25</c:v>
                </c:pt>
                <c:pt idx="321">
                  <c:v>0</c:v>
                </c:pt>
                <c:pt idx="322">
                  <c:v>0.16666666666666666</c:v>
                </c:pt>
                <c:pt idx="323">
                  <c:v>4.5454545454545456E-2</c:v>
                </c:pt>
                <c:pt idx="324">
                  <c:v>0</c:v>
                </c:pt>
                <c:pt idx="325">
                  <c:v>0.2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1.125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2.4390243902439025E-2</c:v>
                </c:pt>
                <c:pt idx="340">
                  <c:v>0.91666666666666663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4.5454545454545456E-2</c:v>
                </c:pt>
                <c:pt idx="345">
                  <c:v>0.15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1.125</c:v>
                </c:pt>
                <c:pt idx="352">
                  <c:v>0.3125</c:v>
                </c:pt>
                <c:pt idx="353">
                  <c:v>0</c:v>
                </c:pt>
                <c:pt idx="354">
                  <c:v>0.68421052631578949</c:v>
                </c:pt>
                <c:pt idx="355">
                  <c:v>7.1428571428571425E-2</c:v>
                </c:pt>
                <c:pt idx="356">
                  <c:v>0</c:v>
                </c:pt>
                <c:pt idx="357">
                  <c:v>0.33333333333333331</c:v>
                </c:pt>
                <c:pt idx="358">
                  <c:v>0.54545454545454541</c:v>
                </c:pt>
                <c:pt idx="359">
                  <c:v>0</c:v>
                </c:pt>
                <c:pt idx="360">
                  <c:v>0.30434782608695654</c:v>
                </c:pt>
                <c:pt idx="361">
                  <c:v>0.11627906976744186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0.6428571428571429</c:v>
                </c:pt>
                <c:pt idx="366">
                  <c:v>0.5</c:v>
                </c:pt>
                <c:pt idx="367">
                  <c:v>0</c:v>
                </c:pt>
                <c:pt idx="368">
                  <c:v>0.33333333333333331</c:v>
                </c:pt>
                <c:pt idx="369">
                  <c:v>0.4</c:v>
                </c:pt>
                <c:pt idx="370">
                  <c:v>0.15</c:v>
                </c:pt>
                <c:pt idx="371">
                  <c:v>0.36363636363636365</c:v>
                </c:pt>
                <c:pt idx="372">
                  <c:v>0.58823529411764708</c:v>
                </c:pt>
                <c:pt idx="373">
                  <c:v>0</c:v>
                </c:pt>
                <c:pt idx="374">
                  <c:v>0</c:v>
                </c:pt>
                <c:pt idx="375">
                  <c:v>4.7619047619047616E-2</c:v>
                </c:pt>
                <c:pt idx="376">
                  <c:v>4.7619047619047616E-2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9.5238095238095233E-2</c:v>
                </c:pt>
                <c:pt idx="381">
                  <c:v>8.3333333333333329E-2</c:v>
                </c:pt>
                <c:pt idx="382">
                  <c:v>0</c:v>
                </c:pt>
                <c:pt idx="383">
                  <c:v>4.5454545454545456E-2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0.25</c:v>
                </c:pt>
                <c:pt idx="388">
                  <c:v>0.3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0.36842105263157893</c:v>
                </c:pt>
                <c:pt idx="393">
                  <c:v>0.21052631578947367</c:v>
                </c:pt>
                <c:pt idx="394">
                  <c:v>0</c:v>
                </c:pt>
                <c:pt idx="395">
                  <c:v>0</c:v>
                </c:pt>
                <c:pt idx="396">
                  <c:v>0.57894736842105265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0.33333333333333331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0.7142857142857143</c:v>
                </c:pt>
                <c:pt idx="410">
                  <c:v>1</c:v>
                </c:pt>
                <c:pt idx="411">
                  <c:v>0.77777777777777779</c:v>
                </c:pt>
                <c:pt idx="412">
                  <c:v>0.61111111111111116</c:v>
                </c:pt>
                <c:pt idx="413">
                  <c:v>0.5</c:v>
                </c:pt>
                <c:pt idx="414">
                  <c:v>1</c:v>
                </c:pt>
                <c:pt idx="415">
                  <c:v>0</c:v>
                </c:pt>
                <c:pt idx="416">
                  <c:v>0.875</c:v>
                </c:pt>
                <c:pt idx="417">
                  <c:v>0.22222222222222221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0.1875</c:v>
                </c:pt>
                <c:pt idx="425">
                  <c:v>0.5</c:v>
                </c:pt>
                <c:pt idx="426">
                  <c:v>7.6923076923076927E-2</c:v>
                </c:pt>
                <c:pt idx="427">
                  <c:v>0.8666666666666667</c:v>
                </c:pt>
                <c:pt idx="428">
                  <c:v>1.0833333333333333</c:v>
                </c:pt>
                <c:pt idx="429">
                  <c:v>0</c:v>
                </c:pt>
                <c:pt idx="430">
                  <c:v>0</c:v>
                </c:pt>
                <c:pt idx="431">
                  <c:v>1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0.1875</c:v>
                </c:pt>
                <c:pt idx="436">
                  <c:v>0.52173913043478259</c:v>
                </c:pt>
                <c:pt idx="437">
                  <c:v>0.15384615384615385</c:v>
                </c:pt>
                <c:pt idx="438">
                  <c:v>3.4482758620689655E-2</c:v>
                </c:pt>
                <c:pt idx="439">
                  <c:v>0</c:v>
                </c:pt>
                <c:pt idx="440">
                  <c:v>0</c:v>
                </c:pt>
                <c:pt idx="441">
                  <c:v>7.6923076923076927E-2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0.3125</c:v>
                </c:pt>
                <c:pt idx="447">
                  <c:v>0.91666666666666663</c:v>
                </c:pt>
                <c:pt idx="448">
                  <c:v>3.0303030303030304E-2</c:v>
                </c:pt>
                <c:pt idx="449">
                  <c:v>1.2</c:v>
                </c:pt>
                <c:pt idx="450">
                  <c:v>0</c:v>
                </c:pt>
                <c:pt idx="451">
                  <c:v>0.75</c:v>
                </c:pt>
                <c:pt idx="452">
                  <c:v>0.92307692307692313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0.36</c:v>
                </c:pt>
                <c:pt idx="459">
                  <c:v>0.3125</c:v>
                </c:pt>
                <c:pt idx="460">
                  <c:v>0</c:v>
                </c:pt>
                <c:pt idx="461">
                  <c:v>0</c:v>
                </c:pt>
                <c:pt idx="462">
                  <c:v>0.82352941176470584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1.0909090909090908</c:v>
                </c:pt>
                <c:pt idx="467">
                  <c:v>0.4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0.27777777777777779</c:v>
                </c:pt>
                <c:pt idx="474">
                  <c:v>0.33333333333333331</c:v>
                </c:pt>
                <c:pt idx="475">
                  <c:v>0</c:v>
                </c:pt>
                <c:pt idx="476">
                  <c:v>0.1</c:v>
                </c:pt>
                <c:pt idx="477">
                  <c:v>0.12903225806451613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0.45454545454545453</c:v>
                </c:pt>
                <c:pt idx="482">
                  <c:v>0</c:v>
                </c:pt>
                <c:pt idx="483">
                  <c:v>0.9285714285714286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0.35294117647058826</c:v>
                </c:pt>
                <c:pt idx="488">
                  <c:v>1</c:v>
                </c:pt>
                <c:pt idx="489">
                  <c:v>0</c:v>
                </c:pt>
                <c:pt idx="490">
                  <c:v>0.05</c:v>
                </c:pt>
                <c:pt idx="491">
                  <c:v>0.2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0.29411764705882354</c:v>
                </c:pt>
                <c:pt idx="496">
                  <c:v>0.21428571428571427</c:v>
                </c:pt>
                <c:pt idx="497">
                  <c:v>0</c:v>
                </c:pt>
                <c:pt idx="498">
                  <c:v>3.7037037037037035E-2</c:v>
                </c:pt>
                <c:pt idx="499">
                  <c:v>0.6</c:v>
                </c:pt>
                <c:pt idx="500">
                  <c:v>7.6923076923076927E-2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9.7560975609756101E-2</c:v>
                </c:pt>
                <c:pt idx="506">
                  <c:v>0.4</c:v>
                </c:pt>
                <c:pt idx="507">
                  <c:v>0.25</c:v>
                </c:pt>
                <c:pt idx="508">
                  <c:v>0.23076923076923078</c:v>
                </c:pt>
                <c:pt idx="509">
                  <c:v>0.28000000000000003</c:v>
                </c:pt>
                <c:pt idx="510">
                  <c:v>0</c:v>
                </c:pt>
                <c:pt idx="511">
                  <c:v>0.375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0.9</c:v>
                </c:pt>
                <c:pt idx="517">
                  <c:v>0</c:v>
                </c:pt>
                <c:pt idx="518">
                  <c:v>0</c:v>
                </c:pt>
                <c:pt idx="519">
                  <c:v>0.4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0.21052631578947367</c:v>
                </c:pt>
                <c:pt idx="525">
                  <c:v>1.125</c:v>
                </c:pt>
                <c:pt idx="526">
                  <c:v>0</c:v>
                </c:pt>
                <c:pt idx="527">
                  <c:v>0.9375</c:v>
                </c:pt>
                <c:pt idx="528">
                  <c:v>0.11538461538461539</c:v>
                </c:pt>
                <c:pt idx="529">
                  <c:v>0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0.8</c:v>
                </c:pt>
                <c:pt idx="534">
                  <c:v>0.93333333333333335</c:v>
                </c:pt>
                <c:pt idx="535">
                  <c:v>0.1</c:v>
                </c:pt>
                <c:pt idx="536">
                  <c:v>0</c:v>
                </c:pt>
                <c:pt idx="537">
                  <c:v>0.16666666666666666</c:v>
                </c:pt>
                <c:pt idx="538">
                  <c:v>0</c:v>
                </c:pt>
                <c:pt idx="539">
                  <c:v>0.56000000000000005</c:v>
                </c:pt>
                <c:pt idx="540">
                  <c:v>0</c:v>
                </c:pt>
                <c:pt idx="541">
                  <c:v>0.16</c:v>
                </c:pt>
                <c:pt idx="542">
                  <c:v>0</c:v>
                </c:pt>
                <c:pt idx="543">
                  <c:v>0.9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0.11538461538461539</c:v>
                </c:pt>
                <c:pt idx="548">
                  <c:v>0.33333333333333331</c:v>
                </c:pt>
                <c:pt idx="549">
                  <c:v>0</c:v>
                </c:pt>
                <c:pt idx="550">
                  <c:v>0</c:v>
                </c:pt>
                <c:pt idx="551">
                  <c:v>0.76470588235294112</c:v>
                </c:pt>
                <c:pt idx="552">
                  <c:v>0</c:v>
                </c:pt>
                <c:pt idx="553">
                  <c:v>0.15384615384615385</c:v>
                </c:pt>
                <c:pt idx="554">
                  <c:v>0</c:v>
                </c:pt>
                <c:pt idx="555">
                  <c:v>0.26315789473684209</c:v>
                </c:pt>
                <c:pt idx="556">
                  <c:v>0</c:v>
                </c:pt>
                <c:pt idx="557">
                  <c:v>0.10526315789473684</c:v>
                </c:pt>
                <c:pt idx="558">
                  <c:v>0.75</c:v>
                </c:pt>
                <c:pt idx="559">
                  <c:v>0</c:v>
                </c:pt>
                <c:pt idx="560">
                  <c:v>0.91304347826086951</c:v>
                </c:pt>
                <c:pt idx="561">
                  <c:v>0.58823529411764708</c:v>
                </c:pt>
                <c:pt idx="562">
                  <c:v>0.5</c:v>
                </c:pt>
                <c:pt idx="563">
                  <c:v>0</c:v>
                </c:pt>
                <c:pt idx="564">
                  <c:v>6.6666666666666666E-2</c:v>
                </c:pt>
                <c:pt idx="565">
                  <c:v>0</c:v>
                </c:pt>
                <c:pt idx="566">
                  <c:v>0.69230769230769229</c:v>
                </c:pt>
                <c:pt idx="567">
                  <c:v>0.14285714285714285</c:v>
                </c:pt>
                <c:pt idx="568">
                  <c:v>0</c:v>
                </c:pt>
                <c:pt idx="569">
                  <c:v>0.5714285714285714</c:v>
                </c:pt>
                <c:pt idx="570">
                  <c:v>0</c:v>
                </c:pt>
                <c:pt idx="571">
                  <c:v>4.7619047619047616E-2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0.16666666666666666</c:v>
                </c:pt>
                <c:pt idx="576">
                  <c:v>1</c:v>
                </c:pt>
                <c:pt idx="577">
                  <c:v>0.61111111111111116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0.35714285714285715</c:v>
                </c:pt>
                <c:pt idx="584">
                  <c:v>0.15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0.125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0.21052631578947367</c:v>
                </c:pt>
                <c:pt idx="598">
                  <c:v>0.5</c:v>
                </c:pt>
                <c:pt idx="599">
                  <c:v>0.66666666666666663</c:v>
                </c:pt>
                <c:pt idx="600">
                  <c:v>0.23529411764705882</c:v>
                </c:pt>
                <c:pt idx="601">
                  <c:v>0.63636363636363635</c:v>
                </c:pt>
                <c:pt idx="602">
                  <c:v>0.29411764705882354</c:v>
                </c:pt>
                <c:pt idx="603">
                  <c:v>0</c:v>
                </c:pt>
                <c:pt idx="604">
                  <c:v>0</c:v>
                </c:pt>
                <c:pt idx="605">
                  <c:v>8.1967213114754092E-2</c:v>
                </c:pt>
                <c:pt idx="606">
                  <c:v>0.29411764705882354</c:v>
                </c:pt>
                <c:pt idx="607">
                  <c:v>0.05</c:v>
                </c:pt>
                <c:pt idx="608">
                  <c:v>0</c:v>
                </c:pt>
                <c:pt idx="609">
                  <c:v>0.625</c:v>
                </c:pt>
                <c:pt idx="610">
                  <c:v>0.25</c:v>
                </c:pt>
                <c:pt idx="611">
                  <c:v>0</c:v>
                </c:pt>
                <c:pt idx="612">
                  <c:v>0</c:v>
                </c:pt>
                <c:pt idx="613">
                  <c:v>0.23529411764705882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5.2631578947368418E-2</c:v>
                </c:pt>
                <c:pt idx="621">
                  <c:v>1</c:v>
                </c:pt>
                <c:pt idx="622">
                  <c:v>0</c:v>
                </c:pt>
                <c:pt idx="623">
                  <c:v>0.125</c:v>
                </c:pt>
                <c:pt idx="624">
                  <c:v>0.5625</c:v>
                </c:pt>
                <c:pt idx="625">
                  <c:v>0.23529411764705882</c:v>
                </c:pt>
                <c:pt idx="626">
                  <c:v>0.23076923076923078</c:v>
                </c:pt>
                <c:pt idx="627">
                  <c:v>0</c:v>
                </c:pt>
                <c:pt idx="628">
                  <c:v>0.375</c:v>
                </c:pt>
                <c:pt idx="629">
                  <c:v>1.1111111111111112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0.29411764705882354</c:v>
                </c:pt>
                <c:pt idx="639">
                  <c:v>0.2</c:v>
                </c:pt>
                <c:pt idx="640">
                  <c:v>0.17241379310344829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0.25</c:v>
                </c:pt>
                <c:pt idx="650">
                  <c:v>0.45454545454545453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0.51851851851851849</c:v>
                </c:pt>
                <c:pt idx="655">
                  <c:v>0</c:v>
                </c:pt>
                <c:pt idx="656">
                  <c:v>0.7857142857142857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0.26315789473684209</c:v>
                </c:pt>
                <c:pt idx="670">
                  <c:v>0.2</c:v>
                </c:pt>
                <c:pt idx="671">
                  <c:v>0</c:v>
                </c:pt>
                <c:pt idx="672">
                  <c:v>0.5714285714285714</c:v>
                </c:pt>
                <c:pt idx="673">
                  <c:v>0.8</c:v>
                </c:pt>
                <c:pt idx="674">
                  <c:v>1.1176470588235294</c:v>
                </c:pt>
                <c:pt idx="675">
                  <c:v>0</c:v>
                </c:pt>
                <c:pt idx="676">
                  <c:v>0</c:v>
                </c:pt>
                <c:pt idx="677">
                  <c:v>0.08</c:v>
                </c:pt>
                <c:pt idx="678">
                  <c:v>5.8823529411764705E-2</c:v>
                </c:pt>
                <c:pt idx="679">
                  <c:v>0.45454545454545453</c:v>
                </c:pt>
                <c:pt idx="680">
                  <c:v>0.27777777777777779</c:v>
                </c:pt>
                <c:pt idx="681">
                  <c:v>0.61111111111111116</c:v>
                </c:pt>
                <c:pt idx="682">
                  <c:v>0.15</c:v>
                </c:pt>
                <c:pt idx="683">
                  <c:v>0</c:v>
                </c:pt>
                <c:pt idx="684">
                  <c:v>0.5625</c:v>
                </c:pt>
                <c:pt idx="685">
                  <c:v>2.3809523809523808E-2</c:v>
                </c:pt>
                <c:pt idx="686">
                  <c:v>1.0833333333333333</c:v>
                </c:pt>
                <c:pt idx="687">
                  <c:v>0.1875</c:v>
                </c:pt>
                <c:pt idx="688">
                  <c:v>0</c:v>
                </c:pt>
                <c:pt idx="689">
                  <c:v>0.77777777777777779</c:v>
                </c:pt>
                <c:pt idx="690">
                  <c:v>0</c:v>
                </c:pt>
                <c:pt idx="691">
                  <c:v>1.1000000000000001</c:v>
                </c:pt>
                <c:pt idx="692">
                  <c:v>0.35714285714285715</c:v>
                </c:pt>
                <c:pt idx="693">
                  <c:v>0.35714285714285715</c:v>
                </c:pt>
                <c:pt idx="694">
                  <c:v>0</c:v>
                </c:pt>
                <c:pt idx="695">
                  <c:v>8.3333333333333329E-2</c:v>
                </c:pt>
                <c:pt idx="696">
                  <c:v>0.8</c:v>
                </c:pt>
                <c:pt idx="697">
                  <c:v>1.1764705882352942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0.8125</c:v>
                </c:pt>
                <c:pt idx="702">
                  <c:v>0</c:v>
                </c:pt>
                <c:pt idx="703">
                  <c:v>0.2857142857142857</c:v>
                </c:pt>
                <c:pt idx="704">
                  <c:v>0.7</c:v>
                </c:pt>
                <c:pt idx="705">
                  <c:v>6.6666666666666666E-2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0.11428571428571428</c:v>
                </c:pt>
                <c:pt idx="714">
                  <c:v>0</c:v>
                </c:pt>
                <c:pt idx="715">
                  <c:v>0.05</c:v>
                </c:pt>
                <c:pt idx="716">
                  <c:v>0</c:v>
                </c:pt>
                <c:pt idx="717">
                  <c:v>4.3478260869565216E-2</c:v>
                </c:pt>
                <c:pt idx="718">
                  <c:v>0</c:v>
                </c:pt>
                <c:pt idx="719">
                  <c:v>0.8</c:v>
                </c:pt>
                <c:pt idx="720">
                  <c:v>0</c:v>
                </c:pt>
                <c:pt idx="721">
                  <c:v>0.6428571428571429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0.58333333333333337</c:v>
                </c:pt>
                <c:pt idx="727">
                  <c:v>0.3125</c:v>
                </c:pt>
                <c:pt idx="728">
                  <c:v>0</c:v>
                </c:pt>
                <c:pt idx="729">
                  <c:v>0</c:v>
                </c:pt>
                <c:pt idx="730">
                  <c:v>5.8823529411764705E-2</c:v>
                </c:pt>
                <c:pt idx="731">
                  <c:v>0</c:v>
                </c:pt>
                <c:pt idx="732">
                  <c:v>0</c:v>
                </c:pt>
                <c:pt idx="733">
                  <c:v>0.2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0.61111111111111116</c:v>
                </c:pt>
                <c:pt idx="738">
                  <c:v>0.1</c:v>
                </c:pt>
                <c:pt idx="739">
                  <c:v>0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0.92307692307692313</c:v>
                </c:pt>
                <c:pt idx="746">
                  <c:v>0.27777777777777779</c:v>
                </c:pt>
                <c:pt idx="747">
                  <c:v>0.5625</c:v>
                </c:pt>
                <c:pt idx="748">
                  <c:v>0.1111111111111111</c:v>
                </c:pt>
                <c:pt idx="749">
                  <c:v>0</c:v>
                </c:pt>
                <c:pt idx="750">
                  <c:v>0.76470588235294112</c:v>
                </c:pt>
                <c:pt idx="751">
                  <c:v>0.125</c:v>
                </c:pt>
                <c:pt idx="752">
                  <c:v>0</c:v>
                </c:pt>
                <c:pt idx="753">
                  <c:v>0.58823529411764708</c:v>
                </c:pt>
                <c:pt idx="754">
                  <c:v>8.3333333333333329E-2</c:v>
                </c:pt>
                <c:pt idx="755">
                  <c:v>0.23529411764705882</c:v>
                </c:pt>
                <c:pt idx="756">
                  <c:v>0</c:v>
                </c:pt>
                <c:pt idx="757">
                  <c:v>0</c:v>
                </c:pt>
                <c:pt idx="758">
                  <c:v>0.33333333333333331</c:v>
                </c:pt>
                <c:pt idx="759">
                  <c:v>0</c:v>
                </c:pt>
                <c:pt idx="760">
                  <c:v>5.5555555555555552E-2</c:v>
                </c:pt>
                <c:pt idx="761">
                  <c:v>0</c:v>
                </c:pt>
                <c:pt idx="762">
                  <c:v>0.9285714285714286</c:v>
                </c:pt>
                <c:pt idx="763">
                  <c:v>0</c:v>
                </c:pt>
                <c:pt idx="764">
                  <c:v>0.41176470588235292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0.25</c:v>
                </c:pt>
                <c:pt idx="769">
                  <c:v>0</c:v>
                </c:pt>
                <c:pt idx="770">
                  <c:v>0.13333333333333333</c:v>
                </c:pt>
                <c:pt idx="771">
                  <c:v>1</c:v>
                </c:pt>
                <c:pt idx="772">
                  <c:v>9.0909090909090912E-2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0.6875</c:v>
                </c:pt>
                <c:pt idx="779">
                  <c:v>0</c:v>
                </c:pt>
                <c:pt idx="780">
                  <c:v>0.42857142857142855</c:v>
                </c:pt>
                <c:pt idx="781">
                  <c:v>0.1</c:v>
                </c:pt>
                <c:pt idx="782">
                  <c:v>0.2</c:v>
                </c:pt>
                <c:pt idx="783">
                  <c:v>0.21428571428571427</c:v>
                </c:pt>
                <c:pt idx="784">
                  <c:v>0.61904761904761907</c:v>
                </c:pt>
                <c:pt idx="785">
                  <c:v>0</c:v>
                </c:pt>
                <c:pt idx="786">
                  <c:v>0.46666666666666667</c:v>
                </c:pt>
                <c:pt idx="787">
                  <c:v>0</c:v>
                </c:pt>
                <c:pt idx="788">
                  <c:v>0.4</c:v>
                </c:pt>
                <c:pt idx="789">
                  <c:v>0</c:v>
                </c:pt>
                <c:pt idx="790">
                  <c:v>0.29166666666666669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7.6923076923076927E-2</c:v>
                </c:pt>
                <c:pt idx="794">
                  <c:v>0</c:v>
                </c:pt>
                <c:pt idx="795">
                  <c:v>1.1111111111111112</c:v>
                </c:pt>
                <c:pt idx="796">
                  <c:v>0.5714285714285714</c:v>
                </c:pt>
                <c:pt idx="797">
                  <c:v>1.0714285714285714</c:v>
                </c:pt>
                <c:pt idx="798">
                  <c:v>0.7</c:v>
                </c:pt>
                <c:pt idx="799">
                  <c:v>0</c:v>
                </c:pt>
                <c:pt idx="800">
                  <c:v>0.27272727272727271</c:v>
                </c:pt>
                <c:pt idx="801">
                  <c:v>0</c:v>
                </c:pt>
                <c:pt idx="802">
                  <c:v>0.4375</c:v>
                </c:pt>
                <c:pt idx="803">
                  <c:v>0</c:v>
                </c:pt>
                <c:pt idx="804">
                  <c:v>0</c:v>
                </c:pt>
                <c:pt idx="805">
                  <c:v>0.22222222222222221</c:v>
                </c:pt>
                <c:pt idx="806">
                  <c:v>0.13333333333333333</c:v>
                </c:pt>
                <c:pt idx="807">
                  <c:v>0</c:v>
                </c:pt>
                <c:pt idx="808">
                  <c:v>0</c:v>
                </c:pt>
                <c:pt idx="809">
                  <c:v>0.3125</c:v>
                </c:pt>
                <c:pt idx="810">
                  <c:v>1.1000000000000001</c:v>
                </c:pt>
                <c:pt idx="811">
                  <c:v>0.77777777777777779</c:v>
                </c:pt>
                <c:pt idx="812">
                  <c:v>7.407407407407407E-2</c:v>
                </c:pt>
                <c:pt idx="813">
                  <c:v>0</c:v>
                </c:pt>
                <c:pt idx="814">
                  <c:v>0</c:v>
                </c:pt>
                <c:pt idx="815">
                  <c:v>0.2</c:v>
                </c:pt>
                <c:pt idx="816">
                  <c:v>0</c:v>
                </c:pt>
                <c:pt idx="817">
                  <c:v>0.2</c:v>
                </c:pt>
                <c:pt idx="818">
                  <c:v>2.8571428571428571E-2</c:v>
                </c:pt>
                <c:pt idx="819">
                  <c:v>1</c:v>
                </c:pt>
                <c:pt idx="820">
                  <c:v>0.92307692307692313</c:v>
                </c:pt>
                <c:pt idx="821">
                  <c:v>0</c:v>
                </c:pt>
                <c:pt idx="822">
                  <c:v>0</c:v>
                </c:pt>
                <c:pt idx="823">
                  <c:v>0.125</c:v>
                </c:pt>
                <c:pt idx="824">
                  <c:v>0.91666666666666663</c:v>
                </c:pt>
                <c:pt idx="825">
                  <c:v>0</c:v>
                </c:pt>
                <c:pt idx="826">
                  <c:v>0.1875</c:v>
                </c:pt>
                <c:pt idx="827">
                  <c:v>0.2857142857142857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0.7</c:v>
                </c:pt>
                <c:pt idx="835">
                  <c:v>0</c:v>
                </c:pt>
                <c:pt idx="836">
                  <c:v>0.41666666666666669</c:v>
                </c:pt>
                <c:pt idx="837">
                  <c:v>0</c:v>
                </c:pt>
                <c:pt idx="838">
                  <c:v>0.23529411764705882</c:v>
                </c:pt>
                <c:pt idx="839">
                  <c:v>0</c:v>
                </c:pt>
                <c:pt idx="840">
                  <c:v>0.55555555555555558</c:v>
                </c:pt>
                <c:pt idx="841">
                  <c:v>0</c:v>
                </c:pt>
                <c:pt idx="842">
                  <c:v>0</c:v>
                </c:pt>
                <c:pt idx="843">
                  <c:v>1</c:v>
                </c:pt>
                <c:pt idx="844">
                  <c:v>0.13636363636363635</c:v>
                </c:pt>
                <c:pt idx="845">
                  <c:v>0</c:v>
                </c:pt>
                <c:pt idx="846">
                  <c:v>0.125</c:v>
                </c:pt>
                <c:pt idx="847">
                  <c:v>0</c:v>
                </c:pt>
                <c:pt idx="848">
                  <c:v>0.14285714285714285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0.6428571428571429</c:v>
                </c:pt>
                <c:pt idx="853">
                  <c:v>0.15789473684210525</c:v>
                </c:pt>
                <c:pt idx="854">
                  <c:v>0.5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0.17647058823529413</c:v>
                </c:pt>
                <c:pt idx="868">
                  <c:v>0</c:v>
                </c:pt>
                <c:pt idx="869">
                  <c:v>0</c:v>
                </c:pt>
                <c:pt idx="870">
                  <c:v>5.8823529411764705E-2</c:v>
                </c:pt>
                <c:pt idx="871">
                  <c:v>0.2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0.35294117647058826</c:v>
                </c:pt>
                <c:pt idx="879">
                  <c:v>0</c:v>
                </c:pt>
                <c:pt idx="880">
                  <c:v>0.18518518518518517</c:v>
                </c:pt>
                <c:pt idx="881">
                  <c:v>0</c:v>
                </c:pt>
                <c:pt idx="882">
                  <c:v>0</c:v>
                </c:pt>
                <c:pt idx="883">
                  <c:v>0.16666666666666666</c:v>
                </c:pt>
                <c:pt idx="884">
                  <c:v>0</c:v>
                </c:pt>
                <c:pt idx="885">
                  <c:v>0</c:v>
                </c:pt>
                <c:pt idx="886">
                  <c:v>0.6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0.08</c:v>
                </c:pt>
                <c:pt idx="893">
                  <c:v>5.8823529411764705E-2</c:v>
                </c:pt>
                <c:pt idx="894">
                  <c:v>0</c:v>
                </c:pt>
                <c:pt idx="895">
                  <c:v>0.1875</c:v>
                </c:pt>
                <c:pt idx="896">
                  <c:v>0.22222222222222221</c:v>
                </c:pt>
                <c:pt idx="897">
                  <c:v>0</c:v>
                </c:pt>
                <c:pt idx="898">
                  <c:v>0.26315789473684209</c:v>
                </c:pt>
                <c:pt idx="899">
                  <c:v>0.23529411764705882</c:v>
                </c:pt>
                <c:pt idx="900">
                  <c:v>0</c:v>
                </c:pt>
                <c:pt idx="901">
                  <c:v>8.3333333333333329E-2</c:v>
                </c:pt>
                <c:pt idx="902">
                  <c:v>0</c:v>
                </c:pt>
                <c:pt idx="903">
                  <c:v>0.10526315789473684</c:v>
                </c:pt>
                <c:pt idx="904">
                  <c:v>0</c:v>
                </c:pt>
                <c:pt idx="905">
                  <c:v>2.7777777777777776E-2</c:v>
                </c:pt>
                <c:pt idx="906">
                  <c:v>0</c:v>
                </c:pt>
                <c:pt idx="907">
                  <c:v>0</c:v>
                </c:pt>
                <c:pt idx="908">
                  <c:v>5.5555555555555552E-2</c:v>
                </c:pt>
                <c:pt idx="909">
                  <c:v>0.1875</c:v>
                </c:pt>
                <c:pt idx="910">
                  <c:v>0</c:v>
                </c:pt>
                <c:pt idx="911">
                  <c:v>0.17647058823529413</c:v>
                </c:pt>
                <c:pt idx="912">
                  <c:v>3.0303030303030304E-2</c:v>
                </c:pt>
                <c:pt idx="913">
                  <c:v>0.125</c:v>
                </c:pt>
                <c:pt idx="914">
                  <c:v>0</c:v>
                </c:pt>
                <c:pt idx="915">
                  <c:v>0.04</c:v>
                </c:pt>
                <c:pt idx="916">
                  <c:v>0.11764705882352941</c:v>
                </c:pt>
              </c:numCache>
            </c:numRef>
          </c:xVal>
          <c:yVal>
            <c:numRef>
              <c:f>'#2'!$K$2:$K$918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2.1428571428571428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0.75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2.2999999999999998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0.92307692307692313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0.5</c:v>
                </c:pt>
                <c:pt idx="141">
                  <c:v>1.8</c:v>
                </c:pt>
                <c:pt idx="142">
                  <c:v>0</c:v>
                </c:pt>
                <c:pt idx="143">
                  <c:v>0.4</c:v>
                </c:pt>
                <c:pt idx="144">
                  <c:v>0</c:v>
                </c:pt>
                <c:pt idx="145">
                  <c:v>0.82352941176470584</c:v>
                </c:pt>
                <c:pt idx="146">
                  <c:v>0.2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0.63636363636363635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1.5384615384615385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1.2941176470588236</c:v>
                </c:pt>
                <c:pt idx="162">
                  <c:v>0.29411764705882354</c:v>
                </c:pt>
                <c:pt idx="163">
                  <c:v>0.4</c:v>
                </c:pt>
                <c:pt idx="164">
                  <c:v>1.8</c:v>
                </c:pt>
                <c:pt idx="165">
                  <c:v>0.66666666666666663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1.6428571428571428</c:v>
                </c:pt>
                <c:pt idx="171">
                  <c:v>0</c:v>
                </c:pt>
                <c:pt idx="172">
                  <c:v>1.9285714285714286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1.75</c:v>
                </c:pt>
                <c:pt idx="179">
                  <c:v>1.8125</c:v>
                </c:pt>
                <c:pt idx="180">
                  <c:v>0</c:v>
                </c:pt>
                <c:pt idx="181">
                  <c:v>0.33333333333333331</c:v>
                </c:pt>
                <c:pt idx="182">
                  <c:v>0</c:v>
                </c:pt>
                <c:pt idx="183">
                  <c:v>0</c:v>
                </c:pt>
                <c:pt idx="184">
                  <c:v>2.0666666666666669</c:v>
                </c:pt>
                <c:pt idx="185">
                  <c:v>0.5714285714285714</c:v>
                </c:pt>
                <c:pt idx="186">
                  <c:v>1.7647058823529411</c:v>
                </c:pt>
                <c:pt idx="187">
                  <c:v>0</c:v>
                </c:pt>
                <c:pt idx="188">
                  <c:v>1.4782608695652173</c:v>
                </c:pt>
                <c:pt idx="189">
                  <c:v>0</c:v>
                </c:pt>
                <c:pt idx="190">
                  <c:v>2.3333333333333335</c:v>
                </c:pt>
                <c:pt idx="191">
                  <c:v>1.8571428571428572</c:v>
                </c:pt>
                <c:pt idx="192">
                  <c:v>2.2142857142857144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1.3333333333333333</c:v>
                </c:pt>
                <c:pt idx="197">
                  <c:v>0</c:v>
                </c:pt>
                <c:pt idx="198">
                  <c:v>0</c:v>
                </c:pt>
                <c:pt idx="199">
                  <c:v>1.5294117647058822</c:v>
                </c:pt>
                <c:pt idx="200">
                  <c:v>1.4</c:v>
                </c:pt>
                <c:pt idx="201">
                  <c:v>1.6470588235294117</c:v>
                </c:pt>
                <c:pt idx="202">
                  <c:v>0.38095238095238093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0.4</c:v>
                </c:pt>
                <c:pt idx="207">
                  <c:v>0</c:v>
                </c:pt>
                <c:pt idx="208">
                  <c:v>0.5</c:v>
                </c:pt>
                <c:pt idx="209">
                  <c:v>0</c:v>
                </c:pt>
                <c:pt idx="210">
                  <c:v>1.3333333333333333</c:v>
                </c:pt>
                <c:pt idx="211">
                  <c:v>0</c:v>
                </c:pt>
                <c:pt idx="212">
                  <c:v>0.5</c:v>
                </c:pt>
                <c:pt idx="213">
                  <c:v>0</c:v>
                </c:pt>
                <c:pt idx="214">
                  <c:v>0.26666666666666666</c:v>
                </c:pt>
                <c:pt idx="215">
                  <c:v>1.75</c:v>
                </c:pt>
                <c:pt idx="216">
                  <c:v>1.9285714285714286</c:v>
                </c:pt>
                <c:pt idx="217">
                  <c:v>1.6842105263157894</c:v>
                </c:pt>
                <c:pt idx="218">
                  <c:v>0</c:v>
                </c:pt>
                <c:pt idx="219">
                  <c:v>0.46153846153846156</c:v>
                </c:pt>
                <c:pt idx="220">
                  <c:v>1.2413793103448276</c:v>
                </c:pt>
                <c:pt idx="221">
                  <c:v>0</c:v>
                </c:pt>
                <c:pt idx="222">
                  <c:v>0</c:v>
                </c:pt>
                <c:pt idx="223">
                  <c:v>0.44444444444444442</c:v>
                </c:pt>
                <c:pt idx="224">
                  <c:v>1.1428571428571428</c:v>
                </c:pt>
                <c:pt idx="225">
                  <c:v>0.8</c:v>
                </c:pt>
                <c:pt idx="226">
                  <c:v>0</c:v>
                </c:pt>
                <c:pt idx="227">
                  <c:v>1.4736842105263157</c:v>
                </c:pt>
                <c:pt idx="228">
                  <c:v>0</c:v>
                </c:pt>
                <c:pt idx="229">
                  <c:v>1.9375</c:v>
                </c:pt>
                <c:pt idx="230">
                  <c:v>0.41666666666666669</c:v>
                </c:pt>
                <c:pt idx="231">
                  <c:v>0.26315789473684209</c:v>
                </c:pt>
                <c:pt idx="232">
                  <c:v>0.75</c:v>
                </c:pt>
                <c:pt idx="233">
                  <c:v>0</c:v>
                </c:pt>
                <c:pt idx="234">
                  <c:v>0</c:v>
                </c:pt>
                <c:pt idx="235">
                  <c:v>2.0666666666666669</c:v>
                </c:pt>
                <c:pt idx="236">
                  <c:v>1.25</c:v>
                </c:pt>
                <c:pt idx="237">
                  <c:v>0</c:v>
                </c:pt>
                <c:pt idx="238">
                  <c:v>1.368421052631579</c:v>
                </c:pt>
                <c:pt idx="239">
                  <c:v>1.7142857142857142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1.6</c:v>
                </c:pt>
                <c:pt idx="245">
                  <c:v>0.53846153846153844</c:v>
                </c:pt>
                <c:pt idx="246">
                  <c:v>0</c:v>
                </c:pt>
                <c:pt idx="247">
                  <c:v>0.72727272727272729</c:v>
                </c:pt>
                <c:pt idx="248">
                  <c:v>1.6666666666666667</c:v>
                </c:pt>
                <c:pt idx="249">
                  <c:v>0.31578947368421051</c:v>
                </c:pt>
                <c:pt idx="250">
                  <c:v>0</c:v>
                </c:pt>
                <c:pt idx="251">
                  <c:v>0.36363636363636365</c:v>
                </c:pt>
                <c:pt idx="252">
                  <c:v>0</c:v>
                </c:pt>
                <c:pt idx="253">
                  <c:v>0</c:v>
                </c:pt>
                <c:pt idx="254">
                  <c:v>1.1428571428571428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0</c:v>
                </c:pt>
                <c:pt idx="259">
                  <c:v>0</c:v>
                </c:pt>
                <c:pt idx="260">
                  <c:v>1.1666666666666667</c:v>
                </c:pt>
                <c:pt idx="261">
                  <c:v>1.7</c:v>
                </c:pt>
                <c:pt idx="262">
                  <c:v>1.5294117647058822</c:v>
                </c:pt>
                <c:pt idx="263">
                  <c:v>0</c:v>
                </c:pt>
                <c:pt idx="264">
                  <c:v>2.2083333333333335</c:v>
                </c:pt>
                <c:pt idx="265">
                  <c:v>0.21052631578947367</c:v>
                </c:pt>
                <c:pt idx="266">
                  <c:v>0</c:v>
                </c:pt>
                <c:pt idx="267">
                  <c:v>1.2727272727272727</c:v>
                </c:pt>
                <c:pt idx="268">
                  <c:v>0</c:v>
                </c:pt>
                <c:pt idx="269">
                  <c:v>0.5</c:v>
                </c:pt>
                <c:pt idx="270">
                  <c:v>1.5789473684210527</c:v>
                </c:pt>
                <c:pt idx="271">
                  <c:v>2.1428571428571428</c:v>
                </c:pt>
                <c:pt idx="272">
                  <c:v>0</c:v>
                </c:pt>
                <c:pt idx="273">
                  <c:v>0</c:v>
                </c:pt>
                <c:pt idx="274">
                  <c:v>1.5</c:v>
                </c:pt>
                <c:pt idx="275">
                  <c:v>0.5714285714285714</c:v>
                </c:pt>
                <c:pt idx="276">
                  <c:v>0.4</c:v>
                </c:pt>
                <c:pt idx="277">
                  <c:v>0</c:v>
                </c:pt>
                <c:pt idx="278">
                  <c:v>0</c:v>
                </c:pt>
                <c:pt idx="279">
                  <c:v>0.7</c:v>
                </c:pt>
                <c:pt idx="280">
                  <c:v>0.35</c:v>
                </c:pt>
                <c:pt idx="281">
                  <c:v>0</c:v>
                </c:pt>
                <c:pt idx="282">
                  <c:v>1.3333333333333333</c:v>
                </c:pt>
                <c:pt idx="283">
                  <c:v>0.5714285714285714</c:v>
                </c:pt>
                <c:pt idx="284">
                  <c:v>1.4444444444444444</c:v>
                </c:pt>
                <c:pt idx="285">
                  <c:v>0.2857142857142857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0.8571428571428571</c:v>
                </c:pt>
                <c:pt idx="290">
                  <c:v>0</c:v>
                </c:pt>
                <c:pt idx="291">
                  <c:v>0.61538461538461542</c:v>
                </c:pt>
                <c:pt idx="292">
                  <c:v>1.7647058823529411</c:v>
                </c:pt>
                <c:pt idx="293">
                  <c:v>1.6</c:v>
                </c:pt>
                <c:pt idx="294">
                  <c:v>0</c:v>
                </c:pt>
                <c:pt idx="295">
                  <c:v>0</c:v>
                </c:pt>
                <c:pt idx="296">
                  <c:v>1.8823529411764706</c:v>
                </c:pt>
                <c:pt idx="297">
                  <c:v>0</c:v>
                </c:pt>
                <c:pt idx="298">
                  <c:v>1.6</c:v>
                </c:pt>
                <c:pt idx="299">
                  <c:v>0</c:v>
                </c:pt>
                <c:pt idx="300">
                  <c:v>1.3</c:v>
                </c:pt>
                <c:pt idx="301">
                  <c:v>1.411764705882353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0.2</c:v>
                </c:pt>
                <c:pt idx="308">
                  <c:v>0</c:v>
                </c:pt>
                <c:pt idx="309">
                  <c:v>0.24</c:v>
                </c:pt>
                <c:pt idx="310">
                  <c:v>0</c:v>
                </c:pt>
                <c:pt idx="311">
                  <c:v>0.36363636363636365</c:v>
                </c:pt>
                <c:pt idx="312">
                  <c:v>0.4</c:v>
                </c:pt>
                <c:pt idx="313">
                  <c:v>1.263157894736842</c:v>
                </c:pt>
                <c:pt idx="314">
                  <c:v>0</c:v>
                </c:pt>
                <c:pt idx="315">
                  <c:v>0.22222222222222221</c:v>
                </c:pt>
                <c:pt idx="316">
                  <c:v>0</c:v>
                </c:pt>
                <c:pt idx="317">
                  <c:v>2.0714285714285716</c:v>
                </c:pt>
                <c:pt idx="318">
                  <c:v>0.26666666666666666</c:v>
                </c:pt>
                <c:pt idx="319">
                  <c:v>1.7142857142857142</c:v>
                </c:pt>
                <c:pt idx="320">
                  <c:v>0.83333333333333337</c:v>
                </c:pt>
                <c:pt idx="321">
                  <c:v>0</c:v>
                </c:pt>
                <c:pt idx="322">
                  <c:v>2.4166666666666665</c:v>
                </c:pt>
                <c:pt idx="323">
                  <c:v>1.6363636363636365</c:v>
                </c:pt>
                <c:pt idx="324">
                  <c:v>1.2</c:v>
                </c:pt>
                <c:pt idx="325">
                  <c:v>2.8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0.5</c:v>
                </c:pt>
                <c:pt idx="330">
                  <c:v>0</c:v>
                </c:pt>
                <c:pt idx="331">
                  <c:v>1.2857142857142858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1.5365853658536586</c:v>
                </c:pt>
                <c:pt idx="340">
                  <c:v>1.1666666666666667</c:v>
                </c:pt>
                <c:pt idx="341">
                  <c:v>0</c:v>
                </c:pt>
                <c:pt idx="342">
                  <c:v>0.6</c:v>
                </c:pt>
                <c:pt idx="343">
                  <c:v>0</c:v>
                </c:pt>
                <c:pt idx="344">
                  <c:v>1.4545454545454546</c:v>
                </c:pt>
                <c:pt idx="345">
                  <c:v>1.4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0.75</c:v>
                </c:pt>
                <c:pt idx="352">
                  <c:v>1.5</c:v>
                </c:pt>
                <c:pt idx="353">
                  <c:v>0</c:v>
                </c:pt>
                <c:pt idx="354">
                  <c:v>0.21052631578947367</c:v>
                </c:pt>
                <c:pt idx="355">
                  <c:v>0.6428571428571429</c:v>
                </c:pt>
                <c:pt idx="356">
                  <c:v>0</c:v>
                </c:pt>
                <c:pt idx="357">
                  <c:v>0.4</c:v>
                </c:pt>
                <c:pt idx="358">
                  <c:v>0.27272727272727271</c:v>
                </c:pt>
                <c:pt idx="359">
                  <c:v>0</c:v>
                </c:pt>
                <c:pt idx="360">
                  <c:v>1.6086956521739131</c:v>
                </c:pt>
                <c:pt idx="361">
                  <c:v>1.6046511627906976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2</c:v>
                </c:pt>
                <c:pt idx="367">
                  <c:v>0</c:v>
                </c:pt>
                <c:pt idx="368">
                  <c:v>1.9333333333333333</c:v>
                </c:pt>
                <c:pt idx="369">
                  <c:v>1.9333333333333333</c:v>
                </c:pt>
                <c:pt idx="370">
                  <c:v>1.3</c:v>
                </c:pt>
                <c:pt idx="371">
                  <c:v>0.54545454545454541</c:v>
                </c:pt>
                <c:pt idx="372">
                  <c:v>0.35294117647058826</c:v>
                </c:pt>
                <c:pt idx="373">
                  <c:v>1</c:v>
                </c:pt>
                <c:pt idx="374">
                  <c:v>0</c:v>
                </c:pt>
                <c:pt idx="375">
                  <c:v>1.4285714285714286</c:v>
                </c:pt>
                <c:pt idx="376">
                  <c:v>1.7142857142857142</c:v>
                </c:pt>
                <c:pt idx="377">
                  <c:v>0</c:v>
                </c:pt>
                <c:pt idx="378">
                  <c:v>0</c:v>
                </c:pt>
                <c:pt idx="379">
                  <c:v>0.88888888888888884</c:v>
                </c:pt>
                <c:pt idx="380">
                  <c:v>1.6190476190476191</c:v>
                </c:pt>
                <c:pt idx="381">
                  <c:v>1.25</c:v>
                </c:pt>
                <c:pt idx="382">
                  <c:v>0</c:v>
                </c:pt>
                <c:pt idx="383">
                  <c:v>0.63636363636363635</c:v>
                </c:pt>
                <c:pt idx="384">
                  <c:v>0</c:v>
                </c:pt>
                <c:pt idx="385">
                  <c:v>0.8571428571428571</c:v>
                </c:pt>
                <c:pt idx="386">
                  <c:v>0</c:v>
                </c:pt>
                <c:pt idx="387">
                  <c:v>0.66666666666666663</c:v>
                </c:pt>
                <c:pt idx="388">
                  <c:v>1.2</c:v>
                </c:pt>
                <c:pt idx="389">
                  <c:v>1.2608695652173914</c:v>
                </c:pt>
                <c:pt idx="390">
                  <c:v>0</c:v>
                </c:pt>
                <c:pt idx="391">
                  <c:v>0</c:v>
                </c:pt>
                <c:pt idx="392">
                  <c:v>1.1578947368421053</c:v>
                </c:pt>
                <c:pt idx="393">
                  <c:v>1.368421052631579</c:v>
                </c:pt>
                <c:pt idx="394">
                  <c:v>0</c:v>
                </c:pt>
                <c:pt idx="395">
                  <c:v>0</c:v>
                </c:pt>
                <c:pt idx="396">
                  <c:v>0.42105263157894735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1.4666666666666666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0.5</c:v>
                </c:pt>
                <c:pt idx="411">
                  <c:v>0.44444444444444442</c:v>
                </c:pt>
                <c:pt idx="412">
                  <c:v>0.22222222222222221</c:v>
                </c:pt>
                <c:pt idx="413">
                  <c:v>0.27272727272727271</c:v>
                </c:pt>
                <c:pt idx="414">
                  <c:v>0.83333333333333337</c:v>
                </c:pt>
                <c:pt idx="415">
                  <c:v>0</c:v>
                </c:pt>
                <c:pt idx="416">
                  <c:v>0.25</c:v>
                </c:pt>
                <c:pt idx="417">
                  <c:v>1.5555555555555556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1.625</c:v>
                </c:pt>
                <c:pt idx="425">
                  <c:v>0.6</c:v>
                </c:pt>
                <c:pt idx="426">
                  <c:v>0.46153846153846156</c:v>
                </c:pt>
                <c:pt idx="427">
                  <c:v>0.6</c:v>
                </c:pt>
                <c:pt idx="428">
                  <c:v>0.58333333333333337</c:v>
                </c:pt>
                <c:pt idx="429">
                  <c:v>0</c:v>
                </c:pt>
                <c:pt idx="430">
                  <c:v>0</c:v>
                </c:pt>
                <c:pt idx="431">
                  <c:v>0.23076923076923078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0.25</c:v>
                </c:pt>
                <c:pt idx="436">
                  <c:v>0.21739130434782608</c:v>
                </c:pt>
                <c:pt idx="437">
                  <c:v>0.30769230769230771</c:v>
                </c:pt>
                <c:pt idx="438">
                  <c:v>1.103448275862069</c:v>
                </c:pt>
                <c:pt idx="439">
                  <c:v>0</c:v>
                </c:pt>
                <c:pt idx="440">
                  <c:v>0</c:v>
                </c:pt>
                <c:pt idx="441">
                  <c:v>1.0769230769230769</c:v>
                </c:pt>
                <c:pt idx="442">
                  <c:v>1.2105263157894737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0.25</c:v>
                </c:pt>
                <c:pt idx="447">
                  <c:v>0.33333333333333331</c:v>
                </c:pt>
                <c:pt idx="448">
                  <c:v>1.4848484848484849</c:v>
                </c:pt>
                <c:pt idx="449">
                  <c:v>0.8</c:v>
                </c:pt>
                <c:pt idx="450">
                  <c:v>0</c:v>
                </c:pt>
                <c:pt idx="451">
                  <c:v>0.41666666666666669</c:v>
                </c:pt>
                <c:pt idx="452">
                  <c:v>0.46153846153846156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0.48</c:v>
                </c:pt>
                <c:pt idx="459">
                  <c:v>1.5</c:v>
                </c:pt>
                <c:pt idx="460">
                  <c:v>0</c:v>
                </c:pt>
                <c:pt idx="461">
                  <c:v>0</c:v>
                </c:pt>
                <c:pt idx="462">
                  <c:v>0.70588235294117652</c:v>
                </c:pt>
                <c:pt idx="463">
                  <c:v>0</c:v>
                </c:pt>
                <c:pt idx="464">
                  <c:v>0</c:v>
                </c:pt>
                <c:pt idx="465">
                  <c:v>1.1666666666666667</c:v>
                </c:pt>
                <c:pt idx="466">
                  <c:v>0.54545454545454541</c:v>
                </c:pt>
                <c:pt idx="467">
                  <c:v>0.8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1.4444444444444444</c:v>
                </c:pt>
                <c:pt idx="474">
                  <c:v>0.38095238095238093</c:v>
                </c:pt>
                <c:pt idx="475">
                  <c:v>0</c:v>
                </c:pt>
                <c:pt idx="476">
                  <c:v>1.9</c:v>
                </c:pt>
                <c:pt idx="477">
                  <c:v>0.25806451612903225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0.31818181818181818</c:v>
                </c:pt>
                <c:pt idx="482">
                  <c:v>0</c:v>
                </c:pt>
                <c:pt idx="483">
                  <c:v>1.2857142857142858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1.411764705882353</c:v>
                </c:pt>
                <c:pt idx="488">
                  <c:v>0.72727272727272729</c:v>
                </c:pt>
                <c:pt idx="489">
                  <c:v>0</c:v>
                </c:pt>
                <c:pt idx="490">
                  <c:v>1.9</c:v>
                </c:pt>
                <c:pt idx="491">
                  <c:v>0.8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1.411764705882353</c:v>
                </c:pt>
                <c:pt idx="496">
                  <c:v>1.875</c:v>
                </c:pt>
                <c:pt idx="497">
                  <c:v>0</c:v>
                </c:pt>
                <c:pt idx="498">
                  <c:v>0.22222222222222221</c:v>
                </c:pt>
                <c:pt idx="499">
                  <c:v>1.4</c:v>
                </c:pt>
                <c:pt idx="500">
                  <c:v>0.46153846153846156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1.3902439024390243</c:v>
                </c:pt>
                <c:pt idx="506">
                  <c:v>1.2</c:v>
                </c:pt>
                <c:pt idx="507">
                  <c:v>1.5833333333333333</c:v>
                </c:pt>
                <c:pt idx="508">
                  <c:v>0.46153846153846156</c:v>
                </c:pt>
                <c:pt idx="509">
                  <c:v>0.32</c:v>
                </c:pt>
                <c:pt idx="510">
                  <c:v>0</c:v>
                </c:pt>
                <c:pt idx="511">
                  <c:v>2</c:v>
                </c:pt>
                <c:pt idx="512">
                  <c:v>1.3103448275862069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0.4</c:v>
                </c:pt>
                <c:pt idx="517">
                  <c:v>1.0909090909090908</c:v>
                </c:pt>
                <c:pt idx="518">
                  <c:v>0</c:v>
                </c:pt>
                <c:pt idx="519">
                  <c:v>0.6</c:v>
                </c:pt>
                <c:pt idx="520">
                  <c:v>0.42857142857142855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1.5789473684210527</c:v>
                </c:pt>
                <c:pt idx="525">
                  <c:v>0.5</c:v>
                </c:pt>
                <c:pt idx="526">
                  <c:v>0</c:v>
                </c:pt>
                <c:pt idx="527">
                  <c:v>1</c:v>
                </c:pt>
                <c:pt idx="528">
                  <c:v>0.30769230769230771</c:v>
                </c:pt>
                <c:pt idx="529">
                  <c:v>1.2222222222222223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0.2</c:v>
                </c:pt>
                <c:pt idx="534">
                  <c:v>0.26666666666666666</c:v>
                </c:pt>
                <c:pt idx="535">
                  <c:v>1.9</c:v>
                </c:pt>
                <c:pt idx="536">
                  <c:v>0</c:v>
                </c:pt>
                <c:pt idx="537">
                  <c:v>0.33333333333333331</c:v>
                </c:pt>
                <c:pt idx="538">
                  <c:v>0</c:v>
                </c:pt>
                <c:pt idx="539">
                  <c:v>0.44</c:v>
                </c:pt>
                <c:pt idx="540">
                  <c:v>0</c:v>
                </c:pt>
                <c:pt idx="541">
                  <c:v>0.48</c:v>
                </c:pt>
                <c:pt idx="542">
                  <c:v>0</c:v>
                </c:pt>
                <c:pt idx="543">
                  <c:v>1.4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1.2307692307692308</c:v>
                </c:pt>
                <c:pt idx="548">
                  <c:v>0.93333333333333335</c:v>
                </c:pt>
                <c:pt idx="549">
                  <c:v>0.42857142857142855</c:v>
                </c:pt>
                <c:pt idx="550">
                  <c:v>0</c:v>
                </c:pt>
                <c:pt idx="551">
                  <c:v>0.82352941176470584</c:v>
                </c:pt>
                <c:pt idx="552">
                  <c:v>0</c:v>
                </c:pt>
                <c:pt idx="553">
                  <c:v>0.30769230769230771</c:v>
                </c:pt>
                <c:pt idx="554">
                  <c:v>0</c:v>
                </c:pt>
                <c:pt idx="555">
                  <c:v>1.5789473684210527</c:v>
                </c:pt>
                <c:pt idx="556">
                  <c:v>0</c:v>
                </c:pt>
                <c:pt idx="557">
                  <c:v>1.631578947368421</c:v>
                </c:pt>
                <c:pt idx="558">
                  <c:v>0.5</c:v>
                </c:pt>
                <c:pt idx="559">
                  <c:v>1.3333333333333333</c:v>
                </c:pt>
                <c:pt idx="560">
                  <c:v>0.60869565217391308</c:v>
                </c:pt>
                <c:pt idx="561">
                  <c:v>0.41176470588235292</c:v>
                </c:pt>
                <c:pt idx="562">
                  <c:v>0.58333333333333337</c:v>
                </c:pt>
                <c:pt idx="563">
                  <c:v>0</c:v>
                </c:pt>
                <c:pt idx="564">
                  <c:v>0.2</c:v>
                </c:pt>
                <c:pt idx="565">
                  <c:v>0</c:v>
                </c:pt>
                <c:pt idx="566">
                  <c:v>2</c:v>
                </c:pt>
                <c:pt idx="567">
                  <c:v>2</c:v>
                </c:pt>
                <c:pt idx="568">
                  <c:v>0</c:v>
                </c:pt>
                <c:pt idx="569">
                  <c:v>0.8571428571428571</c:v>
                </c:pt>
                <c:pt idx="570">
                  <c:v>0.72727272727272729</c:v>
                </c:pt>
                <c:pt idx="571">
                  <c:v>1.5238095238095237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1.4444444444444444</c:v>
                </c:pt>
                <c:pt idx="576">
                  <c:v>0.88888888888888884</c:v>
                </c:pt>
                <c:pt idx="577">
                  <c:v>0.33333333333333331</c:v>
                </c:pt>
                <c:pt idx="578">
                  <c:v>0</c:v>
                </c:pt>
                <c:pt idx="579">
                  <c:v>0.95238095238095233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0.42857142857142855</c:v>
                </c:pt>
                <c:pt idx="584">
                  <c:v>1.5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1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1.4736842105263157</c:v>
                </c:pt>
                <c:pt idx="598">
                  <c:v>0.25</c:v>
                </c:pt>
                <c:pt idx="599">
                  <c:v>1.25</c:v>
                </c:pt>
                <c:pt idx="600">
                  <c:v>0.82352941176470584</c:v>
                </c:pt>
                <c:pt idx="601">
                  <c:v>0.27272727272727271</c:v>
                </c:pt>
                <c:pt idx="602">
                  <c:v>1.5294117647058822</c:v>
                </c:pt>
                <c:pt idx="603">
                  <c:v>0</c:v>
                </c:pt>
                <c:pt idx="604">
                  <c:v>0</c:v>
                </c:pt>
                <c:pt idx="605">
                  <c:v>1.8524590163934427</c:v>
                </c:pt>
                <c:pt idx="606">
                  <c:v>0.35294117647058826</c:v>
                </c:pt>
                <c:pt idx="607">
                  <c:v>1.5</c:v>
                </c:pt>
                <c:pt idx="608">
                  <c:v>0</c:v>
                </c:pt>
                <c:pt idx="609">
                  <c:v>2.1875</c:v>
                </c:pt>
                <c:pt idx="610">
                  <c:v>0.58333333333333337</c:v>
                </c:pt>
                <c:pt idx="611">
                  <c:v>1.1111111111111112</c:v>
                </c:pt>
                <c:pt idx="612">
                  <c:v>0</c:v>
                </c:pt>
                <c:pt idx="613">
                  <c:v>0.47058823529411764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0.52631578947368418</c:v>
                </c:pt>
                <c:pt idx="621">
                  <c:v>1.1428571428571428</c:v>
                </c:pt>
                <c:pt idx="622">
                  <c:v>0</c:v>
                </c:pt>
                <c:pt idx="623">
                  <c:v>0.3125</c:v>
                </c:pt>
                <c:pt idx="624">
                  <c:v>0.4375</c:v>
                </c:pt>
                <c:pt idx="625">
                  <c:v>1.411764705882353</c:v>
                </c:pt>
                <c:pt idx="626">
                  <c:v>2.3846153846153846</c:v>
                </c:pt>
                <c:pt idx="627">
                  <c:v>0</c:v>
                </c:pt>
                <c:pt idx="628">
                  <c:v>0.25</c:v>
                </c:pt>
                <c:pt idx="629">
                  <c:v>0.22222222222222221</c:v>
                </c:pt>
                <c:pt idx="630">
                  <c:v>0</c:v>
                </c:pt>
                <c:pt idx="631">
                  <c:v>0.23529411764705882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1.5294117647058822</c:v>
                </c:pt>
                <c:pt idx="639">
                  <c:v>0.2</c:v>
                </c:pt>
                <c:pt idx="640">
                  <c:v>1.5517241379310345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1.3888888888888888</c:v>
                </c:pt>
                <c:pt idx="648">
                  <c:v>0</c:v>
                </c:pt>
                <c:pt idx="649">
                  <c:v>1.625</c:v>
                </c:pt>
                <c:pt idx="650">
                  <c:v>0.81818181818181823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0.22222222222222221</c:v>
                </c:pt>
                <c:pt idx="655">
                  <c:v>0</c:v>
                </c:pt>
                <c:pt idx="656">
                  <c:v>0.2857142857142857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1.1666666666666667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1.4736842105263157</c:v>
                </c:pt>
                <c:pt idx="670">
                  <c:v>0.45</c:v>
                </c:pt>
                <c:pt idx="671">
                  <c:v>0</c:v>
                </c:pt>
                <c:pt idx="672">
                  <c:v>0.2857142857142857</c:v>
                </c:pt>
                <c:pt idx="673">
                  <c:v>1.2</c:v>
                </c:pt>
                <c:pt idx="674">
                  <c:v>0.70588235294117652</c:v>
                </c:pt>
                <c:pt idx="675">
                  <c:v>0</c:v>
                </c:pt>
                <c:pt idx="676">
                  <c:v>0</c:v>
                </c:pt>
                <c:pt idx="677">
                  <c:v>0.4</c:v>
                </c:pt>
                <c:pt idx="678">
                  <c:v>1.8823529411764706</c:v>
                </c:pt>
                <c:pt idx="679">
                  <c:v>1.4545454545454546</c:v>
                </c:pt>
                <c:pt idx="680">
                  <c:v>1.5555555555555556</c:v>
                </c:pt>
                <c:pt idx="681">
                  <c:v>0.33333333333333331</c:v>
                </c:pt>
                <c:pt idx="682">
                  <c:v>1.6</c:v>
                </c:pt>
                <c:pt idx="683">
                  <c:v>0</c:v>
                </c:pt>
                <c:pt idx="684">
                  <c:v>0.3125</c:v>
                </c:pt>
                <c:pt idx="685">
                  <c:v>1.3333333333333333</c:v>
                </c:pt>
                <c:pt idx="686">
                  <c:v>1.1666666666666667</c:v>
                </c:pt>
                <c:pt idx="687">
                  <c:v>2.1875</c:v>
                </c:pt>
                <c:pt idx="688">
                  <c:v>1.1764705882352942</c:v>
                </c:pt>
                <c:pt idx="689">
                  <c:v>0.5</c:v>
                </c:pt>
                <c:pt idx="690">
                  <c:v>0</c:v>
                </c:pt>
                <c:pt idx="691">
                  <c:v>0.8</c:v>
                </c:pt>
                <c:pt idx="692">
                  <c:v>2.2142857142857144</c:v>
                </c:pt>
                <c:pt idx="693">
                  <c:v>1.4285714285714286</c:v>
                </c:pt>
                <c:pt idx="694">
                  <c:v>1.7142857142857142</c:v>
                </c:pt>
                <c:pt idx="695">
                  <c:v>2</c:v>
                </c:pt>
                <c:pt idx="696">
                  <c:v>0.2</c:v>
                </c:pt>
                <c:pt idx="697">
                  <c:v>0.35294117647058826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0.375</c:v>
                </c:pt>
                <c:pt idx="702">
                  <c:v>0</c:v>
                </c:pt>
                <c:pt idx="703">
                  <c:v>1.7142857142857142</c:v>
                </c:pt>
                <c:pt idx="704">
                  <c:v>0.2</c:v>
                </c:pt>
                <c:pt idx="705">
                  <c:v>0.66666666666666663</c:v>
                </c:pt>
                <c:pt idx="706">
                  <c:v>2.3333333333333335</c:v>
                </c:pt>
                <c:pt idx="707">
                  <c:v>1.7179487179487178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2.1142857142857143</c:v>
                </c:pt>
                <c:pt idx="714">
                  <c:v>0</c:v>
                </c:pt>
                <c:pt idx="715">
                  <c:v>1.05</c:v>
                </c:pt>
                <c:pt idx="716">
                  <c:v>0.9</c:v>
                </c:pt>
                <c:pt idx="717">
                  <c:v>0.86956521739130432</c:v>
                </c:pt>
                <c:pt idx="718">
                  <c:v>0</c:v>
                </c:pt>
                <c:pt idx="719">
                  <c:v>0.9</c:v>
                </c:pt>
                <c:pt idx="720">
                  <c:v>0</c:v>
                </c:pt>
                <c:pt idx="721">
                  <c:v>0.35714285714285715</c:v>
                </c:pt>
                <c:pt idx="722">
                  <c:v>0</c:v>
                </c:pt>
                <c:pt idx="723">
                  <c:v>0</c:v>
                </c:pt>
                <c:pt idx="724">
                  <c:v>2.0625</c:v>
                </c:pt>
                <c:pt idx="725">
                  <c:v>0</c:v>
                </c:pt>
                <c:pt idx="726">
                  <c:v>1.1666666666666667</c:v>
                </c:pt>
                <c:pt idx="727">
                  <c:v>1.9375</c:v>
                </c:pt>
                <c:pt idx="728">
                  <c:v>0</c:v>
                </c:pt>
                <c:pt idx="729">
                  <c:v>0</c:v>
                </c:pt>
                <c:pt idx="730">
                  <c:v>2.1176470588235294</c:v>
                </c:pt>
                <c:pt idx="731">
                  <c:v>0</c:v>
                </c:pt>
                <c:pt idx="732">
                  <c:v>0</c:v>
                </c:pt>
                <c:pt idx="733">
                  <c:v>0.4</c:v>
                </c:pt>
                <c:pt idx="734">
                  <c:v>0</c:v>
                </c:pt>
                <c:pt idx="735">
                  <c:v>0.72727272727272729</c:v>
                </c:pt>
                <c:pt idx="736">
                  <c:v>0</c:v>
                </c:pt>
                <c:pt idx="737">
                  <c:v>0.66666666666666663</c:v>
                </c:pt>
                <c:pt idx="738">
                  <c:v>1.7</c:v>
                </c:pt>
                <c:pt idx="739">
                  <c:v>0</c:v>
                </c:pt>
                <c:pt idx="740">
                  <c:v>0</c:v>
                </c:pt>
                <c:pt idx="741">
                  <c:v>1.5</c:v>
                </c:pt>
                <c:pt idx="742">
                  <c:v>0</c:v>
                </c:pt>
                <c:pt idx="743">
                  <c:v>0</c:v>
                </c:pt>
                <c:pt idx="744">
                  <c:v>1.4166666666666667</c:v>
                </c:pt>
                <c:pt idx="745">
                  <c:v>0.92307692307692313</c:v>
                </c:pt>
                <c:pt idx="746">
                  <c:v>1.3333333333333333</c:v>
                </c:pt>
                <c:pt idx="747">
                  <c:v>1.25</c:v>
                </c:pt>
                <c:pt idx="748">
                  <c:v>0.33333333333333331</c:v>
                </c:pt>
                <c:pt idx="749">
                  <c:v>0</c:v>
                </c:pt>
                <c:pt idx="750">
                  <c:v>0.70588235294117652</c:v>
                </c:pt>
                <c:pt idx="751">
                  <c:v>0.25</c:v>
                </c:pt>
                <c:pt idx="752">
                  <c:v>0</c:v>
                </c:pt>
                <c:pt idx="753">
                  <c:v>0.35294117647058826</c:v>
                </c:pt>
                <c:pt idx="754">
                  <c:v>2.0833333333333335</c:v>
                </c:pt>
                <c:pt idx="755">
                  <c:v>1.5294117647058822</c:v>
                </c:pt>
                <c:pt idx="756">
                  <c:v>0</c:v>
                </c:pt>
                <c:pt idx="757">
                  <c:v>1.3846153846153846</c:v>
                </c:pt>
                <c:pt idx="758">
                  <c:v>1.2380952380952381</c:v>
                </c:pt>
                <c:pt idx="759">
                  <c:v>0</c:v>
                </c:pt>
                <c:pt idx="760">
                  <c:v>1.6388888888888888</c:v>
                </c:pt>
                <c:pt idx="761">
                  <c:v>0</c:v>
                </c:pt>
                <c:pt idx="762">
                  <c:v>0.8571428571428571</c:v>
                </c:pt>
                <c:pt idx="763">
                  <c:v>0</c:v>
                </c:pt>
                <c:pt idx="764">
                  <c:v>0.70588235294117652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1.625</c:v>
                </c:pt>
                <c:pt idx="769">
                  <c:v>0</c:v>
                </c:pt>
                <c:pt idx="770">
                  <c:v>0.53333333333333333</c:v>
                </c:pt>
                <c:pt idx="771">
                  <c:v>1</c:v>
                </c:pt>
                <c:pt idx="772">
                  <c:v>2.7272727272727271</c:v>
                </c:pt>
                <c:pt idx="773">
                  <c:v>0.9285714285714286</c:v>
                </c:pt>
                <c:pt idx="774">
                  <c:v>0</c:v>
                </c:pt>
                <c:pt idx="775">
                  <c:v>0.54545454545454541</c:v>
                </c:pt>
                <c:pt idx="776">
                  <c:v>0</c:v>
                </c:pt>
                <c:pt idx="777">
                  <c:v>0</c:v>
                </c:pt>
                <c:pt idx="778">
                  <c:v>0.5</c:v>
                </c:pt>
                <c:pt idx="779">
                  <c:v>0</c:v>
                </c:pt>
                <c:pt idx="780">
                  <c:v>0.8571428571428571</c:v>
                </c:pt>
                <c:pt idx="781">
                  <c:v>1.5</c:v>
                </c:pt>
                <c:pt idx="782">
                  <c:v>1.6</c:v>
                </c:pt>
                <c:pt idx="783">
                  <c:v>0.42857142857142855</c:v>
                </c:pt>
                <c:pt idx="784">
                  <c:v>0.47619047619047616</c:v>
                </c:pt>
                <c:pt idx="785">
                  <c:v>0</c:v>
                </c:pt>
                <c:pt idx="786">
                  <c:v>0.53333333333333333</c:v>
                </c:pt>
                <c:pt idx="787">
                  <c:v>0</c:v>
                </c:pt>
                <c:pt idx="788">
                  <c:v>0.26666666666666666</c:v>
                </c:pt>
                <c:pt idx="789">
                  <c:v>0</c:v>
                </c:pt>
                <c:pt idx="790">
                  <c:v>0.91666666666666663</c:v>
                </c:pt>
                <c:pt idx="791">
                  <c:v>1.7272727272727273</c:v>
                </c:pt>
                <c:pt idx="792">
                  <c:v>0</c:v>
                </c:pt>
                <c:pt idx="793">
                  <c:v>0.46153846153846156</c:v>
                </c:pt>
                <c:pt idx="794">
                  <c:v>0</c:v>
                </c:pt>
                <c:pt idx="795">
                  <c:v>0.44444444444444442</c:v>
                </c:pt>
                <c:pt idx="796">
                  <c:v>0.7142857142857143</c:v>
                </c:pt>
                <c:pt idx="797">
                  <c:v>1</c:v>
                </c:pt>
                <c:pt idx="798">
                  <c:v>0.6</c:v>
                </c:pt>
                <c:pt idx="799">
                  <c:v>0</c:v>
                </c:pt>
                <c:pt idx="800">
                  <c:v>0.45454545454545453</c:v>
                </c:pt>
                <c:pt idx="801">
                  <c:v>0</c:v>
                </c:pt>
                <c:pt idx="802">
                  <c:v>0.375</c:v>
                </c:pt>
                <c:pt idx="803">
                  <c:v>0</c:v>
                </c:pt>
                <c:pt idx="804">
                  <c:v>0</c:v>
                </c:pt>
                <c:pt idx="805">
                  <c:v>1.5555555555555556</c:v>
                </c:pt>
                <c:pt idx="806">
                  <c:v>0.26666666666666666</c:v>
                </c:pt>
                <c:pt idx="807">
                  <c:v>1.3636363636363635</c:v>
                </c:pt>
                <c:pt idx="808">
                  <c:v>0</c:v>
                </c:pt>
                <c:pt idx="809">
                  <c:v>2.0625</c:v>
                </c:pt>
                <c:pt idx="810">
                  <c:v>1</c:v>
                </c:pt>
                <c:pt idx="811">
                  <c:v>0.77777777777777779</c:v>
                </c:pt>
                <c:pt idx="812">
                  <c:v>2.1111111111111112</c:v>
                </c:pt>
                <c:pt idx="813">
                  <c:v>0</c:v>
                </c:pt>
                <c:pt idx="814">
                  <c:v>0</c:v>
                </c:pt>
                <c:pt idx="815">
                  <c:v>1.5</c:v>
                </c:pt>
                <c:pt idx="816">
                  <c:v>0</c:v>
                </c:pt>
                <c:pt idx="817">
                  <c:v>0.7</c:v>
                </c:pt>
                <c:pt idx="818">
                  <c:v>1.5714285714285714</c:v>
                </c:pt>
                <c:pt idx="819">
                  <c:v>1.3333333333333333</c:v>
                </c:pt>
                <c:pt idx="820">
                  <c:v>0.69230769230769229</c:v>
                </c:pt>
                <c:pt idx="821">
                  <c:v>0</c:v>
                </c:pt>
                <c:pt idx="822">
                  <c:v>0</c:v>
                </c:pt>
                <c:pt idx="823">
                  <c:v>2</c:v>
                </c:pt>
                <c:pt idx="824">
                  <c:v>0.83333333333333337</c:v>
                </c:pt>
                <c:pt idx="825">
                  <c:v>0</c:v>
                </c:pt>
                <c:pt idx="826">
                  <c:v>1.5</c:v>
                </c:pt>
                <c:pt idx="827">
                  <c:v>0.5714285714285714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0.5</c:v>
                </c:pt>
                <c:pt idx="835">
                  <c:v>0</c:v>
                </c:pt>
                <c:pt idx="836">
                  <c:v>0.91666666666666663</c:v>
                </c:pt>
                <c:pt idx="837">
                  <c:v>0</c:v>
                </c:pt>
                <c:pt idx="838">
                  <c:v>1.6470588235294117</c:v>
                </c:pt>
                <c:pt idx="839">
                  <c:v>0</c:v>
                </c:pt>
                <c:pt idx="840">
                  <c:v>1.5555555555555556</c:v>
                </c:pt>
                <c:pt idx="841">
                  <c:v>0.875</c:v>
                </c:pt>
                <c:pt idx="842">
                  <c:v>1</c:v>
                </c:pt>
                <c:pt idx="843">
                  <c:v>0.375</c:v>
                </c:pt>
                <c:pt idx="844">
                  <c:v>1.9545454545454546</c:v>
                </c:pt>
                <c:pt idx="845">
                  <c:v>0.8571428571428571</c:v>
                </c:pt>
                <c:pt idx="846">
                  <c:v>2</c:v>
                </c:pt>
                <c:pt idx="847">
                  <c:v>0</c:v>
                </c:pt>
                <c:pt idx="848">
                  <c:v>1.1428571428571428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2</c:v>
                </c:pt>
                <c:pt idx="853">
                  <c:v>1.6842105263157894</c:v>
                </c:pt>
                <c:pt idx="854">
                  <c:v>0.875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1.1111111111111112</c:v>
                </c:pt>
                <c:pt idx="861">
                  <c:v>0.84210526315789469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1.5294117647058822</c:v>
                </c:pt>
                <c:pt idx="868">
                  <c:v>0</c:v>
                </c:pt>
                <c:pt idx="869">
                  <c:v>0</c:v>
                </c:pt>
                <c:pt idx="870">
                  <c:v>0.82352941176470584</c:v>
                </c:pt>
                <c:pt idx="871">
                  <c:v>1.7333333333333334</c:v>
                </c:pt>
                <c:pt idx="872">
                  <c:v>0</c:v>
                </c:pt>
                <c:pt idx="873">
                  <c:v>0</c:v>
                </c:pt>
                <c:pt idx="874">
                  <c:v>0.77777777777777779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1.4705882352941178</c:v>
                </c:pt>
                <c:pt idx="879">
                  <c:v>0</c:v>
                </c:pt>
                <c:pt idx="880">
                  <c:v>1.5925925925925926</c:v>
                </c:pt>
                <c:pt idx="881">
                  <c:v>0</c:v>
                </c:pt>
                <c:pt idx="882">
                  <c:v>0.66666666666666663</c:v>
                </c:pt>
                <c:pt idx="883">
                  <c:v>1.5555555555555556</c:v>
                </c:pt>
                <c:pt idx="884">
                  <c:v>0.88888888888888884</c:v>
                </c:pt>
                <c:pt idx="885">
                  <c:v>0</c:v>
                </c:pt>
                <c:pt idx="886">
                  <c:v>0.3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2.04</c:v>
                </c:pt>
                <c:pt idx="893">
                  <c:v>1.7647058823529411</c:v>
                </c:pt>
                <c:pt idx="894">
                  <c:v>0</c:v>
                </c:pt>
                <c:pt idx="895">
                  <c:v>1.75</c:v>
                </c:pt>
                <c:pt idx="896">
                  <c:v>1.6666666666666667</c:v>
                </c:pt>
                <c:pt idx="897">
                  <c:v>0</c:v>
                </c:pt>
                <c:pt idx="898">
                  <c:v>1.8947368421052631</c:v>
                </c:pt>
                <c:pt idx="899">
                  <c:v>1.5294117647058822</c:v>
                </c:pt>
                <c:pt idx="900">
                  <c:v>0</c:v>
                </c:pt>
                <c:pt idx="901">
                  <c:v>2.5</c:v>
                </c:pt>
                <c:pt idx="902">
                  <c:v>0</c:v>
                </c:pt>
                <c:pt idx="903">
                  <c:v>1.3157894736842106</c:v>
                </c:pt>
                <c:pt idx="904">
                  <c:v>0</c:v>
                </c:pt>
                <c:pt idx="905">
                  <c:v>1.7222222222222223</c:v>
                </c:pt>
                <c:pt idx="906">
                  <c:v>0</c:v>
                </c:pt>
                <c:pt idx="907">
                  <c:v>0</c:v>
                </c:pt>
                <c:pt idx="908">
                  <c:v>1.7777777777777777</c:v>
                </c:pt>
                <c:pt idx="909">
                  <c:v>1.625</c:v>
                </c:pt>
                <c:pt idx="910">
                  <c:v>0</c:v>
                </c:pt>
                <c:pt idx="911">
                  <c:v>1.6470588235294117</c:v>
                </c:pt>
                <c:pt idx="912">
                  <c:v>1.7272727272727273</c:v>
                </c:pt>
                <c:pt idx="913">
                  <c:v>2.125</c:v>
                </c:pt>
                <c:pt idx="914">
                  <c:v>0</c:v>
                </c:pt>
                <c:pt idx="915">
                  <c:v>0.88</c:v>
                </c:pt>
                <c:pt idx="916">
                  <c:v>2</c:v>
                </c:pt>
              </c:numCache>
            </c:numRef>
          </c:yVal>
          <c:smooth val="0"/>
        </c:ser>
        <c:ser>
          <c:idx val="2"/>
          <c:order val="2"/>
          <c:tx>
            <c:v>Low Tannins #20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accent2">
                  <a:alpha val="78000"/>
                </a:schemeClr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'#20'!$J$2:$J$874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0.14285714285714285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0.4</c:v>
                </c:pt>
                <c:pt idx="165">
                  <c:v>0</c:v>
                </c:pt>
                <c:pt idx="166">
                  <c:v>0</c:v>
                </c:pt>
                <c:pt idx="167">
                  <c:v>0.875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8.3333333333333329E-2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0.33333333333333331</c:v>
                </c:pt>
                <c:pt idx="186">
                  <c:v>0.2</c:v>
                </c:pt>
                <c:pt idx="187">
                  <c:v>0</c:v>
                </c:pt>
                <c:pt idx="188">
                  <c:v>0</c:v>
                </c:pt>
                <c:pt idx="189">
                  <c:v>0.41666666666666669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0.2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0.1875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0.16666666666666666</c:v>
                </c:pt>
                <c:pt idx="213">
                  <c:v>0.15789473684210525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0.29411764705882354</c:v>
                </c:pt>
                <c:pt idx="228">
                  <c:v>7.1428571428571425E-2</c:v>
                </c:pt>
                <c:pt idx="229">
                  <c:v>0</c:v>
                </c:pt>
                <c:pt idx="230">
                  <c:v>0.2857142857142857</c:v>
                </c:pt>
                <c:pt idx="231">
                  <c:v>0</c:v>
                </c:pt>
                <c:pt idx="232">
                  <c:v>0.875</c:v>
                </c:pt>
                <c:pt idx="233">
                  <c:v>0</c:v>
                </c:pt>
                <c:pt idx="234">
                  <c:v>0.44444444444444442</c:v>
                </c:pt>
                <c:pt idx="235">
                  <c:v>0.38461538461538464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5.2631578947368418E-2</c:v>
                </c:pt>
                <c:pt idx="247">
                  <c:v>0</c:v>
                </c:pt>
                <c:pt idx="248">
                  <c:v>0</c:v>
                </c:pt>
                <c:pt idx="249">
                  <c:v>0.17647058823529413</c:v>
                </c:pt>
                <c:pt idx="250">
                  <c:v>0</c:v>
                </c:pt>
                <c:pt idx="251">
                  <c:v>0.875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0.9</c:v>
                </c:pt>
                <c:pt idx="258">
                  <c:v>0</c:v>
                </c:pt>
                <c:pt idx="259">
                  <c:v>0</c:v>
                </c:pt>
                <c:pt idx="260">
                  <c:v>4.1666666666666664E-2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0.83333333333333337</c:v>
                </c:pt>
                <c:pt idx="268">
                  <c:v>6.6666666666666666E-2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1.0909090909090908</c:v>
                </c:pt>
                <c:pt idx="274">
                  <c:v>0.14285714285714285</c:v>
                </c:pt>
                <c:pt idx="275">
                  <c:v>0</c:v>
                </c:pt>
                <c:pt idx="276">
                  <c:v>0.13333333333333333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0.23076923076923078</c:v>
                </c:pt>
                <c:pt idx="283">
                  <c:v>7.6923076923076927E-2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4.3478260869565216E-2</c:v>
                </c:pt>
                <c:pt idx="290">
                  <c:v>0</c:v>
                </c:pt>
                <c:pt idx="291">
                  <c:v>0</c:v>
                </c:pt>
                <c:pt idx="292">
                  <c:v>0.35294117647058826</c:v>
                </c:pt>
                <c:pt idx="293">
                  <c:v>0</c:v>
                </c:pt>
                <c:pt idx="294">
                  <c:v>0.23076923076923078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7.1428571428571425E-2</c:v>
                </c:pt>
                <c:pt idx="304">
                  <c:v>0</c:v>
                </c:pt>
                <c:pt idx="305">
                  <c:v>0</c:v>
                </c:pt>
                <c:pt idx="306">
                  <c:v>0.63157894736842102</c:v>
                </c:pt>
                <c:pt idx="307">
                  <c:v>0</c:v>
                </c:pt>
                <c:pt idx="308">
                  <c:v>0</c:v>
                </c:pt>
                <c:pt idx="309">
                  <c:v>0.3125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0.33333333333333331</c:v>
                </c:pt>
                <c:pt idx="314">
                  <c:v>0</c:v>
                </c:pt>
                <c:pt idx="315">
                  <c:v>0.16666666666666666</c:v>
                </c:pt>
                <c:pt idx="316">
                  <c:v>0.16666666666666666</c:v>
                </c:pt>
                <c:pt idx="317">
                  <c:v>0.75</c:v>
                </c:pt>
                <c:pt idx="318">
                  <c:v>7.407407407407407E-2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0.47368421052631576</c:v>
                </c:pt>
                <c:pt idx="324">
                  <c:v>0.84615384615384615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0.9</c:v>
                </c:pt>
                <c:pt idx="329">
                  <c:v>0</c:v>
                </c:pt>
                <c:pt idx="330">
                  <c:v>0.61111111111111116</c:v>
                </c:pt>
                <c:pt idx="331">
                  <c:v>0.20833333333333334</c:v>
                </c:pt>
                <c:pt idx="332">
                  <c:v>0.33333333333333331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0.61538461538461542</c:v>
                </c:pt>
                <c:pt idx="337">
                  <c:v>0.47619047619047616</c:v>
                </c:pt>
                <c:pt idx="338">
                  <c:v>0.25</c:v>
                </c:pt>
                <c:pt idx="339">
                  <c:v>0</c:v>
                </c:pt>
                <c:pt idx="340">
                  <c:v>0.5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3.3333333333333333E-2</c:v>
                </c:pt>
                <c:pt idx="346">
                  <c:v>0</c:v>
                </c:pt>
                <c:pt idx="347">
                  <c:v>0</c:v>
                </c:pt>
                <c:pt idx="348">
                  <c:v>0.33333333333333331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0.90909090909090906</c:v>
                </c:pt>
                <c:pt idx="357">
                  <c:v>0.28000000000000003</c:v>
                </c:pt>
                <c:pt idx="358">
                  <c:v>0</c:v>
                </c:pt>
                <c:pt idx="359">
                  <c:v>0.27272727272727271</c:v>
                </c:pt>
                <c:pt idx="360">
                  <c:v>0.14285714285714285</c:v>
                </c:pt>
                <c:pt idx="361">
                  <c:v>0.30769230769230771</c:v>
                </c:pt>
                <c:pt idx="362">
                  <c:v>0.84210526315789469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1.1428571428571428</c:v>
                </c:pt>
                <c:pt idx="369">
                  <c:v>0</c:v>
                </c:pt>
                <c:pt idx="370">
                  <c:v>0</c:v>
                </c:pt>
                <c:pt idx="371">
                  <c:v>1.125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0.5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3.4482758620689655E-2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2.6315789473684209E-2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0.1</c:v>
                </c:pt>
                <c:pt idx="396">
                  <c:v>0</c:v>
                </c:pt>
                <c:pt idx="397">
                  <c:v>2.7777777777777776E-2</c:v>
                </c:pt>
                <c:pt idx="398">
                  <c:v>0.32142857142857145</c:v>
                </c:pt>
                <c:pt idx="399">
                  <c:v>0.81818181818181823</c:v>
                </c:pt>
                <c:pt idx="400">
                  <c:v>0.36363636363636365</c:v>
                </c:pt>
                <c:pt idx="401">
                  <c:v>2.2222222222222223E-2</c:v>
                </c:pt>
                <c:pt idx="402">
                  <c:v>0</c:v>
                </c:pt>
                <c:pt idx="403">
                  <c:v>0</c:v>
                </c:pt>
                <c:pt idx="404">
                  <c:v>6.0606060606060608E-2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0.17647058823529413</c:v>
                </c:pt>
                <c:pt idx="409">
                  <c:v>7.1428571428571425E-2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0.5714285714285714</c:v>
                </c:pt>
                <c:pt idx="416">
                  <c:v>0.15625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0.3888888888888889</c:v>
                </c:pt>
                <c:pt idx="422">
                  <c:v>0</c:v>
                </c:pt>
                <c:pt idx="423">
                  <c:v>0.24</c:v>
                </c:pt>
                <c:pt idx="424">
                  <c:v>5.8823529411764705E-2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0.54545454545454541</c:v>
                </c:pt>
                <c:pt idx="431">
                  <c:v>0.33333333333333331</c:v>
                </c:pt>
                <c:pt idx="432">
                  <c:v>0</c:v>
                </c:pt>
                <c:pt idx="433">
                  <c:v>0</c:v>
                </c:pt>
                <c:pt idx="434">
                  <c:v>0.35</c:v>
                </c:pt>
                <c:pt idx="435">
                  <c:v>0.30555555555555558</c:v>
                </c:pt>
                <c:pt idx="436">
                  <c:v>0</c:v>
                </c:pt>
                <c:pt idx="437">
                  <c:v>0</c:v>
                </c:pt>
                <c:pt idx="438">
                  <c:v>0.04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0.41666666666666669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0.125</c:v>
                </c:pt>
                <c:pt idx="449">
                  <c:v>0.37037037037037035</c:v>
                </c:pt>
                <c:pt idx="450">
                  <c:v>0</c:v>
                </c:pt>
                <c:pt idx="451">
                  <c:v>0.36</c:v>
                </c:pt>
                <c:pt idx="452">
                  <c:v>0.125</c:v>
                </c:pt>
                <c:pt idx="453">
                  <c:v>0</c:v>
                </c:pt>
                <c:pt idx="454">
                  <c:v>0</c:v>
                </c:pt>
                <c:pt idx="455">
                  <c:v>0.33333333333333331</c:v>
                </c:pt>
                <c:pt idx="456">
                  <c:v>0.17647058823529413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0.22222222222222221</c:v>
                </c:pt>
                <c:pt idx="469">
                  <c:v>0</c:v>
                </c:pt>
                <c:pt idx="470">
                  <c:v>0.34615384615384615</c:v>
                </c:pt>
                <c:pt idx="471">
                  <c:v>0</c:v>
                </c:pt>
                <c:pt idx="472">
                  <c:v>8.4507042253521125E-2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0.77777777777777779</c:v>
                </c:pt>
                <c:pt idx="479">
                  <c:v>0</c:v>
                </c:pt>
                <c:pt idx="480">
                  <c:v>0</c:v>
                </c:pt>
                <c:pt idx="481">
                  <c:v>0.22222222222222221</c:v>
                </c:pt>
                <c:pt idx="482">
                  <c:v>0</c:v>
                </c:pt>
                <c:pt idx="483">
                  <c:v>0.2</c:v>
                </c:pt>
                <c:pt idx="484">
                  <c:v>0.1</c:v>
                </c:pt>
                <c:pt idx="485">
                  <c:v>0</c:v>
                </c:pt>
                <c:pt idx="486">
                  <c:v>0.70588235294117652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0.2608695652173913</c:v>
                </c:pt>
                <c:pt idx="491">
                  <c:v>0.42857142857142855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0.42307692307692307</c:v>
                </c:pt>
                <c:pt idx="503">
                  <c:v>0</c:v>
                </c:pt>
                <c:pt idx="504">
                  <c:v>0.22222222222222221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0.91666666666666663</c:v>
                </c:pt>
                <c:pt idx="509">
                  <c:v>4.4117647058823532E-2</c:v>
                </c:pt>
                <c:pt idx="510">
                  <c:v>0.47826086956521741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0.5714285714285714</c:v>
                </c:pt>
                <c:pt idx="515">
                  <c:v>8.6956521739130432E-2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0.40625</c:v>
                </c:pt>
                <c:pt idx="522">
                  <c:v>0.23529411764705882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0.1</c:v>
                </c:pt>
                <c:pt idx="530">
                  <c:v>0.40625</c:v>
                </c:pt>
                <c:pt idx="531">
                  <c:v>0</c:v>
                </c:pt>
                <c:pt idx="532">
                  <c:v>0.33333333333333331</c:v>
                </c:pt>
                <c:pt idx="533">
                  <c:v>0.13333333333333333</c:v>
                </c:pt>
                <c:pt idx="534">
                  <c:v>0</c:v>
                </c:pt>
                <c:pt idx="535">
                  <c:v>8.3333333333333329E-2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0.3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0.2857142857142857</c:v>
                </c:pt>
                <c:pt idx="547">
                  <c:v>0.73333333333333328</c:v>
                </c:pt>
                <c:pt idx="548">
                  <c:v>0.21052631578947367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8.0645161290322578E-2</c:v>
                </c:pt>
                <c:pt idx="553">
                  <c:v>0</c:v>
                </c:pt>
                <c:pt idx="554">
                  <c:v>0.25</c:v>
                </c:pt>
                <c:pt idx="555">
                  <c:v>5.2631578947368418E-2</c:v>
                </c:pt>
                <c:pt idx="556">
                  <c:v>0.25</c:v>
                </c:pt>
                <c:pt idx="557">
                  <c:v>0</c:v>
                </c:pt>
                <c:pt idx="558">
                  <c:v>0.1111111111111111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0.31034482758620691</c:v>
                </c:pt>
                <c:pt idx="571">
                  <c:v>0</c:v>
                </c:pt>
                <c:pt idx="572">
                  <c:v>0.25</c:v>
                </c:pt>
                <c:pt idx="573">
                  <c:v>0.6875</c:v>
                </c:pt>
                <c:pt idx="574">
                  <c:v>0</c:v>
                </c:pt>
                <c:pt idx="575">
                  <c:v>0.1111111111111111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0.30769230769230771</c:v>
                </c:pt>
                <c:pt idx="580">
                  <c:v>0.76923076923076927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0.75</c:v>
                </c:pt>
                <c:pt idx="589">
                  <c:v>0.21875</c:v>
                </c:pt>
                <c:pt idx="590">
                  <c:v>0.18181818181818182</c:v>
                </c:pt>
                <c:pt idx="591">
                  <c:v>1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5.5555555555555552E-2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6.25E-2</c:v>
                </c:pt>
                <c:pt idx="610">
                  <c:v>5.5555555555555552E-2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0.8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0.34782608695652173</c:v>
                </c:pt>
                <c:pt idx="623">
                  <c:v>2.2727272727272728E-2</c:v>
                </c:pt>
                <c:pt idx="624">
                  <c:v>0.3</c:v>
                </c:pt>
                <c:pt idx="625">
                  <c:v>0.11538461538461539</c:v>
                </c:pt>
                <c:pt idx="626">
                  <c:v>0.2</c:v>
                </c:pt>
                <c:pt idx="627">
                  <c:v>0</c:v>
                </c:pt>
                <c:pt idx="628">
                  <c:v>0.13333333333333333</c:v>
                </c:pt>
                <c:pt idx="629">
                  <c:v>0.1875</c:v>
                </c:pt>
                <c:pt idx="630">
                  <c:v>0</c:v>
                </c:pt>
                <c:pt idx="631">
                  <c:v>0.11764705882352941</c:v>
                </c:pt>
                <c:pt idx="632">
                  <c:v>0</c:v>
                </c:pt>
                <c:pt idx="633">
                  <c:v>0</c:v>
                </c:pt>
                <c:pt idx="634">
                  <c:v>0.16666666666666666</c:v>
                </c:pt>
                <c:pt idx="635">
                  <c:v>0.26315789473684209</c:v>
                </c:pt>
                <c:pt idx="636">
                  <c:v>0.45454545454545453</c:v>
                </c:pt>
                <c:pt idx="637">
                  <c:v>6.6666666666666666E-2</c:v>
                </c:pt>
                <c:pt idx="638">
                  <c:v>3.5714285714285712E-2</c:v>
                </c:pt>
                <c:pt idx="639">
                  <c:v>0</c:v>
                </c:pt>
                <c:pt idx="640">
                  <c:v>6.6666666666666666E-2</c:v>
                </c:pt>
                <c:pt idx="641">
                  <c:v>9.6774193548387094E-2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8.3333333333333329E-2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0.5625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0.41666666666666669</c:v>
                </c:pt>
                <c:pt idx="660">
                  <c:v>0.8</c:v>
                </c:pt>
                <c:pt idx="661">
                  <c:v>0</c:v>
                </c:pt>
                <c:pt idx="662">
                  <c:v>0.125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0.83333333333333337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0.38095238095238093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0.29629629629629628</c:v>
                </c:pt>
                <c:pt idx="679">
                  <c:v>0</c:v>
                </c:pt>
                <c:pt idx="680">
                  <c:v>1</c:v>
                </c:pt>
                <c:pt idx="681">
                  <c:v>0.19354838709677419</c:v>
                </c:pt>
                <c:pt idx="682">
                  <c:v>0</c:v>
                </c:pt>
                <c:pt idx="683">
                  <c:v>0.3125</c:v>
                </c:pt>
                <c:pt idx="684">
                  <c:v>3.4482758620689655E-2</c:v>
                </c:pt>
                <c:pt idx="685">
                  <c:v>0</c:v>
                </c:pt>
                <c:pt idx="686">
                  <c:v>0.27777777777777779</c:v>
                </c:pt>
                <c:pt idx="687">
                  <c:v>0.66666666666666663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3.5714285714285712E-2</c:v>
                </c:pt>
                <c:pt idx="692">
                  <c:v>0</c:v>
                </c:pt>
                <c:pt idx="693">
                  <c:v>0.38095238095238093</c:v>
                </c:pt>
                <c:pt idx="694">
                  <c:v>0.6470588235294118</c:v>
                </c:pt>
                <c:pt idx="695">
                  <c:v>0.35714285714285715</c:v>
                </c:pt>
                <c:pt idx="696">
                  <c:v>0</c:v>
                </c:pt>
                <c:pt idx="697">
                  <c:v>0.33333333333333331</c:v>
                </c:pt>
                <c:pt idx="698">
                  <c:v>0</c:v>
                </c:pt>
                <c:pt idx="699">
                  <c:v>0</c:v>
                </c:pt>
                <c:pt idx="700">
                  <c:v>0.22222222222222221</c:v>
                </c:pt>
                <c:pt idx="701">
                  <c:v>0.14285714285714285</c:v>
                </c:pt>
                <c:pt idx="702">
                  <c:v>0</c:v>
                </c:pt>
                <c:pt idx="703">
                  <c:v>0.3</c:v>
                </c:pt>
                <c:pt idx="704">
                  <c:v>0.19230769230769232</c:v>
                </c:pt>
                <c:pt idx="705">
                  <c:v>0.43333333333333335</c:v>
                </c:pt>
                <c:pt idx="706">
                  <c:v>0.4</c:v>
                </c:pt>
                <c:pt idx="707">
                  <c:v>0</c:v>
                </c:pt>
                <c:pt idx="708">
                  <c:v>0.28000000000000003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7.1428571428571425E-2</c:v>
                </c:pt>
                <c:pt idx="715">
                  <c:v>0.39393939393939392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5.5555555555555552E-2</c:v>
                </c:pt>
                <c:pt idx="723">
                  <c:v>0</c:v>
                </c:pt>
                <c:pt idx="724">
                  <c:v>0</c:v>
                </c:pt>
                <c:pt idx="725">
                  <c:v>0.40740740740740738</c:v>
                </c:pt>
                <c:pt idx="726">
                  <c:v>3.2258064516129031E-2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0.36363636363636365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0.69230769230769229</c:v>
                </c:pt>
                <c:pt idx="738">
                  <c:v>9.0909090909090912E-2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0.15384615384615385</c:v>
                </c:pt>
                <c:pt idx="743">
                  <c:v>0</c:v>
                </c:pt>
                <c:pt idx="744">
                  <c:v>0</c:v>
                </c:pt>
                <c:pt idx="745">
                  <c:v>0.36363636363636365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0.375</c:v>
                </c:pt>
                <c:pt idx="750">
                  <c:v>0</c:v>
                </c:pt>
                <c:pt idx="751">
                  <c:v>0</c:v>
                </c:pt>
                <c:pt idx="752">
                  <c:v>0.31818181818181818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0.41666666666666669</c:v>
                </c:pt>
                <c:pt idx="759">
                  <c:v>0</c:v>
                </c:pt>
                <c:pt idx="760">
                  <c:v>0</c:v>
                </c:pt>
                <c:pt idx="761">
                  <c:v>0.25</c:v>
                </c:pt>
                <c:pt idx="762">
                  <c:v>0</c:v>
                </c:pt>
                <c:pt idx="763">
                  <c:v>0.38461538461538464</c:v>
                </c:pt>
                <c:pt idx="764">
                  <c:v>0</c:v>
                </c:pt>
                <c:pt idx="765">
                  <c:v>0.46153846153846156</c:v>
                </c:pt>
                <c:pt idx="766">
                  <c:v>0.33333333333333331</c:v>
                </c:pt>
                <c:pt idx="767">
                  <c:v>0</c:v>
                </c:pt>
                <c:pt idx="768">
                  <c:v>0.66666666666666663</c:v>
                </c:pt>
                <c:pt idx="769">
                  <c:v>0.11428571428571428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0.42105263157894735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1.1000000000000001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0.77777777777777779</c:v>
                </c:pt>
                <c:pt idx="784">
                  <c:v>0</c:v>
                </c:pt>
                <c:pt idx="785">
                  <c:v>0.6</c:v>
                </c:pt>
                <c:pt idx="786">
                  <c:v>0</c:v>
                </c:pt>
                <c:pt idx="787">
                  <c:v>0</c:v>
                </c:pt>
                <c:pt idx="788">
                  <c:v>6.4516129032258063E-2</c:v>
                </c:pt>
                <c:pt idx="789">
                  <c:v>0.31818181818181818</c:v>
                </c:pt>
                <c:pt idx="790">
                  <c:v>0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0.4375</c:v>
                </c:pt>
                <c:pt idx="794">
                  <c:v>0.31578947368421051</c:v>
                </c:pt>
                <c:pt idx="795">
                  <c:v>0</c:v>
                </c:pt>
                <c:pt idx="796">
                  <c:v>8.6956521739130432E-2</c:v>
                </c:pt>
                <c:pt idx="797">
                  <c:v>0.38461538461538464</c:v>
                </c:pt>
                <c:pt idx="798">
                  <c:v>0.13333333333333333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6.25E-2</c:v>
                </c:pt>
                <c:pt idx="808">
                  <c:v>0</c:v>
                </c:pt>
                <c:pt idx="809">
                  <c:v>0.15384615384615385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0.125</c:v>
                </c:pt>
                <c:pt idx="815">
                  <c:v>0</c:v>
                </c:pt>
                <c:pt idx="816">
                  <c:v>0.375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0.39285714285714285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0.38709677419354838</c:v>
                </c:pt>
                <c:pt idx="827">
                  <c:v>0.66666666666666663</c:v>
                </c:pt>
                <c:pt idx="828">
                  <c:v>0</c:v>
                </c:pt>
                <c:pt idx="829">
                  <c:v>5.2631578947368418E-2</c:v>
                </c:pt>
                <c:pt idx="830">
                  <c:v>0</c:v>
                </c:pt>
                <c:pt idx="831">
                  <c:v>0.25</c:v>
                </c:pt>
                <c:pt idx="832">
                  <c:v>0.2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0.44444444444444442</c:v>
                </c:pt>
                <c:pt idx="837">
                  <c:v>0</c:v>
                </c:pt>
                <c:pt idx="838">
                  <c:v>0</c:v>
                </c:pt>
                <c:pt idx="839">
                  <c:v>0.22222222222222221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0.32142857142857145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0.37931034482758619</c:v>
                </c:pt>
                <c:pt idx="850">
                  <c:v>0</c:v>
                </c:pt>
                <c:pt idx="851">
                  <c:v>5.5555555555555552E-2</c:v>
                </c:pt>
                <c:pt idx="852">
                  <c:v>0</c:v>
                </c:pt>
                <c:pt idx="853">
                  <c:v>0.30769230769230771</c:v>
                </c:pt>
                <c:pt idx="854">
                  <c:v>0</c:v>
                </c:pt>
                <c:pt idx="855">
                  <c:v>5.8823529411764705E-2</c:v>
                </c:pt>
                <c:pt idx="856">
                  <c:v>0</c:v>
                </c:pt>
                <c:pt idx="857">
                  <c:v>0.27272727272727271</c:v>
                </c:pt>
                <c:pt idx="858">
                  <c:v>0</c:v>
                </c:pt>
                <c:pt idx="859">
                  <c:v>0.29166666666666669</c:v>
                </c:pt>
                <c:pt idx="860">
                  <c:v>5.5555555555555552E-2</c:v>
                </c:pt>
                <c:pt idx="861">
                  <c:v>0.81818181818181823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6.25E-2</c:v>
                </c:pt>
                <c:pt idx="866">
                  <c:v>0.2</c:v>
                </c:pt>
                <c:pt idx="867">
                  <c:v>0</c:v>
                </c:pt>
                <c:pt idx="868">
                  <c:v>0.45</c:v>
                </c:pt>
                <c:pt idx="869">
                  <c:v>3.3333333333333333E-2</c:v>
                </c:pt>
                <c:pt idx="870">
                  <c:v>3.8461538461538464E-2</c:v>
                </c:pt>
                <c:pt idx="871">
                  <c:v>0.34782608695652173</c:v>
                </c:pt>
                <c:pt idx="872">
                  <c:v>0.76923076923076927</c:v>
                </c:pt>
              </c:numCache>
            </c:numRef>
          </c:xVal>
          <c:yVal>
            <c:numRef>
              <c:f>'#20'!$K$2:$K$874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0.7142857142857143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2.375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1.2</c:v>
                </c:pt>
                <c:pt idx="165">
                  <c:v>0</c:v>
                </c:pt>
                <c:pt idx="166">
                  <c:v>0</c:v>
                </c:pt>
                <c:pt idx="167">
                  <c:v>0.5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2.25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2.0666666666666669</c:v>
                </c:pt>
                <c:pt idx="186">
                  <c:v>2.2000000000000002</c:v>
                </c:pt>
                <c:pt idx="187">
                  <c:v>0</c:v>
                </c:pt>
                <c:pt idx="188">
                  <c:v>0</c:v>
                </c:pt>
                <c:pt idx="189">
                  <c:v>1.0833333333333333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2.5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1.0625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0.26666666666666666</c:v>
                </c:pt>
                <c:pt idx="210">
                  <c:v>0</c:v>
                </c:pt>
                <c:pt idx="211">
                  <c:v>0</c:v>
                </c:pt>
                <c:pt idx="212">
                  <c:v>1.7777777777777777</c:v>
                </c:pt>
                <c:pt idx="213">
                  <c:v>1.3157894736842106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1.4444444444444444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1.2352941176470589</c:v>
                </c:pt>
                <c:pt idx="228">
                  <c:v>2.5714285714285716</c:v>
                </c:pt>
                <c:pt idx="229">
                  <c:v>0</c:v>
                </c:pt>
                <c:pt idx="230">
                  <c:v>1.6190476190476191</c:v>
                </c:pt>
                <c:pt idx="231">
                  <c:v>0</c:v>
                </c:pt>
                <c:pt idx="232">
                  <c:v>0.25</c:v>
                </c:pt>
                <c:pt idx="233">
                  <c:v>0</c:v>
                </c:pt>
                <c:pt idx="234">
                  <c:v>1.5555555555555556</c:v>
                </c:pt>
                <c:pt idx="235">
                  <c:v>1.0769230769230769</c:v>
                </c:pt>
                <c:pt idx="236">
                  <c:v>0</c:v>
                </c:pt>
                <c:pt idx="237">
                  <c:v>1.9444444444444444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1.1052631578947369</c:v>
                </c:pt>
                <c:pt idx="247">
                  <c:v>0</c:v>
                </c:pt>
                <c:pt idx="248">
                  <c:v>0</c:v>
                </c:pt>
                <c:pt idx="249">
                  <c:v>1.9411764705882353</c:v>
                </c:pt>
                <c:pt idx="250">
                  <c:v>0</c:v>
                </c:pt>
                <c:pt idx="251">
                  <c:v>2.5</c:v>
                </c:pt>
                <c:pt idx="252">
                  <c:v>0</c:v>
                </c:pt>
                <c:pt idx="253">
                  <c:v>0</c:v>
                </c:pt>
                <c:pt idx="254">
                  <c:v>1.9333333333333333</c:v>
                </c:pt>
                <c:pt idx="255">
                  <c:v>0</c:v>
                </c:pt>
                <c:pt idx="256">
                  <c:v>0</c:v>
                </c:pt>
                <c:pt idx="257">
                  <c:v>2.6</c:v>
                </c:pt>
                <c:pt idx="258">
                  <c:v>0</c:v>
                </c:pt>
                <c:pt idx="259">
                  <c:v>0</c:v>
                </c:pt>
                <c:pt idx="260">
                  <c:v>1.8333333333333333</c:v>
                </c:pt>
                <c:pt idx="261">
                  <c:v>3.0909090909090908</c:v>
                </c:pt>
                <c:pt idx="262">
                  <c:v>2.25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2</c:v>
                </c:pt>
                <c:pt idx="268">
                  <c:v>0.8666666666666667</c:v>
                </c:pt>
                <c:pt idx="269">
                  <c:v>0.34782608695652173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1.6363636363636365</c:v>
                </c:pt>
                <c:pt idx="274">
                  <c:v>2</c:v>
                </c:pt>
                <c:pt idx="275">
                  <c:v>0.41176470588235292</c:v>
                </c:pt>
                <c:pt idx="276">
                  <c:v>2.2000000000000002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1.0769230769230769</c:v>
                </c:pt>
                <c:pt idx="283">
                  <c:v>2.9230769230769229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0.6428571428571429</c:v>
                </c:pt>
                <c:pt idx="289">
                  <c:v>0.78260869565217395</c:v>
                </c:pt>
                <c:pt idx="290">
                  <c:v>0</c:v>
                </c:pt>
                <c:pt idx="291">
                  <c:v>2</c:v>
                </c:pt>
                <c:pt idx="292">
                  <c:v>1.411764705882353</c:v>
                </c:pt>
                <c:pt idx="293">
                  <c:v>0</c:v>
                </c:pt>
                <c:pt idx="294">
                  <c:v>0.61538461538461542</c:v>
                </c:pt>
                <c:pt idx="295">
                  <c:v>1.3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1.8571428571428572</c:v>
                </c:pt>
                <c:pt idx="304">
                  <c:v>0</c:v>
                </c:pt>
                <c:pt idx="305">
                  <c:v>0.4375</c:v>
                </c:pt>
                <c:pt idx="306">
                  <c:v>1.7894736842105263</c:v>
                </c:pt>
                <c:pt idx="307">
                  <c:v>0</c:v>
                </c:pt>
                <c:pt idx="308">
                  <c:v>0</c:v>
                </c:pt>
                <c:pt idx="309">
                  <c:v>2.1875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2.0416666666666665</c:v>
                </c:pt>
                <c:pt idx="314">
                  <c:v>0</c:v>
                </c:pt>
                <c:pt idx="315">
                  <c:v>1.8333333333333333</c:v>
                </c:pt>
                <c:pt idx="316">
                  <c:v>1.75</c:v>
                </c:pt>
                <c:pt idx="317">
                  <c:v>1.5</c:v>
                </c:pt>
                <c:pt idx="318">
                  <c:v>1.7777777777777777</c:v>
                </c:pt>
                <c:pt idx="319">
                  <c:v>1.75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0.21052631578947367</c:v>
                </c:pt>
                <c:pt idx="324">
                  <c:v>1.8461538461538463</c:v>
                </c:pt>
                <c:pt idx="325">
                  <c:v>0</c:v>
                </c:pt>
                <c:pt idx="326">
                  <c:v>0</c:v>
                </c:pt>
                <c:pt idx="327">
                  <c:v>0.70588235294117652</c:v>
                </c:pt>
                <c:pt idx="328">
                  <c:v>2</c:v>
                </c:pt>
                <c:pt idx="329">
                  <c:v>0</c:v>
                </c:pt>
                <c:pt idx="330">
                  <c:v>1.4444444444444444</c:v>
                </c:pt>
                <c:pt idx="331">
                  <c:v>1.9583333333333333</c:v>
                </c:pt>
                <c:pt idx="332">
                  <c:v>1.7777777777777777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1.6190476190476191</c:v>
                </c:pt>
                <c:pt idx="338">
                  <c:v>1.5</c:v>
                </c:pt>
                <c:pt idx="339">
                  <c:v>0</c:v>
                </c:pt>
                <c:pt idx="340">
                  <c:v>2.5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0.2</c:v>
                </c:pt>
                <c:pt idx="345">
                  <c:v>1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1.4583333333333333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1.7222222222222223</c:v>
                </c:pt>
                <c:pt idx="355">
                  <c:v>0</c:v>
                </c:pt>
                <c:pt idx="356">
                  <c:v>2.3636363636363638</c:v>
                </c:pt>
                <c:pt idx="357">
                  <c:v>1.48</c:v>
                </c:pt>
                <c:pt idx="358">
                  <c:v>0</c:v>
                </c:pt>
                <c:pt idx="359">
                  <c:v>1.8181818181818181</c:v>
                </c:pt>
                <c:pt idx="360">
                  <c:v>2.4285714285714284</c:v>
                </c:pt>
                <c:pt idx="361">
                  <c:v>1.6923076923076923</c:v>
                </c:pt>
                <c:pt idx="362">
                  <c:v>1.1578947368421053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2.75</c:v>
                </c:pt>
                <c:pt idx="368">
                  <c:v>0.8571428571428571</c:v>
                </c:pt>
                <c:pt idx="369">
                  <c:v>0</c:v>
                </c:pt>
                <c:pt idx="370">
                  <c:v>0</c:v>
                </c:pt>
                <c:pt idx="371">
                  <c:v>0.25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1.9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0.89655172413793105</c:v>
                </c:pt>
                <c:pt idx="384">
                  <c:v>1.68</c:v>
                </c:pt>
                <c:pt idx="385">
                  <c:v>1.5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1.7857142857142858</c:v>
                </c:pt>
                <c:pt idx="390">
                  <c:v>1.5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2.6</c:v>
                </c:pt>
                <c:pt idx="396">
                  <c:v>0</c:v>
                </c:pt>
                <c:pt idx="397">
                  <c:v>0.94444444444444442</c:v>
                </c:pt>
                <c:pt idx="398">
                  <c:v>1.7142857142857142</c:v>
                </c:pt>
                <c:pt idx="399">
                  <c:v>2.3636363636363638</c:v>
                </c:pt>
                <c:pt idx="400">
                  <c:v>2.4545454545454546</c:v>
                </c:pt>
                <c:pt idx="401">
                  <c:v>2.0444444444444443</c:v>
                </c:pt>
                <c:pt idx="402">
                  <c:v>0</c:v>
                </c:pt>
                <c:pt idx="403">
                  <c:v>1.5161290322580645</c:v>
                </c:pt>
                <c:pt idx="404">
                  <c:v>0.30303030303030304</c:v>
                </c:pt>
                <c:pt idx="405">
                  <c:v>0</c:v>
                </c:pt>
                <c:pt idx="406">
                  <c:v>1.5625</c:v>
                </c:pt>
                <c:pt idx="407">
                  <c:v>0</c:v>
                </c:pt>
                <c:pt idx="408">
                  <c:v>1.5294117647058822</c:v>
                </c:pt>
                <c:pt idx="409">
                  <c:v>2.3571428571428572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1.6190476190476191</c:v>
                </c:pt>
                <c:pt idx="416">
                  <c:v>1.8125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0.61111111111111116</c:v>
                </c:pt>
                <c:pt idx="422">
                  <c:v>0</c:v>
                </c:pt>
                <c:pt idx="423">
                  <c:v>1.48</c:v>
                </c:pt>
                <c:pt idx="424">
                  <c:v>1.6470588235294117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1.8333333333333333</c:v>
                </c:pt>
                <c:pt idx="432">
                  <c:v>0</c:v>
                </c:pt>
                <c:pt idx="433">
                  <c:v>0</c:v>
                </c:pt>
                <c:pt idx="434">
                  <c:v>0.85</c:v>
                </c:pt>
                <c:pt idx="435">
                  <c:v>1.2777777777777777</c:v>
                </c:pt>
                <c:pt idx="436">
                  <c:v>0</c:v>
                </c:pt>
                <c:pt idx="437">
                  <c:v>0</c:v>
                </c:pt>
                <c:pt idx="438">
                  <c:v>1.76</c:v>
                </c:pt>
                <c:pt idx="439">
                  <c:v>0</c:v>
                </c:pt>
                <c:pt idx="440">
                  <c:v>1.5909090909090908</c:v>
                </c:pt>
                <c:pt idx="441">
                  <c:v>0</c:v>
                </c:pt>
                <c:pt idx="442">
                  <c:v>0.5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1.25</c:v>
                </c:pt>
                <c:pt idx="449">
                  <c:v>1.7037037037037037</c:v>
                </c:pt>
                <c:pt idx="450">
                  <c:v>0</c:v>
                </c:pt>
                <c:pt idx="451">
                  <c:v>1.52</c:v>
                </c:pt>
                <c:pt idx="452">
                  <c:v>1.3333333333333333</c:v>
                </c:pt>
                <c:pt idx="453">
                  <c:v>0</c:v>
                </c:pt>
                <c:pt idx="454">
                  <c:v>0</c:v>
                </c:pt>
                <c:pt idx="455">
                  <c:v>0.2857142857142857</c:v>
                </c:pt>
                <c:pt idx="456">
                  <c:v>2.1764705882352939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2.75</c:v>
                </c:pt>
                <c:pt idx="462">
                  <c:v>0</c:v>
                </c:pt>
                <c:pt idx="463">
                  <c:v>0</c:v>
                </c:pt>
                <c:pt idx="464">
                  <c:v>2.25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1.2777777777777777</c:v>
                </c:pt>
                <c:pt idx="469">
                  <c:v>0</c:v>
                </c:pt>
                <c:pt idx="470">
                  <c:v>1.0384615384615385</c:v>
                </c:pt>
                <c:pt idx="471">
                  <c:v>0.89473684210526316</c:v>
                </c:pt>
                <c:pt idx="472">
                  <c:v>1.971830985915493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0.44444444444444442</c:v>
                </c:pt>
                <c:pt idx="479">
                  <c:v>0</c:v>
                </c:pt>
                <c:pt idx="480">
                  <c:v>0</c:v>
                </c:pt>
                <c:pt idx="481">
                  <c:v>0.33333333333333331</c:v>
                </c:pt>
                <c:pt idx="482">
                  <c:v>0</c:v>
                </c:pt>
                <c:pt idx="483">
                  <c:v>2.0727272727272728</c:v>
                </c:pt>
                <c:pt idx="484">
                  <c:v>1.35</c:v>
                </c:pt>
                <c:pt idx="485">
                  <c:v>0</c:v>
                </c:pt>
                <c:pt idx="486">
                  <c:v>2.2352941176470589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1.4347826086956521</c:v>
                </c:pt>
                <c:pt idx="491">
                  <c:v>1.8571428571428572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1.7692307692307692</c:v>
                </c:pt>
                <c:pt idx="503">
                  <c:v>0</c:v>
                </c:pt>
                <c:pt idx="504">
                  <c:v>2.2222222222222223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1.6666666666666667</c:v>
                </c:pt>
                <c:pt idx="509">
                  <c:v>1.911764705882353</c:v>
                </c:pt>
                <c:pt idx="510">
                  <c:v>1.6521739130434783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2.4285714285714284</c:v>
                </c:pt>
                <c:pt idx="515">
                  <c:v>0.73913043478260865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1.75</c:v>
                </c:pt>
                <c:pt idx="522">
                  <c:v>1.7647058823529411</c:v>
                </c:pt>
                <c:pt idx="523">
                  <c:v>0</c:v>
                </c:pt>
                <c:pt idx="524">
                  <c:v>1.0909090909090908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0.7</c:v>
                </c:pt>
                <c:pt idx="530">
                  <c:v>1.875</c:v>
                </c:pt>
                <c:pt idx="531">
                  <c:v>0</c:v>
                </c:pt>
                <c:pt idx="532">
                  <c:v>1.1333333333333333</c:v>
                </c:pt>
                <c:pt idx="533">
                  <c:v>2.2000000000000002</c:v>
                </c:pt>
                <c:pt idx="534">
                  <c:v>0.88888888888888884</c:v>
                </c:pt>
                <c:pt idx="535">
                  <c:v>1.5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1.9375</c:v>
                </c:pt>
                <c:pt idx="542">
                  <c:v>1.8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1.8095238095238095</c:v>
                </c:pt>
                <c:pt idx="547">
                  <c:v>0.4</c:v>
                </c:pt>
                <c:pt idx="548">
                  <c:v>2.1578947368421053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1.9516129032258065</c:v>
                </c:pt>
                <c:pt idx="553">
                  <c:v>2</c:v>
                </c:pt>
                <c:pt idx="554">
                  <c:v>1.6</c:v>
                </c:pt>
                <c:pt idx="555">
                  <c:v>0.68421052631578949</c:v>
                </c:pt>
                <c:pt idx="556">
                  <c:v>1.75</c:v>
                </c:pt>
                <c:pt idx="557">
                  <c:v>0</c:v>
                </c:pt>
                <c:pt idx="558">
                  <c:v>0.3888888888888889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1.7241379310344827</c:v>
                </c:pt>
                <c:pt idx="571">
                  <c:v>0</c:v>
                </c:pt>
                <c:pt idx="572">
                  <c:v>1.59375</c:v>
                </c:pt>
                <c:pt idx="573">
                  <c:v>0.5</c:v>
                </c:pt>
                <c:pt idx="574">
                  <c:v>0</c:v>
                </c:pt>
                <c:pt idx="575">
                  <c:v>0.44444444444444442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1.8461538461538463</c:v>
                </c:pt>
                <c:pt idx="580">
                  <c:v>2.3076923076923075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2.5</c:v>
                </c:pt>
                <c:pt idx="589">
                  <c:v>1.625</c:v>
                </c:pt>
                <c:pt idx="590">
                  <c:v>1.2727272727272727</c:v>
                </c:pt>
                <c:pt idx="591">
                  <c:v>0.5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0.61111111111111116</c:v>
                </c:pt>
                <c:pt idx="597">
                  <c:v>0</c:v>
                </c:pt>
                <c:pt idx="598">
                  <c:v>0.92307692307692313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0.8571428571428571</c:v>
                </c:pt>
                <c:pt idx="606">
                  <c:v>1.3214285714285714</c:v>
                </c:pt>
                <c:pt idx="607">
                  <c:v>0</c:v>
                </c:pt>
                <c:pt idx="608">
                  <c:v>0</c:v>
                </c:pt>
                <c:pt idx="609">
                  <c:v>0.9375</c:v>
                </c:pt>
                <c:pt idx="610">
                  <c:v>1.9444444444444444</c:v>
                </c:pt>
                <c:pt idx="611">
                  <c:v>0</c:v>
                </c:pt>
                <c:pt idx="612">
                  <c:v>1</c:v>
                </c:pt>
                <c:pt idx="613">
                  <c:v>0</c:v>
                </c:pt>
                <c:pt idx="614">
                  <c:v>2.2666666666666666</c:v>
                </c:pt>
                <c:pt idx="615">
                  <c:v>0</c:v>
                </c:pt>
                <c:pt idx="616">
                  <c:v>0</c:v>
                </c:pt>
                <c:pt idx="617">
                  <c:v>0.96153846153846156</c:v>
                </c:pt>
                <c:pt idx="618">
                  <c:v>0</c:v>
                </c:pt>
                <c:pt idx="619">
                  <c:v>0</c:v>
                </c:pt>
                <c:pt idx="620">
                  <c:v>1.2857142857142858</c:v>
                </c:pt>
                <c:pt idx="621">
                  <c:v>0</c:v>
                </c:pt>
                <c:pt idx="622">
                  <c:v>1.6521739130434783</c:v>
                </c:pt>
                <c:pt idx="623">
                  <c:v>0.54545454545454541</c:v>
                </c:pt>
                <c:pt idx="624">
                  <c:v>1.4</c:v>
                </c:pt>
                <c:pt idx="625">
                  <c:v>1.3461538461538463</c:v>
                </c:pt>
                <c:pt idx="626">
                  <c:v>2</c:v>
                </c:pt>
                <c:pt idx="627">
                  <c:v>1.7391304347826086</c:v>
                </c:pt>
                <c:pt idx="628">
                  <c:v>2</c:v>
                </c:pt>
                <c:pt idx="629">
                  <c:v>2.1875</c:v>
                </c:pt>
                <c:pt idx="630">
                  <c:v>0</c:v>
                </c:pt>
                <c:pt idx="631">
                  <c:v>1.9411764705882353</c:v>
                </c:pt>
                <c:pt idx="632">
                  <c:v>0</c:v>
                </c:pt>
                <c:pt idx="633">
                  <c:v>0.5</c:v>
                </c:pt>
                <c:pt idx="634">
                  <c:v>1.5</c:v>
                </c:pt>
                <c:pt idx="635">
                  <c:v>1.7894736842105263</c:v>
                </c:pt>
                <c:pt idx="636">
                  <c:v>0.81818181818181823</c:v>
                </c:pt>
                <c:pt idx="637">
                  <c:v>1.8</c:v>
                </c:pt>
                <c:pt idx="638">
                  <c:v>1.7857142857142858</c:v>
                </c:pt>
                <c:pt idx="639">
                  <c:v>0</c:v>
                </c:pt>
                <c:pt idx="640">
                  <c:v>1.8666666666666667</c:v>
                </c:pt>
                <c:pt idx="641">
                  <c:v>1.6129032258064515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1.1666666666666667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2.4166666666666665</c:v>
                </c:pt>
                <c:pt idx="660">
                  <c:v>0.3</c:v>
                </c:pt>
                <c:pt idx="661">
                  <c:v>0</c:v>
                </c:pt>
                <c:pt idx="662">
                  <c:v>1.3125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2.5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1.7142857142857142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0.96296296296296291</c:v>
                </c:pt>
                <c:pt idx="678">
                  <c:v>1.7037037037037037</c:v>
                </c:pt>
                <c:pt idx="679">
                  <c:v>0</c:v>
                </c:pt>
                <c:pt idx="680">
                  <c:v>0.22222222222222221</c:v>
                </c:pt>
                <c:pt idx="681">
                  <c:v>1.8387096774193548</c:v>
                </c:pt>
                <c:pt idx="682">
                  <c:v>0</c:v>
                </c:pt>
                <c:pt idx="683">
                  <c:v>0.6875</c:v>
                </c:pt>
                <c:pt idx="684">
                  <c:v>1.0344827586206897</c:v>
                </c:pt>
                <c:pt idx="685">
                  <c:v>0</c:v>
                </c:pt>
                <c:pt idx="686">
                  <c:v>1.7777777777777777</c:v>
                </c:pt>
                <c:pt idx="687">
                  <c:v>1.5555555555555556</c:v>
                </c:pt>
                <c:pt idx="688">
                  <c:v>0</c:v>
                </c:pt>
                <c:pt idx="689">
                  <c:v>0</c:v>
                </c:pt>
                <c:pt idx="690">
                  <c:v>2.0555555555555554</c:v>
                </c:pt>
                <c:pt idx="691">
                  <c:v>1</c:v>
                </c:pt>
                <c:pt idx="692">
                  <c:v>1.5151515151515151</c:v>
                </c:pt>
                <c:pt idx="693">
                  <c:v>1.6190476190476191</c:v>
                </c:pt>
                <c:pt idx="694">
                  <c:v>1.7647058823529411</c:v>
                </c:pt>
                <c:pt idx="695">
                  <c:v>1.0714285714285714</c:v>
                </c:pt>
                <c:pt idx="696">
                  <c:v>0</c:v>
                </c:pt>
                <c:pt idx="697">
                  <c:v>0.90476190476190477</c:v>
                </c:pt>
                <c:pt idx="698">
                  <c:v>0</c:v>
                </c:pt>
                <c:pt idx="699">
                  <c:v>0</c:v>
                </c:pt>
                <c:pt idx="700">
                  <c:v>2.8888888888888888</c:v>
                </c:pt>
                <c:pt idx="701">
                  <c:v>2.2142857142857144</c:v>
                </c:pt>
                <c:pt idx="702">
                  <c:v>0</c:v>
                </c:pt>
                <c:pt idx="703">
                  <c:v>2.15</c:v>
                </c:pt>
                <c:pt idx="704">
                  <c:v>1.8461538461538463</c:v>
                </c:pt>
                <c:pt idx="705">
                  <c:v>1.6666666666666667</c:v>
                </c:pt>
                <c:pt idx="706">
                  <c:v>1.8666666666666667</c:v>
                </c:pt>
                <c:pt idx="707">
                  <c:v>0</c:v>
                </c:pt>
                <c:pt idx="708">
                  <c:v>1.68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0.21428571428571427</c:v>
                </c:pt>
                <c:pt idx="715">
                  <c:v>1.8181818181818181</c:v>
                </c:pt>
                <c:pt idx="716">
                  <c:v>2.0666666666666669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2.2222222222222223</c:v>
                </c:pt>
                <c:pt idx="723">
                  <c:v>0</c:v>
                </c:pt>
                <c:pt idx="724">
                  <c:v>0</c:v>
                </c:pt>
                <c:pt idx="725">
                  <c:v>1.7037037037037037</c:v>
                </c:pt>
                <c:pt idx="726">
                  <c:v>1.096774193548387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1.7272727272727273</c:v>
                </c:pt>
                <c:pt idx="732">
                  <c:v>0</c:v>
                </c:pt>
                <c:pt idx="733">
                  <c:v>0</c:v>
                </c:pt>
                <c:pt idx="734">
                  <c:v>0.91891891891891897</c:v>
                </c:pt>
                <c:pt idx="735">
                  <c:v>0</c:v>
                </c:pt>
                <c:pt idx="736">
                  <c:v>1.5384615384615385</c:v>
                </c:pt>
                <c:pt idx="737">
                  <c:v>1.6923076923076923</c:v>
                </c:pt>
                <c:pt idx="738">
                  <c:v>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2</c:v>
                </c:pt>
                <c:pt idx="743">
                  <c:v>0</c:v>
                </c:pt>
                <c:pt idx="744">
                  <c:v>0</c:v>
                </c:pt>
                <c:pt idx="745">
                  <c:v>1.8181818181818181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1.8333333333333333</c:v>
                </c:pt>
                <c:pt idx="750">
                  <c:v>0</c:v>
                </c:pt>
                <c:pt idx="751">
                  <c:v>0</c:v>
                </c:pt>
                <c:pt idx="752">
                  <c:v>2.1363636363636362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0.91666666666666663</c:v>
                </c:pt>
                <c:pt idx="759">
                  <c:v>0</c:v>
                </c:pt>
                <c:pt idx="760">
                  <c:v>0</c:v>
                </c:pt>
                <c:pt idx="761">
                  <c:v>2</c:v>
                </c:pt>
                <c:pt idx="762">
                  <c:v>0</c:v>
                </c:pt>
                <c:pt idx="763">
                  <c:v>1.8461538461538463</c:v>
                </c:pt>
                <c:pt idx="764">
                  <c:v>0</c:v>
                </c:pt>
                <c:pt idx="765">
                  <c:v>1.8461538461538463</c:v>
                </c:pt>
                <c:pt idx="766">
                  <c:v>1.75</c:v>
                </c:pt>
                <c:pt idx="767">
                  <c:v>0</c:v>
                </c:pt>
                <c:pt idx="768">
                  <c:v>1.7333333333333334</c:v>
                </c:pt>
                <c:pt idx="769">
                  <c:v>1.0857142857142856</c:v>
                </c:pt>
                <c:pt idx="770">
                  <c:v>0</c:v>
                </c:pt>
                <c:pt idx="771">
                  <c:v>3</c:v>
                </c:pt>
                <c:pt idx="772">
                  <c:v>0</c:v>
                </c:pt>
                <c:pt idx="773">
                  <c:v>0</c:v>
                </c:pt>
                <c:pt idx="774">
                  <c:v>1.5789473684210527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1.8</c:v>
                </c:pt>
                <c:pt idx="779">
                  <c:v>0.9642857142857143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2.4444444444444446</c:v>
                </c:pt>
                <c:pt idx="784">
                  <c:v>0</c:v>
                </c:pt>
                <c:pt idx="785">
                  <c:v>2.6</c:v>
                </c:pt>
                <c:pt idx="786">
                  <c:v>0</c:v>
                </c:pt>
                <c:pt idx="787">
                  <c:v>0</c:v>
                </c:pt>
                <c:pt idx="788">
                  <c:v>0.967741935483871</c:v>
                </c:pt>
                <c:pt idx="789">
                  <c:v>1.7272727272727273</c:v>
                </c:pt>
                <c:pt idx="790">
                  <c:v>0</c:v>
                </c:pt>
                <c:pt idx="791">
                  <c:v>1.0303030303030303</c:v>
                </c:pt>
                <c:pt idx="792">
                  <c:v>2.6666666666666665</c:v>
                </c:pt>
                <c:pt idx="793">
                  <c:v>1.75</c:v>
                </c:pt>
                <c:pt idx="794">
                  <c:v>1.8421052631578947</c:v>
                </c:pt>
                <c:pt idx="795">
                  <c:v>0.875</c:v>
                </c:pt>
                <c:pt idx="796">
                  <c:v>1.173913043478261</c:v>
                </c:pt>
                <c:pt idx="797">
                  <c:v>1</c:v>
                </c:pt>
                <c:pt idx="798">
                  <c:v>0.93333333333333335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1.75</c:v>
                </c:pt>
                <c:pt idx="808">
                  <c:v>0</c:v>
                </c:pt>
                <c:pt idx="809">
                  <c:v>1.5384615384615385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1.5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0.56000000000000005</c:v>
                </c:pt>
                <c:pt idx="819">
                  <c:v>0</c:v>
                </c:pt>
                <c:pt idx="820">
                  <c:v>0</c:v>
                </c:pt>
                <c:pt idx="821">
                  <c:v>1.8571428571428572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0.8571428571428571</c:v>
                </c:pt>
                <c:pt idx="826">
                  <c:v>1.8064516129032258</c:v>
                </c:pt>
                <c:pt idx="827">
                  <c:v>2</c:v>
                </c:pt>
                <c:pt idx="828">
                  <c:v>0</c:v>
                </c:pt>
                <c:pt idx="829">
                  <c:v>2.1052631578947367</c:v>
                </c:pt>
                <c:pt idx="830">
                  <c:v>0</c:v>
                </c:pt>
                <c:pt idx="831">
                  <c:v>1.35</c:v>
                </c:pt>
                <c:pt idx="832">
                  <c:v>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1.7777777777777777</c:v>
                </c:pt>
                <c:pt idx="837">
                  <c:v>0</c:v>
                </c:pt>
                <c:pt idx="838">
                  <c:v>0</c:v>
                </c:pt>
                <c:pt idx="839">
                  <c:v>2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1.5357142857142858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1.7931034482758621</c:v>
                </c:pt>
                <c:pt idx="850">
                  <c:v>0</c:v>
                </c:pt>
                <c:pt idx="851">
                  <c:v>1.7777777777777777</c:v>
                </c:pt>
                <c:pt idx="852">
                  <c:v>0</c:v>
                </c:pt>
                <c:pt idx="853">
                  <c:v>1.5</c:v>
                </c:pt>
                <c:pt idx="854">
                  <c:v>0</c:v>
                </c:pt>
                <c:pt idx="855">
                  <c:v>1.7647058823529411</c:v>
                </c:pt>
                <c:pt idx="856">
                  <c:v>0</c:v>
                </c:pt>
                <c:pt idx="857">
                  <c:v>1.4090909090909092</c:v>
                </c:pt>
                <c:pt idx="858">
                  <c:v>0</c:v>
                </c:pt>
                <c:pt idx="859">
                  <c:v>1.4583333333333333</c:v>
                </c:pt>
                <c:pt idx="860">
                  <c:v>2.1666666666666665</c:v>
                </c:pt>
                <c:pt idx="861">
                  <c:v>2.5454545454545454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1.125</c:v>
                </c:pt>
                <c:pt idx="866">
                  <c:v>2.6</c:v>
                </c:pt>
                <c:pt idx="867">
                  <c:v>0</c:v>
                </c:pt>
                <c:pt idx="868">
                  <c:v>1.8</c:v>
                </c:pt>
                <c:pt idx="869">
                  <c:v>1.0666666666666667</c:v>
                </c:pt>
                <c:pt idx="870">
                  <c:v>1.1923076923076923</c:v>
                </c:pt>
                <c:pt idx="871">
                  <c:v>1.7391304347826086</c:v>
                </c:pt>
                <c:pt idx="872">
                  <c:v>2.4615384615384617</c:v>
                </c:pt>
              </c:numCache>
            </c:numRef>
          </c:yVal>
          <c:smooth val="0"/>
        </c:ser>
        <c:ser>
          <c:idx val="0"/>
          <c:order val="0"/>
          <c:tx>
            <c:v>High Tannins #2, Range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'#2'!$AD$2:$AD$24</c:f>
              <c:numCache>
                <c:formatCode>General</c:formatCode>
                <c:ptCount val="23"/>
                <c:pt idx="0">
                  <c:v>0.76470588235294112</c:v>
                </c:pt>
                <c:pt idx="1">
                  <c:v>0.82352941176470584</c:v>
                </c:pt>
                <c:pt idx="2">
                  <c:v>1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0.76470588235294112</c:v>
                </c:pt>
                <c:pt idx="6">
                  <c:v>0.91666666666666663</c:v>
                </c:pt>
                <c:pt idx="7">
                  <c:v>1</c:v>
                </c:pt>
                <c:pt idx="8">
                  <c:v>0.9285714285714286</c:v>
                </c:pt>
                <c:pt idx="9">
                  <c:v>1</c:v>
                </c:pt>
                <c:pt idx="10">
                  <c:v>0.8</c:v>
                </c:pt>
                <c:pt idx="11">
                  <c:v>0.92307692307692313</c:v>
                </c:pt>
                <c:pt idx="12">
                  <c:v>0.66666666666666663</c:v>
                </c:pt>
                <c:pt idx="13">
                  <c:v>0.7142857142857143</c:v>
                </c:pt>
                <c:pt idx="14">
                  <c:v>0.9375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0.91666666666666663</c:v>
                </c:pt>
                <c:pt idx="19">
                  <c:v>1</c:v>
                </c:pt>
                <c:pt idx="20">
                  <c:v>0.8</c:v>
                </c:pt>
                <c:pt idx="21">
                  <c:v>0.66666666666666663</c:v>
                </c:pt>
                <c:pt idx="22">
                  <c:v>0.9285714285714286</c:v>
                </c:pt>
              </c:numCache>
            </c:numRef>
          </c:xVal>
          <c:yVal>
            <c:numRef>
              <c:f>'#2'!$AE$2:$AE$24</c:f>
              <c:numCache>
                <c:formatCode>General</c:formatCode>
                <c:ptCount val="23"/>
                <c:pt idx="0">
                  <c:v>0.70588235294117652</c:v>
                </c:pt>
                <c:pt idx="1">
                  <c:v>0.70588235294117652</c:v>
                </c:pt>
                <c:pt idx="2">
                  <c:v>0.72727272727272729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0.82352941176470584</c:v>
                </c:pt>
                <c:pt idx="6">
                  <c:v>0.83333333333333337</c:v>
                </c:pt>
                <c:pt idx="7">
                  <c:v>0.83333333333333337</c:v>
                </c:pt>
                <c:pt idx="8">
                  <c:v>0.8571428571428571</c:v>
                </c:pt>
                <c:pt idx="9">
                  <c:v>0.88888888888888884</c:v>
                </c:pt>
                <c:pt idx="10">
                  <c:v>0.9</c:v>
                </c:pt>
                <c:pt idx="11">
                  <c:v>0.92307692307692313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1.1111111111111112</c:v>
                </c:pt>
                <c:pt idx="17">
                  <c:v>1.1428571428571428</c:v>
                </c:pt>
                <c:pt idx="18">
                  <c:v>1.1666666666666667</c:v>
                </c:pt>
                <c:pt idx="19">
                  <c:v>1.1666666666666667</c:v>
                </c:pt>
                <c:pt idx="20">
                  <c:v>1.2</c:v>
                </c:pt>
                <c:pt idx="21">
                  <c:v>1.25</c:v>
                </c:pt>
                <c:pt idx="22">
                  <c:v>1.2857142857142858</c:v>
                </c:pt>
              </c:numCache>
            </c:numRef>
          </c:yVal>
          <c:smooth val="0"/>
        </c:ser>
        <c:ser>
          <c:idx val="3"/>
          <c:order val="3"/>
          <c:tx>
            <c:v>Low Tannins # 20, Range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'#2'!$AG$2:$AG$9</c:f>
              <c:numCache>
                <c:formatCode>General</c:formatCode>
                <c:ptCount val="8"/>
                <c:pt idx="0">
                  <c:v>1</c:v>
                </c:pt>
                <c:pt idx="1">
                  <c:v>0.875</c:v>
                </c:pt>
                <c:pt idx="2">
                  <c:v>0.8</c:v>
                </c:pt>
                <c:pt idx="3">
                  <c:v>0.73333333333333328</c:v>
                </c:pt>
                <c:pt idx="4">
                  <c:v>0.77777777777777779</c:v>
                </c:pt>
                <c:pt idx="5">
                  <c:v>0.875</c:v>
                </c:pt>
                <c:pt idx="6">
                  <c:v>1</c:v>
                </c:pt>
                <c:pt idx="7">
                  <c:v>0.8571428571428571</c:v>
                </c:pt>
              </c:numCache>
            </c:numRef>
          </c:xVal>
          <c:yVal>
            <c:numRef>
              <c:f>'#2'!$AH$2:$AH$9</c:f>
              <c:numCache>
                <c:formatCode>General</c:formatCode>
                <c:ptCount val="8"/>
                <c:pt idx="0">
                  <c:v>0.22222222222222221</c:v>
                </c:pt>
                <c:pt idx="1">
                  <c:v>0.25</c:v>
                </c:pt>
                <c:pt idx="2">
                  <c:v>0.3</c:v>
                </c:pt>
                <c:pt idx="3">
                  <c:v>0.4</c:v>
                </c:pt>
                <c:pt idx="4">
                  <c:v>0.44444444444444442</c:v>
                </c:pt>
                <c:pt idx="5">
                  <c:v>0.5</c:v>
                </c:pt>
                <c:pt idx="6">
                  <c:v>0.5</c:v>
                </c:pt>
                <c:pt idx="7">
                  <c:v>0.6428571428571429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2800"/>
        <c:axId val="57535104"/>
      </c:scatterChart>
      <c:valAx>
        <c:axId val="57532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7535104"/>
        <c:crosses val="autoZero"/>
        <c:crossBetween val="midCat"/>
      </c:valAx>
      <c:valAx>
        <c:axId val="57535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75328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7483355205599305"/>
          <c:y val="5.1292397067489254E-2"/>
          <c:w val="0.32516644794400701"/>
          <c:h val="0.3086151069589681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1154045559119939E-2"/>
          <c:y val="1.7423325296329395E-2"/>
          <c:w val="0.64089306491327758"/>
          <c:h val="0.87825750947798187"/>
        </c:manualLayout>
      </c:layout>
      <c:scatterChart>
        <c:scatterStyle val="lineMarker"/>
        <c:varyColors val="0"/>
        <c:ser>
          <c:idx val="1"/>
          <c:order val="0"/>
          <c:tx>
            <c:v>Ave O/C and H/C of Samples</c:v>
          </c:tx>
          <c:spPr>
            <a:ln w="28575">
              <a:noFill/>
            </a:ln>
          </c:spPr>
          <c:xVal>
            <c:numRef>
              <c:f>'All data'!$BV$2:$BV$61</c:f>
              <c:numCache>
                <c:formatCode>General</c:formatCode>
                <c:ptCount val="60"/>
                <c:pt idx="0">
                  <c:v>0.4266378881351866</c:v>
                </c:pt>
                <c:pt idx="1">
                  <c:v>0.4209178585667866</c:v>
                </c:pt>
                <c:pt idx="2">
                  <c:v>0.39298756624760678</c:v>
                </c:pt>
                <c:pt idx="3">
                  <c:v>0.48049576218421935</c:v>
                </c:pt>
                <c:pt idx="4">
                  <c:v>0.43486543822301199</c:v>
                </c:pt>
                <c:pt idx="5">
                  <c:v>0.40312763411814956</c:v>
                </c:pt>
                <c:pt idx="6">
                  <c:v>0.32737705799637851</c:v>
                </c:pt>
                <c:pt idx="7">
                  <c:v>0.29759966323003806</c:v>
                </c:pt>
                <c:pt idx="8">
                  <c:v>0.30147558068128155</c:v>
                </c:pt>
                <c:pt idx="9">
                  <c:v>0.29424893650456496</c:v>
                </c:pt>
                <c:pt idx="10">
                  <c:v>0.44530635026384952</c:v>
                </c:pt>
                <c:pt idx="11">
                  <c:v>0.4505499204339608</c:v>
                </c:pt>
                <c:pt idx="12">
                  <c:v>0.38090008394505048</c:v>
                </c:pt>
                <c:pt idx="13">
                  <c:v>0.48843732264170431</c:v>
                </c:pt>
                <c:pt idx="14">
                  <c:v>0.47529600090141105</c:v>
                </c:pt>
                <c:pt idx="15">
                  <c:v>0.42493768199364546</c:v>
                </c:pt>
                <c:pt idx="16">
                  <c:v>0.40363808076662383</c:v>
                </c:pt>
                <c:pt idx="17">
                  <c:v>0.40647260884693925</c:v>
                </c:pt>
                <c:pt idx="18">
                  <c:v>0.41366670470369382</c:v>
                </c:pt>
                <c:pt idx="19">
                  <c:v>0.33424385642199089</c:v>
                </c:pt>
                <c:pt idx="20">
                  <c:v>0.38812889463495981</c:v>
                </c:pt>
                <c:pt idx="21">
                  <c:v>0.46095128481974129</c:v>
                </c:pt>
                <c:pt idx="22">
                  <c:v>0.45110289034451873</c:v>
                </c:pt>
                <c:pt idx="23">
                  <c:v>0.49606809651887179</c:v>
                </c:pt>
                <c:pt idx="24">
                  <c:v>0.43518640510951312</c:v>
                </c:pt>
                <c:pt idx="25">
                  <c:v>0.40841429883573316</c:v>
                </c:pt>
                <c:pt idx="26">
                  <c:v>0.37407818133125659</c:v>
                </c:pt>
                <c:pt idx="27">
                  <c:v>0.3853964183716686</c:v>
                </c:pt>
                <c:pt idx="28">
                  <c:v>0.45105942521936976</c:v>
                </c:pt>
                <c:pt idx="29">
                  <c:v>0.40993985639604358</c:v>
                </c:pt>
                <c:pt idx="30">
                  <c:v>0.41317765866365935</c:v>
                </c:pt>
                <c:pt idx="31">
                  <c:v>0.4409484220122028</c:v>
                </c:pt>
                <c:pt idx="32">
                  <c:v>0.4509781724939535</c:v>
                </c:pt>
                <c:pt idx="33">
                  <c:v>0.45663837897312826</c:v>
                </c:pt>
                <c:pt idx="34">
                  <c:v>0.43133837894158861</c:v>
                </c:pt>
                <c:pt idx="35">
                  <c:v>0.4191604216409025</c:v>
                </c:pt>
                <c:pt idx="36">
                  <c:v>0.41032893575957252</c:v>
                </c:pt>
                <c:pt idx="37">
                  <c:v>0.41314484817652702</c:v>
                </c:pt>
                <c:pt idx="38">
                  <c:v>0.39042056708388234</c:v>
                </c:pt>
                <c:pt idx="39">
                  <c:v>0.39168297590802004</c:v>
                </c:pt>
                <c:pt idx="40">
                  <c:v>0.40048865689907998</c:v>
                </c:pt>
                <c:pt idx="41">
                  <c:v>0.45077283238111282</c:v>
                </c:pt>
                <c:pt idx="42">
                  <c:v>0.37517598387699486</c:v>
                </c:pt>
                <c:pt idx="43">
                  <c:v>0.44353353286305769</c:v>
                </c:pt>
                <c:pt idx="44">
                  <c:v>0.41940024731230996</c:v>
                </c:pt>
                <c:pt idx="45">
                  <c:v>0.38891252359310535</c:v>
                </c:pt>
                <c:pt idx="46">
                  <c:v>0.37968445885013236</c:v>
                </c:pt>
                <c:pt idx="47">
                  <c:v>0.40315252240556876</c:v>
                </c:pt>
                <c:pt idx="48">
                  <c:v>0.41410959342002762</c:v>
                </c:pt>
                <c:pt idx="49">
                  <c:v>0.3571830277842199</c:v>
                </c:pt>
                <c:pt idx="50">
                  <c:v>0.33344729922618199</c:v>
                </c:pt>
                <c:pt idx="51">
                  <c:v>0.41866749908077</c:v>
                </c:pt>
                <c:pt idx="52">
                  <c:v>0.41409788944218229</c:v>
                </c:pt>
                <c:pt idx="53">
                  <c:v>0.43279911182251901</c:v>
                </c:pt>
                <c:pt idx="54">
                  <c:v>0.4007783495831308</c:v>
                </c:pt>
                <c:pt idx="55">
                  <c:v>0.42303879811211714</c:v>
                </c:pt>
                <c:pt idx="56">
                  <c:v>0.39010771058419924</c:v>
                </c:pt>
                <c:pt idx="57">
                  <c:v>0.37884587959268112</c:v>
                </c:pt>
                <c:pt idx="58">
                  <c:v>0.35837724166121998</c:v>
                </c:pt>
                <c:pt idx="59">
                  <c:v>0.3700904963631253</c:v>
                </c:pt>
              </c:numCache>
            </c:numRef>
          </c:xVal>
          <c:yVal>
            <c:numRef>
              <c:f>'All data'!$BW$2:$BW$61</c:f>
              <c:numCache>
                <c:formatCode>General</c:formatCode>
                <c:ptCount val="60"/>
                <c:pt idx="0">
                  <c:v>1.184458897727884</c:v>
                </c:pt>
                <c:pt idx="1">
                  <c:v>1.0744146971303814</c:v>
                </c:pt>
                <c:pt idx="2">
                  <c:v>1.1900895521781936</c:v>
                </c:pt>
                <c:pt idx="3">
                  <c:v>0.90548557707379151</c:v>
                </c:pt>
                <c:pt idx="4">
                  <c:v>1.0761392698926548</c:v>
                </c:pt>
                <c:pt idx="5">
                  <c:v>1.1739930294636132</c:v>
                </c:pt>
                <c:pt idx="6">
                  <c:v>1.293138623775326</c:v>
                </c:pt>
                <c:pt idx="7">
                  <c:v>1.3460132513994869</c:v>
                </c:pt>
                <c:pt idx="8">
                  <c:v>1.3362789700067197</c:v>
                </c:pt>
                <c:pt idx="9">
                  <c:v>1.4900277867431651</c:v>
                </c:pt>
                <c:pt idx="10">
                  <c:v>1.0421970354765173</c:v>
                </c:pt>
                <c:pt idx="11">
                  <c:v>1.0364688265028477</c:v>
                </c:pt>
                <c:pt idx="12">
                  <c:v>1.2668587670124516</c:v>
                </c:pt>
                <c:pt idx="13">
                  <c:v>0.98783751640831541</c:v>
                </c:pt>
                <c:pt idx="14">
                  <c:v>0.98915067473500629</c:v>
                </c:pt>
                <c:pt idx="15">
                  <c:v>1.1820605966689748</c:v>
                </c:pt>
                <c:pt idx="16">
                  <c:v>1.1861956284019066</c:v>
                </c:pt>
                <c:pt idx="17">
                  <c:v>1.2068875828671299</c:v>
                </c:pt>
                <c:pt idx="18">
                  <c:v>1.2238218483934249</c:v>
                </c:pt>
                <c:pt idx="19">
                  <c:v>1.54877275504957</c:v>
                </c:pt>
                <c:pt idx="20">
                  <c:v>1.3019629047698225</c:v>
                </c:pt>
                <c:pt idx="21">
                  <c:v>1.0308452638029084</c:v>
                </c:pt>
                <c:pt idx="22">
                  <c:v>1.0303926876047331</c:v>
                </c:pt>
                <c:pt idx="23">
                  <c:v>1.0463592713446084</c:v>
                </c:pt>
                <c:pt idx="24">
                  <c:v>1.1778416017550917</c:v>
                </c:pt>
                <c:pt idx="25">
                  <c:v>1.1492999651388394</c:v>
                </c:pt>
                <c:pt idx="26">
                  <c:v>1.2651509670837806</c:v>
                </c:pt>
                <c:pt idx="27">
                  <c:v>1.3298645787624834</c:v>
                </c:pt>
                <c:pt idx="28">
                  <c:v>1.1442679555494506</c:v>
                </c:pt>
                <c:pt idx="29">
                  <c:v>1.3311376251358311</c:v>
                </c:pt>
                <c:pt idx="30">
                  <c:v>1.0378958085129484</c:v>
                </c:pt>
                <c:pt idx="31">
                  <c:v>1.0198519836319813</c:v>
                </c:pt>
                <c:pt idx="32">
                  <c:v>0.97732854947275727</c:v>
                </c:pt>
                <c:pt idx="33">
                  <c:v>0.99190116488502944</c:v>
                </c:pt>
                <c:pt idx="34">
                  <c:v>1.059379216168836</c:v>
                </c:pt>
                <c:pt idx="35">
                  <c:v>1.1377572488261096</c:v>
                </c:pt>
                <c:pt idx="36">
                  <c:v>1.1712336656358318</c:v>
                </c:pt>
                <c:pt idx="37">
                  <c:v>1.1505859579688886</c:v>
                </c:pt>
                <c:pt idx="38">
                  <c:v>1.1268021994732003</c:v>
                </c:pt>
                <c:pt idx="39">
                  <c:v>1.220716226519992</c:v>
                </c:pt>
                <c:pt idx="40">
                  <c:v>1.1865847645174357</c:v>
                </c:pt>
                <c:pt idx="41">
                  <c:v>1.0235303614599449</c:v>
                </c:pt>
                <c:pt idx="42">
                  <c:v>1.2930339303836018</c:v>
                </c:pt>
                <c:pt idx="43">
                  <c:v>1.0866709397291165</c:v>
                </c:pt>
                <c:pt idx="44">
                  <c:v>1.0989848506280584</c:v>
                </c:pt>
                <c:pt idx="45">
                  <c:v>1.2440809029462276</c:v>
                </c:pt>
                <c:pt idx="46">
                  <c:v>1.2427598885815023</c:v>
                </c:pt>
                <c:pt idx="47">
                  <c:v>1.2216070982488918</c:v>
                </c:pt>
                <c:pt idx="48">
                  <c:v>1.126425518299877</c:v>
                </c:pt>
                <c:pt idx="49">
                  <c:v>1.3757732766162978</c:v>
                </c:pt>
                <c:pt idx="50">
                  <c:v>1.3859157355068823</c:v>
                </c:pt>
                <c:pt idx="51">
                  <c:v>1.0605287291817762</c:v>
                </c:pt>
                <c:pt idx="52">
                  <c:v>1.100341185875005</c:v>
                </c:pt>
                <c:pt idx="53">
                  <c:v>1.0235518676218587</c:v>
                </c:pt>
                <c:pt idx="54">
                  <c:v>1.250962043647134</c:v>
                </c:pt>
                <c:pt idx="55">
                  <c:v>1.1115847072390435</c:v>
                </c:pt>
                <c:pt idx="56">
                  <c:v>1.1265477741293235</c:v>
                </c:pt>
                <c:pt idx="57">
                  <c:v>1.2497650118199621</c:v>
                </c:pt>
                <c:pt idx="58">
                  <c:v>1.3044748457269073</c:v>
                </c:pt>
                <c:pt idx="59">
                  <c:v>1.4574208007037062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29632"/>
        <c:axId val="47904640"/>
      </c:scatterChart>
      <c:valAx>
        <c:axId val="47029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O/C</a:t>
                </a:r>
              </a:p>
            </c:rich>
          </c:tx>
          <c:layout>
            <c:manualLayout>
              <c:xMode val="edge"/>
              <c:yMode val="edge"/>
              <c:x val="0.45756504973915296"/>
              <c:y val="0.943436445444319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904640"/>
        <c:crosses val="autoZero"/>
        <c:crossBetween val="midCat"/>
      </c:valAx>
      <c:valAx>
        <c:axId val="47904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H/C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029632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2264476199734295"/>
          <c:y val="2.6235678873474153E-2"/>
          <c:w val="0.2773552380026571"/>
          <c:h val="0.12477731950172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9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766687"/>
              </p:ext>
            </p:extLst>
          </p:nvPr>
        </p:nvGraphicFramePr>
        <p:xfrm>
          <a:off x="990600" y="1066800"/>
          <a:ext cx="7391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72200" y="26670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need the all data. Just use the </a:t>
            </a:r>
            <a:r>
              <a:rPr lang="en-US" dirty="0" err="1" smtClean="0"/>
              <a:t>ave</a:t>
            </a:r>
            <a:r>
              <a:rPr lang="en-US" dirty="0" smtClean="0"/>
              <a:t> O/C and H/C and see if you see a trend. For example based on the trend I can see all fall on one line, that indicates </a:t>
            </a:r>
            <a:r>
              <a:rPr lang="en-US" dirty="0" err="1" smtClean="0"/>
              <a:t>methaltion</a:t>
            </a:r>
            <a:r>
              <a:rPr lang="en-US" dirty="0" smtClean="0"/>
              <a:t>/</a:t>
            </a:r>
            <a:r>
              <a:rPr lang="en-US" dirty="0" err="1" smtClean="0"/>
              <a:t>demathylation</a:t>
            </a:r>
            <a:r>
              <a:rPr lang="en-US" dirty="0" smtClean="0"/>
              <a:t> reactions. Check to see which sample are on the top and which are at the bottom of the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4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665532"/>
              </p:ext>
            </p:extLst>
          </p:nvPr>
        </p:nvGraphicFramePr>
        <p:xfrm>
          <a:off x="0" y="-5697"/>
          <a:ext cx="4953000" cy="3890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17587"/>
              </p:ext>
            </p:extLst>
          </p:nvPr>
        </p:nvGraphicFramePr>
        <p:xfrm>
          <a:off x="6400800" y="152400"/>
          <a:ext cx="2590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171057"/>
              </p:ext>
            </p:extLst>
          </p:nvPr>
        </p:nvGraphicFramePr>
        <p:xfrm>
          <a:off x="3962400" y="2514600"/>
          <a:ext cx="4876800" cy="343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648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these all the tannins? Or all the compounds in </a:t>
            </a:r>
            <a:r>
              <a:rPr lang="en-US" smtClean="0"/>
              <a:t>the sample?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940747"/>
              </p:ext>
            </p:extLst>
          </p:nvPr>
        </p:nvGraphicFramePr>
        <p:xfrm>
          <a:off x="990600" y="1066800"/>
          <a:ext cx="7391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606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</dc:creator>
  <cp:lastModifiedBy>peyton</cp:lastModifiedBy>
  <cp:revision>6</cp:revision>
  <dcterms:created xsi:type="dcterms:W3CDTF">2015-05-21T16:41:39Z</dcterms:created>
  <dcterms:modified xsi:type="dcterms:W3CDTF">2015-05-21T17:48:10Z</dcterms:modified>
</cp:coreProperties>
</file>