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5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F348-4468-46B1-BE3E-AE5C7DA8C5DD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8443-5D06-478C-A72D-18773B2E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2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F348-4468-46B1-BE3E-AE5C7DA8C5DD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8443-5D06-478C-A72D-18773B2E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1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F348-4468-46B1-BE3E-AE5C7DA8C5DD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8443-5D06-478C-A72D-18773B2E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9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F348-4468-46B1-BE3E-AE5C7DA8C5DD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8443-5D06-478C-A72D-18773B2E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1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F348-4468-46B1-BE3E-AE5C7DA8C5DD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8443-5D06-478C-A72D-18773B2E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6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F348-4468-46B1-BE3E-AE5C7DA8C5DD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8443-5D06-478C-A72D-18773B2E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6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F348-4468-46B1-BE3E-AE5C7DA8C5DD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8443-5D06-478C-A72D-18773B2E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9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F348-4468-46B1-BE3E-AE5C7DA8C5DD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8443-5D06-478C-A72D-18773B2E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0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F348-4468-46B1-BE3E-AE5C7DA8C5DD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8443-5D06-478C-A72D-18773B2E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F348-4468-46B1-BE3E-AE5C7DA8C5DD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8443-5D06-478C-A72D-18773B2E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3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F348-4468-46B1-BE3E-AE5C7DA8C5DD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8443-5D06-478C-A72D-18773B2E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7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CF348-4468-46B1-BE3E-AE5C7DA8C5DD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B8443-5D06-478C-A72D-18773B2E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814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05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8130180" cy="514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725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511175"/>
            <a:ext cx="9021763" cy="584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62400" y="493457"/>
            <a:ext cx="7401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Lipids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55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22" y="609600"/>
            <a:ext cx="9393238" cy="584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229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3400" y="609600"/>
            <a:ext cx="10117138" cy="584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048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511175"/>
            <a:ext cx="10612438" cy="584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0862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3888" y="511175"/>
            <a:ext cx="10393363" cy="584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052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014" y="545042"/>
            <a:ext cx="9345613" cy="584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350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345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</Words>
  <Application>Microsoft Office PowerPoint</Application>
  <PresentationFormat>On-screen Show (4:3)</PresentationFormat>
  <Paragraphs>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PNNL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peyton</dc:creator>
  <cp:lastModifiedBy>peyton</cp:lastModifiedBy>
  <cp:revision>3</cp:revision>
  <dcterms:created xsi:type="dcterms:W3CDTF">2016-01-21T19:53:36Z</dcterms:created>
  <dcterms:modified xsi:type="dcterms:W3CDTF">2016-01-22T01:07:56Z</dcterms:modified>
</cp:coreProperties>
</file>