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08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B2E3C-6D07-4562-A7D1-F41229939F9C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2A71D2-0BB0-4061-BFDF-32AC9A60A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33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39B5-BBA9-48D2-8602-11900C65FA35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D826-8B99-421E-8E34-ACB104DBF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2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39B5-BBA9-48D2-8602-11900C65FA35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D826-8B99-421E-8E34-ACB104DBF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13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39B5-BBA9-48D2-8602-11900C65FA35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D826-8B99-421E-8E34-ACB104DBF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3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39B5-BBA9-48D2-8602-11900C65FA35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D826-8B99-421E-8E34-ACB104DBF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5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39B5-BBA9-48D2-8602-11900C65FA35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D826-8B99-421E-8E34-ACB104DBF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62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39B5-BBA9-48D2-8602-11900C65FA35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D826-8B99-421E-8E34-ACB104DBF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21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39B5-BBA9-48D2-8602-11900C65FA35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D826-8B99-421E-8E34-ACB104DBF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9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39B5-BBA9-48D2-8602-11900C65FA35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D826-8B99-421E-8E34-ACB104DBF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25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39B5-BBA9-48D2-8602-11900C65FA35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D826-8B99-421E-8E34-ACB104DBF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03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39B5-BBA9-48D2-8602-11900C65FA35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D826-8B99-421E-8E34-ACB104DBF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19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39B5-BBA9-48D2-8602-11900C65FA35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D826-8B99-421E-8E34-ACB104DBF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06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639B5-BBA9-48D2-8602-11900C65FA35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ED826-8B99-421E-8E34-ACB104DBF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93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6678987"/>
              </p:ext>
            </p:extLst>
          </p:nvPr>
        </p:nvGraphicFramePr>
        <p:xfrm>
          <a:off x="-1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Graph" r:id="rId3" imgW="3718440" imgH="2895480" progId="Origin50.Graph">
                  <p:embed/>
                </p:oleObj>
              </mc:Choice>
              <mc:Fallback>
                <p:oleObj name="Graph" r:id="rId3" imgW="3718440" imgH="289548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" y="0"/>
                        <a:ext cx="91440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D826-8B99-421E-8E34-ACB104DBF203}" type="slidenum">
              <a:rPr lang="en-US" smtClean="0"/>
              <a:t>1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771332" y="1328034"/>
            <a:ext cx="83321" cy="897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772400" y="1147982"/>
            <a:ext cx="83321" cy="8973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7762875" y="1511400"/>
            <a:ext cx="102427" cy="1103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58200" y="13267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29600" y="13267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854653" y="1049735"/>
            <a:ext cx="1114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-1.5 </a:t>
            </a:r>
            <a:r>
              <a:rPr lang="en-US" sz="1200" dirty="0" err="1" smtClean="0"/>
              <a:t>kPa</a:t>
            </a:r>
            <a:endParaRPr lang="en-US" sz="1200" dirty="0" smtClean="0"/>
          </a:p>
          <a:p>
            <a:r>
              <a:rPr lang="en-US" sz="1200" dirty="0" smtClean="0"/>
              <a:t>-50 </a:t>
            </a:r>
            <a:r>
              <a:rPr lang="en-US" sz="1200" dirty="0" err="1" smtClean="0"/>
              <a:t>kPa</a:t>
            </a:r>
            <a:r>
              <a:rPr lang="en-US" sz="1200" dirty="0" smtClean="0"/>
              <a:t> </a:t>
            </a:r>
            <a:endParaRPr lang="en-US" sz="1200" dirty="0" smtClean="0"/>
          </a:p>
          <a:p>
            <a:r>
              <a:rPr lang="en-US" sz="1200" dirty="0" smtClean="0"/>
              <a:t>Matrix Factors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1489577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0417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9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Office Theme</vt:lpstr>
      <vt:lpstr>Graph</vt:lpstr>
      <vt:lpstr>PowerPoint Presentation</vt:lpstr>
      <vt:lpstr>PowerPoint Presentation</vt:lpstr>
    </vt:vector>
  </TitlesOfParts>
  <Company>PNNL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test</dc:creator>
  <cp:lastModifiedBy>Smith, Peyton</cp:lastModifiedBy>
  <cp:revision>3</cp:revision>
  <dcterms:created xsi:type="dcterms:W3CDTF">2015-01-23T21:58:43Z</dcterms:created>
  <dcterms:modified xsi:type="dcterms:W3CDTF">2018-02-02T02:45:33Z</dcterms:modified>
</cp:coreProperties>
</file>