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77" r:id="rId6"/>
    <p:sldId id="278" r:id="rId7"/>
    <p:sldId id="279" r:id="rId8"/>
    <p:sldId id="273" r:id="rId9"/>
    <p:sldId id="26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E60A1-23C2-4B30-9532-1C5EFBC6E793}" v="195" dt="2020-02-19T21:57:50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5280" autoAdjust="0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ren Wang" userId="a353bca95d5c1636" providerId="LiveId" clId="{D37E60A1-23C2-4B30-9532-1C5EFBC6E793}"/>
    <pc:docChg chg="undo custSel addSld delSld modSld sldOrd">
      <pc:chgData name="Jianren Wang" userId="a353bca95d5c1636" providerId="LiveId" clId="{D37E60A1-23C2-4B30-9532-1C5EFBC6E793}" dt="2020-02-19T21:57:50.657" v="260"/>
      <pc:docMkLst>
        <pc:docMk/>
      </pc:docMkLst>
      <pc:sldChg chg="addSp delSp modSp modTransition modAnim">
        <pc:chgData name="Jianren Wang" userId="a353bca95d5c1636" providerId="LiveId" clId="{D37E60A1-23C2-4B30-9532-1C5EFBC6E793}" dt="2020-02-19T19:38:48.699" v="225"/>
        <pc:sldMkLst>
          <pc:docMk/>
          <pc:sldMk cId="386739975" sldId="256"/>
        </pc:sldMkLst>
        <pc:picChg chg="add del mod">
          <ac:chgData name="Jianren Wang" userId="a353bca95d5c1636" providerId="LiveId" clId="{D37E60A1-23C2-4B30-9532-1C5EFBC6E793}" dt="2020-02-19T19:07:40.393" v="202"/>
          <ac:picMkLst>
            <pc:docMk/>
            <pc:sldMk cId="386739975" sldId="256"/>
            <ac:picMk id="5" creationId="{695A125C-EA10-409E-BF19-C10A7EE5D30D}"/>
          </ac:picMkLst>
        </pc:picChg>
        <pc:picChg chg="del">
          <ac:chgData name="Jianren Wang" userId="a353bca95d5c1636" providerId="LiveId" clId="{D37E60A1-23C2-4B30-9532-1C5EFBC6E793}" dt="2020-02-19T19:07:36.825" v="201"/>
          <ac:picMkLst>
            <pc:docMk/>
            <pc:sldMk cId="386739975" sldId="256"/>
            <ac:picMk id="11" creationId="{A77B63B9-03B3-4B7E-AB70-2A9AD0BCD197}"/>
          </ac:picMkLst>
        </pc:picChg>
      </pc:sldChg>
      <pc:sldChg chg="addSp modSp modTransition">
        <pc:chgData name="Jianren Wang" userId="a353bca95d5c1636" providerId="LiveId" clId="{D37E60A1-23C2-4B30-9532-1C5EFBC6E793}" dt="2020-02-19T19:38:48.699" v="225"/>
        <pc:sldMkLst>
          <pc:docMk/>
          <pc:sldMk cId="253812959" sldId="257"/>
        </pc:sldMkLst>
        <pc:spChg chg="add mod">
          <ac:chgData name="Jianren Wang" userId="a353bca95d5c1636" providerId="LiveId" clId="{D37E60A1-23C2-4B30-9532-1C5EFBC6E793}" dt="2020-02-19T02:41:17.190" v="114" actId="20577"/>
          <ac:spMkLst>
            <pc:docMk/>
            <pc:sldMk cId="253812959" sldId="257"/>
            <ac:spMk id="8" creationId="{A609BBBC-539F-4987-B3E0-ECDD74426EF6}"/>
          </ac:spMkLst>
        </pc:spChg>
      </pc:sldChg>
      <pc:sldChg chg="delSp modTransition modAnim">
        <pc:chgData name="Jianren Wang" userId="a353bca95d5c1636" providerId="LiveId" clId="{D37E60A1-23C2-4B30-9532-1C5EFBC6E793}" dt="2020-02-19T19:40:21.558" v="226"/>
        <pc:sldMkLst>
          <pc:docMk/>
          <pc:sldMk cId="842005173" sldId="258"/>
        </pc:sldMkLst>
        <pc:picChg chg="del">
          <ac:chgData name="Jianren Wang" userId="a353bca95d5c1636" providerId="LiveId" clId="{D37E60A1-23C2-4B30-9532-1C5EFBC6E793}" dt="2020-02-19T19:07:40.393" v="202"/>
          <ac:picMkLst>
            <pc:docMk/>
            <pc:sldMk cId="842005173" sldId="258"/>
            <ac:picMk id="6" creationId="{3754159A-3899-4BB2-85F0-91CBC58F2F59}"/>
          </ac:picMkLst>
        </pc:picChg>
      </pc:sldChg>
      <pc:sldChg chg="delSp modTransition modAnim">
        <pc:chgData name="Jianren Wang" userId="a353bca95d5c1636" providerId="LiveId" clId="{D37E60A1-23C2-4B30-9532-1C5EFBC6E793}" dt="2020-02-19T19:38:48.699" v="225"/>
        <pc:sldMkLst>
          <pc:docMk/>
          <pc:sldMk cId="2583661938" sldId="266"/>
        </pc:sldMkLst>
        <pc:picChg chg="del">
          <ac:chgData name="Jianren Wang" userId="a353bca95d5c1636" providerId="LiveId" clId="{D37E60A1-23C2-4B30-9532-1C5EFBC6E793}" dt="2020-02-19T19:07:40.393" v="202"/>
          <ac:picMkLst>
            <pc:docMk/>
            <pc:sldMk cId="2583661938" sldId="266"/>
            <ac:picMk id="4" creationId="{6085E4B8-3A35-49BE-8758-7A246D639A3E}"/>
          </ac:picMkLst>
        </pc:picChg>
      </pc:sldChg>
      <pc:sldChg chg="addSp delSp modSp modTransition">
        <pc:chgData name="Jianren Wang" userId="a353bca95d5c1636" providerId="LiveId" clId="{D37E60A1-23C2-4B30-9532-1C5EFBC6E793}" dt="2020-02-19T19:38:48.699" v="225"/>
        <pc:sldMkLst>
          <pc:docMk/>
          <pc:sldMk cId="4187466827" sldId="269"/>
        </pc:sldMkLst>
        <pc:spChg chg="mod">
          <ac:chgData name="Jianren Wang" userId="a353bca95d5c1636" providerId="LiveId" clId="{D37E60A1-23C2-4B30-9532-1C5EFBC6E793}" dt="2020-02-19T14:18:27.833" v="151" actId="113"/>
          <ac:spMkLst>
            <pc:docMk/>
            <pc:sldMk cId="4187466827" sldId="269"/>
            <ac:spMk id="7" creationId="{BAD85032-F6F5-4C10-9750-260718D36B24}"/>
          </ac:spMkLst>
        </pc:spChg>
        <pc:spChg chg="add del mod">
          <ac:chgData name="Jianren Wang" userId="a353bca95d5c1636" providerId="LiveId" clId="{D37E60A1-23C2-4B30-9532-1C5EFBC6E793}" dt="2020-02-19T14:34:49.006" v="200" actId="20577"/>
          <ac:spMkLst>
            <pc:docMk/>
            <pc:sldMk cId="4187466827" sldId="269"/>
            <ac:spMk id="9" creationId="{DF797B14-FD1F-426B-AB48-8BF7A2C39B2B}"/>
          </ac:spMkLst>
        </pc:spChg>
        <pc:graphicFrameChg chg="mod modGraphic">
          <ac:chgData name="Jianren Wang" userId="a353bca95d5c1636" providerId="LiveId" clId="{D37E60A1-23C2-4B30-9532-1C5EFBC6E793}" dt="2020-02-19T14:17:06.846" v="135"/>
          <ac:graphicFrameMkLst>
            <pc:docMk/>
            <pc:sldMk cId="4187466827" sldId="269"/>
            <ac:graphicFrameMk id="3" creationId="{D2085C7A-806E-4006-944B-48528658966D}"/>
          </ac:graphicFrameMkLst>
        </pc:graphicFrameChg>
        <pc:graphicFrameChg chg="mod modGraphic">
          <ac:chgData name="Jianren Wang" userId="a353bca95d5c1636" providerId="LiveId" clId="{D37E60A1-23C2-4B30-9532-1C5EFBC6E793}" dt="2020-02-19T14:17:47.861" v="138"/>
          <ac:graphicFrameMkLst>
            <pc:docMk/>
            <pc:sldMk cId="4187466827" sldId="269"/>
            <ac:graphicFrameMk id="6" creationId="{59744C04-BC7A-49F2-9D23-48EECE45E848}"/>
          </ac:graphicFrameMkLst>
        </pc:graphicFrameChg>
      </pc:sldChg>
      <pc:sldChg chg="del modTransition">
        <pc:chgData name="Jianren Wang" userId="a353bca95d5c1636" providerId="LiveId" clId="{D37E60A1-23C2-4B30-9532-1C5EFBC6E793}" dt="2020-02-19T19:20:12.705" v="204" actId="47"/>
        <pc:sldMkLst>
          <pc:docMk/>
          <pc:sldMk cId="2635452040" sldId="270"/>
        </pc:sldMkLst>
      </pc:sldChg>
      <pc:sldChg chg="modTransition">
        <pc:chgData name="Jianren Wang" userId="a353bca95d5c1636" providerId="LiveId" clId="{D37E60A1-23C2-4B30-9532-1C5EFBC6E793}" dt="2020-02-19T19:38:48.699" v="225"/>
        <pc:sldMkLst>
          <pc:docMk/>
          <pc:sldMk cId="3259920727" sldId="271"/>
        </pc:sldMkLst>
      </pc:sldChg>
      <pc:sldChg chg="addSp delSp modSp modTransition delAnim modAnim">
        <pc:chgData name="Jianren Wang" userId="a353bca95d5c1636" providerId="LiveId" clId="{D37E60A1-23C2-4B30-9532-1C5EFBC6E793}" dt="2020-02-19T20:36:06.253" v="245"/>
        <pc:sldMkLst>
          <pc:docMk/>
          <pc:sldMk cId="120336627" sldId="272"/>
        </pc:sldMkLst>
        <pc:spChg chg="mod">
          <ac:chgData name="Jianren Wang" userId="a353bca95d5c1636" providerId="LiveId" clId="{D37E60A1-23C2-4B30-9532-1C5EFBC6E793}" dt="2020-02-19T02:29:41.060" v="54" actId="1076"/>
          <ac:spMkLst>
            <pc:docMk/>
            <pc:sldMk cId="120336627" sldId="272"/>
            <ac:spMk id="3" creationId="{C9462E13-22AE-41D0-9FE9-4CB423C7AE51}"/>
          </ac:spMkLst>
        </pc:spChg>
        <pc:spChg chg="del mod">
          <ac:chgData name="Jianren Wang" userId="a353bca95d5c1636" providerId="LiveId" clId="{D37E60A1-23C2-4B30-9532-1C5EFBC6E793}" dt="2020-02-19T02:25:26.592" v="3" actId="478"/>
          <ac:spMkLst>
            <pc:docMk/>
            <pc:sldMk cId="120336627" sldId="272"/>
            <ac:spMk id="4" creationId="{B8E19DBC-E0F8-41E9-AF75-C588511C88D0}"/>
          </ac:spMkLst>
        </pc:spChg>
        <pc:picChg chg="add mod">
          <ac:chgData name="Jianren Wang" userId="a353bca95d5c1636" providerId="LiveId" clId="{D37E60A1-23C2-4B30-9532-1C5EFBC6E793}" dt="2020-02-19T02:26:24.544" v="21" actId="1076"/>
          <ac:picMkLst>
            <pc:docMk/>
            <pc:sldMk cId="120336627" sldId="272"/>
            <ac:picMk id="5" creationId="{65D9A9E8-54CD-4B22-BA7F-E0120F3326C2}"/>
          </ac:picMkLst>
        </pc:picChg>
        <pc:picChg chg="add del mod">
          <ac:chgData name="Jianren Wang" userId="a353bca95d5c1636" providerId="LiveId" clId="{D37E60A1-23C2-4B30-9532-1C5EFBC6E793}" dt="2020-02-19T02:27:37.724" v="36" actId="478"/>
          <ac:picMkLst>
            <pc:docMk/>
            <pc:sldMk cId="120336627" sldId="272"/>
            <ac:picMk id="6" creationId="{0FFFB97D-FA39-4896-B811-41D464AC26D1}"/>
          </ac:picMkLst>
        </pc:picChg>
        <pc:picChg chg="add mod">
          <ac:chgData name="Jianren Wang" userId="a353bca95d5c1636" providerId="LiveId" clId="{D37E60A1-23C2-4B30-9532-1C5EFBC6E793}" dt="2020-02-19T02:26:24.544" v="21" actId="1076"/>
          <ac:picMkLst>
            <pc:docMk/>
            <pc:sldMk cId="120336627" sldId="272"/>
            <ac:picMk id="7" creationId="{E2E7379A-C84E-4839-9137-0E87D9A4A62E}"/>
          </ac:picMkLst>
        </pc:picChg>
        <pc:picChg chg="add del mod">
          <ac:chgData name="Jianren Wang" userId="a353bca95d5c1636" providerId="LiveId" clId="{D37E60A1-23C2-4B30-9532-1C5EFBC6E793}" dt="2020-02-19T02:27:38.290" v="37" actId="478"/>
          <ac:picMkLst>
            <pc:docMk/>
            <pc:sldMk cId="120336627" sldId="272"/>
            <ac:picMk id="8" creationId="{8FD242DC-B5F1-4362-A2B7-2DC99222FF79}"/>
          </ac:picMkLst>
        </pc:picChg>
        <pc:picChg chg="add mod">
          <ac:chgData name="Jianren Wang" userId="a353bca95d5c1636" providerId="LiveId" clId="{D37E60A1-23C2-4B30-9532-1C5EFBC6E793}" dt="2020-02-19T02:27:26.215" v="32" actId="1076"/>
          <ac:picMkLst>
            <pc:docMk/>
            <pc:sldMk cId="120336627" sldId="272"/>
            <ac:picMk id="9" creationId="{FB3CCFE7-ECA0-4C5E-ACD3-92123EECCCD9}"/>
          </ac:picMkLst>
        </pc:picChg>
        <pc:picChg chg="add mod">
          <ac:chgData name="Jianren Wang" userId="a353bca95d5c1636" providerId="LiveId" clId="{D37E60A1-23C2-4B30-9532-1C5EFBC6E793}" dt="2020-02-19T02:27:28.846" v="33" actId="1076"/>
          <ac:picMkLst>
            <pc:docMk/>
            <pc:sldMk cId="120336627" sldId="272"/>
            <ac:picMk id="10" creationId="{85359289-D9FE-4593-BAD2-261A6D0A8ECF}"/>
          </ac:picMkLst>
        </pc:picChg>
        <pc:picChg chg="add mod">
          <ac:chgData name="Jianren Wang" userId="a353bca95d5c1636" providerId="LiveId" clId="{D37E60A1-23C2-4B30-9532-1C5EFBC6E793}" dt="2020-02-19T02:27:12.104" v="27" actId="1076"/>
          <ac:picMkLst>
            <pc:docMk/>
            <pc:sldMk cId="120336627" sldId="272"/>
            <ac:picMk id="11" creationId="{D9170710-CCC9-4BAF-9616-B47459872A87}"/>
          </ac:picMkLst>
        </pc:picChg>
        <pc:picChg chg="add del mod">
          <ac:chgData name="Jianren Wang" userId="a353bca95d5c1636" providerId="LiveId" clId="{D37E60A1-23C2-4B30-9532-1C5EFBC6E793}" dt="2020-02-19T02:27:36.952" v="35" actId="478"/>
          <ac:picMkLst>
            <pc:docMk/>
            <pc:sldMk cId="120336627" sldId="272"/>
            <ac:picMk id="12" creationId="{268280D6-2AC9-4868-9A26-123BE67D81DE}"/>
          </ac:picMkLst>
        </pc:picChg>
        <pc:picChg chg="add mod">
          <ac:chgData name="Jianren Wang" userId="a353bca95d5c1636" providerId="LiveId" clId="{D37E60A1-23C2-4B30-9532-1C5EFBC6E793}" dt="2020-02-19T02:27:47.118" v="39" actId="1076"/>
          <ac:picMkLst>
            <pc:docMk/>
            <pc:sldMk cId="120336627" sldId="272"/>
            <ac:picMk id="13" creationId="{2F61F411-04C4-4854-B851-8CBBFCA7BF85}"/>
          </ac:picMkLst>
        </pc:picChg>
        <pc:picChg chg="add mod">
          <ac:chgData name="Jianren Wang" userId="a353bca95d5c1636" providerId="LiveId" clId="{D37E60A1-23C2-4B30-9532-1C5EFBC6E793}" dt="2020-02-19T02:29:34.891" v="52" actId="1037"/>
          <ac:picMkLst>
            <pc:docMk/>
            <pc:sldMk cId="120336627" sldId="272"/>
            <ac:picMk id="14" creationId="{4C0AAFF8-64E9-48AC-A384-E45EF2AF7F3C}"/>
          </ac:picMkLst>
        </pc:picChg>
        <pc:picChg chg="add mod">
          <ac:chgData name="Jianren Wang" userId="a353bca95d5c1636" providerId="LiveId" clId="{D37E60A1-23C2-4B30-9532-1C5EFBC6E793}" dt="2020-02-19T02:29:22.258" v="48" actId="1076"/>
          <ac:picMkLst>
            <pc:docMk/>
            <pc:sldMk cId="120336627" sldId="272"/>
            <ac:picMk id="15" creationId="{E68C917A-BF58-49FA-ADB2-539F8D0B8782}"/>
          </ac:picMkLst>
        </pc:picChg>
      </pc:sldChg>
      <pc:sldChg chg="modTransition">
        <pc:chgData name="Jianren Wang" userId="a353bca95d5c1636" providerId="LiveId" clId="{D37E60A1-23C2-4B30-9532-1C5EFBC6E793}" dt="2020-02-19T19:38:48.699" v="225"/>
        <pc:sldMkLst>
          <pc:docMk/>
          <pc:sldMk cId="271778415" sldId="273"/>
        </pc:sldMkLst>
      </pc:sldChg>
      <pc:sldChg chg="addSp delSp modSp modTransition delAnim modAnim">
        <pc:chgData name="Jianren Wang" userId="a353bca95d5c1636" providerId="LiveId" clId="{D37E60A1-23C2-4B30-9532-1C5EFBC6E793}" dt="2020-02-19T19:43:52.955" v="230"/>
        <pc:sldMkLst>
          <pc:docMk/>
          <pc:sldMk cId="3116050781" sldId="274"/>
        </pc:sldMkLst>
        <pc:picChg chg="add del mod">
          <ac:chgData name="Jianren Wang" userId="a353bca95d5c1636" providerId="LiveId" clId="{D37E60A1-23C2-4B30-9532-1C5EFBC6E793}" dt="2020-02-19T02:38:04.225" v="95" actId="478"/>
          <ac:picMkLst>
            <pc:docMk/>
            <pc:sldMk cId="3116050781" sldId="274"/>
            <ac:picMk id="3" creationId="{BF355299-740E-44EF-8826-767C4C5D4739}"/>
          </ac:picMkLst>
        </pc:picChg>
        <pc:picChg chg="add mod">
          <ac:chgData name="Jianren Wang" userId="a353bca95d5c1636" providerId="LiveId" clId="{D37E60A1-23C2-4B30-9532-1C5EFBC6E793}" dt="2020-02-19T02:38:36.745" v="98" actId="1076"/>
          <ac:picMkLst>
            <pc:docMk/>
            <pc:sldMk cId="3116050781" sldId="274"/>
            <ac:picMk id="4" creationId="{B920012E-0B83-4E21-953F-96CC31085586}"/>
          </ac:picMkLst>
        </pc:picChg>
      </pc:sldChg>
      <pc:sldChg chg="addSp delSp modSp modTransition delAnim modAnim">
        <pc:chgData name="Jianren Wang" userId="a353bca95d5c1636" providerId="LiveId" clId="{D37E60A1-23C2-4B30-9532-1C5EFBC6E793}" dt="2020-02-19T21:57:50.657" v="260"/>
        <pc:sldMkLst>
          <pc:docMk/>
          <pc:sldMk cId="3983032145" sldId="275"/>
        </pc:sldMkLst>
        <pc:spChg chg="add del">
          <ac:chgData name="Jianren Wang" userId="a353bca95d5c1636" providerId="LiveId" clId="{D37E60A1-23C2-4B30-9532-1C5EFBC6E793}" dt="2020-02-19T02:35:31.528" v="72"/>
          <ac:spMkLst>
            <pc:docMk/>
            <pc:sldMk cId="3983032145" sldId="275"/>
            <ac:spMk id="4" creationId="{B86B8293-A374-4532-9C62-84F981282017}"/>
          </ac:spMkLst>
        </pc:spChg>
        <pc:picChg chg="add del mod">
          <ac:chgData name="Jianren Wang" userId="a353bca95d5c1636" providerId="LiveId" clId="{D37E60A1-23C2-4B30-9532-1C5EFBC6E793}" dt="2020-02-19T02:36:03.086" v="75" actId="478"/>
          <ac:picMkLst>
            <pc:docMk/>
            <pc:sldMk cId="3983032145" sldId="275"/>
            <ac:picMk id="3" creationId="{AF2DD8E6-1B3A-494B-B2EC-C988A0A6D389}"/>
          </ac:picMkLst>
        </pc:picChg>
        <pc:picChg chg="add mod modCrop">
          <ac:chgData name="Jianren Wang" userId="a353bca95d5c1636" providerId="LiveId" clId="{D37E60A1-23C2-4B30-9532-1C5EFBC6E793}" dt="2020-02-19T21:57:50.657" v="260"/>
          <ac:picMkLst>
            <pc:docMk/>
            <pc:sldMk cId="3983032145" sldId="275"/>
            <ac:picMk id="5" creationId="{E9D8B82E-71FE-44E0-BDBD-16D4035D8D2C}"/>
          </ac:picMkLst>
        </pc:picChg>
      </pc:sldChg>
      <pc:sldChg chg="addSp delSp modSp add ord modTransition delAnim modAnim">
        <pc:chgData name="Jianren Wang" userId="a353bca95d5c1636" providerId="LiveId" clId="{D37E60A1-23C2-4B30-9532-1C5EFBC6E793}" dt="2020-02-19T19:43:37.543" v="228"/>
        <pc:sldMkLst>
          <pc:docMk/>
          <pc:sldMk cId="1480846786" sldId="276"/>
        </pc:sldMkLst>
        <pc:picChg chg="del">
          <ac:chgData name="Jianren Wang" userId="a353bca95d5c1636" providerId="LiveId" clId="{D37E60A1-23C2-4B30-9532-1C5EFBC6E793}" dt="2020-02-19T02:35:37.070" v="74" actId="478"/>
          <ac:picMkLst>
            <pc:docMk/>
            <pc:sldMk cId="1480846786" sldId="276"/>
            <ac:picMk id="3" creationId="{AF2DD8E6-1B3A-494B-B2EC-C988A0A6D389}"/>
          </ac:picMkLst>
        </pc:picChg>
        <pc:picChg chg="add mod modCrop">
          <ac:chgData name="Jianren Wang" userId="a353bca95d5c1636" providerId="LiveId" clId="{D37E60A1-23C2-4B30-9532-1C5EFBC6E793}" dt="2020-02-19T02:37:49.616" v="93" actId="1076"/>
          <ac:picMkLst>
            <pc:docMk/>
            <pc:sldMk cId="1480846786" sldId="276"/>
            <ac:picMk id="4" creationId="{8B15BC1A-FEC3-42CB-8596-0927830B57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B4EAC-59A6-4A7E-8903-E83AC8F19F80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A3D8-701D-4539-97A8-76FA5B1A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A3D8-701D-4539-97A8-76FA5B1A3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A3D8-701D-4539-97A8-76FA5B1A3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531BE5-5ACC-4CE4-AC3D-453825E2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BE5832-6D2C-45CD-8FBA-5C821CE3C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7DCBA-7FEA-4967-87F1-57F3A6DE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93D340-F66D-48E2-BA91-4410C488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D83906-EA86-4AB7-B9BD-43140340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8A096A-E7A2-4451-A057-16EFEB0A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EEFDC0-A3CA-492F-A8F9-C1B2C239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8B32F3-9786-4A29-8798-AB4008C1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9FC58-62AC-4F5E-A0FE-7F5027C7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5C1041-3693-41F5-85CE-C1E1DF40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C8F5CF7-C809-409E-92D9-C00EB5D4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0B3CB3C-6AEA-4E37-9135-28181380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CCED3-14BD-41CF-ABA9-74244FAA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E4C218-3A54-4491-9760-AC1F3CB8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80B37D-175D-46C7-B41F-6A01C26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AA190-415A-4648-99D6-39D89F34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4EC37-334C-422D-BA9F-8F3C55F9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91234B-0558-41FC-A911-49EAF0B7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61BD5E-1669-462C-BD0C-F97D1D8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8DF5EC-292E-4575-9232-2A449AF9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1A910-8B18-4249-9B7C-F9A7D7F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7E8677-3D30-4E5F-9BFE-03F0CE70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64EE34-1F35-4C23-B893-90ACB0B3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FC6AC-8D6B-4363-A27C-A9BCB0D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34D4B5-5458-4B21-9BBC-D336B1C4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AB06C-EA8E-448D-AD99-E2DDB177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15B9D9-64CB-4546-ADC0-656A2F6B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A242AD-8915-49BB-85A7-35BDE71B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7F6C3B-E22C-4939-B8E9-B0FC7951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29D385-31AD-4399-82D0-D4754407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9E3C3C-6999-49CE-881D-560A3872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89E1D-2034-4FE0-B209-A50F5CAC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785C9E-2BC0-482E-BC5C-613DE97E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A6F406-1F00-4D43-B01E-B7ED1E2D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888D986-5569-4D5E-8FFC-53265B4E4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FA2C08C-75C0-4234-BC7A-417973DCE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A94473-BD86-42D3-9EDC-09BF44AE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BA98A9-70EC-427A-AC4D-657A27C7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2B3BCA6-0FAC-4378-B512-CA583277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B91F4-EB21-4AD4-9FE2-C5DD248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8120155-69E8-40A8-BFE9-16D66A09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DEE8DE-45B0-4B9C-8829-ECCD34E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1B54E3-A05E-4EF6-ACF5-00DBBF0E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3D6493-4523-4F12-A7C9-B276A98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E19015-4445-4443-8485-F0EEE23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4217B4-41E6-4F17-9F7C-10F2510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46966-2E76-4CDD-92AD-EFE296B5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497D1D-71E4-4F2E-B5DC-90B576F1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4D1913-4FC2-48E0-9D16-717EDD77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AB969A-12E9-4B7B-BBE7-DFBD9C63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41285D-2A04-499C-89EA-808F1B1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1CED83-8EE5-43BB-BD62-381066AE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E1AD8-191F-4E79-8302-6021D80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EA2A0C-8147-4C9B-9DED-99AE0905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A62DD8-ED43-4A64-98B9-4F837C4D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DE6C42-E66A-4415-92BF-745694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8FA9AF-ABED-45FE-9E11-38A6F4F3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22387B-94F8-490F-A980-DC41E30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8F90B4-BB0E-45F9-A9D4-8A51F0E4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F48785-01D0-4AD1-BFF1-895672D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F29F8-68F0-40A4-82DB-148D019C9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F966-86B1-463B-81F7-E6C3C3D3C534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A58C04-545E-40E0-B69F-DAE22D6E7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73B699-BB64-437D-9009-14B9CF8E3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6C4B-4CA9-4A15-ABB2-9F23127B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microsoft.com/office/2007/relationships/media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microsoft.com/office/2007/relationships/media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microsoft.com/office/2007/relationships/media" Target="../media/media3.m4a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tags" Target="../tags/tag5.xml"/><Relationship Id="rId2" Type="http://schemas.microsoft.com/office/2007/relationships/media" Target="../media/media4.m4a"/><Relationship Id="rId3" Type="http://schemas.openxmlformats.org/officeDocument/2006/relationships/audio" Target="../media/media4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6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microsoft.com/office/2007/relationships/media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microsoft.com/office/2007/relationships/media" Target="../media/media6.m4a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2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tags" Target="../tags/tag8.xml"/><Relationship Id="rId2" Type="http://schemas.microsoft.com/office/2007/relationships/media" Target="../media/media7.m4a"/><Relationship Id="rId3" Type="http://schemas.openxmlformats.org/officeDocument/2006/relationships/audio" Target="../media/media7.m4a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6" Type="http://schemas.openxmlformats.org/officeDocument/2006/relationships/image" Target="../media/image2.png"/><Relationship Id="rId1" Type="http://schemas.openxmlformats.org/officeDocument/2006/relationships/tags" Target="../tags/tag9.xml"/><Relationship Id="rId2" Type="http://schemas.microsoft.com/office/2007/relationships/media" Target="../media/media8.m4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1" Type="http://schemas.openxmlformats.org/officeDocument/2006/relationships/tags" Target="../tags/tag10.xml"/><Relationship Id="rId2" Type="http://schemas.microsoft.com/office/2007/relationships/media" Target="../media/media9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A0B70-7AA8-4E2B-B93C-5D3672A4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777" y="1138731"/>
            <a:ext cx="12369553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GSIR: Generalizable 3D Shape Interpretation and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3C09C-8057-4526-BD0F-EEDFD71C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618"/>
            <a:ext cx="9081977" cy="495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Jianren Wang</a:t>
            </a:r>
            <a:r>
              <a:rPr lang="en-US" baseline="30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Zhaoyuan </a:t>
            </a:r>
            <a:r>
              <a:rPr lang="en-US" dirty="0" smtClean="0">
                <a:latin typeface="Times New Roman"/>
                <a:cs typeface="Times New Roman"/>
              </a:rPr>
              <a:t>Fang</a:t>
            </a:r>
            <a:r>
              <a:rPr lang="en-US" baseline="30000" dirty="0">
                <a:latin typeface="Times New Roman"/>
                <a:cs typeface="Times New Roman"/>
              </a:rPr>
              <a:t>1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5E4E492-4879-4FC4-9534-3E412164C6A4}"/>
              </a:ext>
            </a:extLst>
          </p:cNvPr>
          <p:cNvGrpSpPr/>
          <p:nvPr/>
        </p:nvGrpSpPr>
        <p:grpSpPr>
          <a:xfrm>
            <a:off x="5376988" y="4769947"/>
            <a:ext cx="1114408" cy="1736409"/>
            <a:chOff x="4077777" y="4598612"/>
            <a:chExt cx="1114408" cy="1736409"/>
          </a:xfrm>
        </p:grpSpPr>
        <p:pic>
          <p:nvPicPr>
            <p:cNvPr id="4" name="Picture 4">
              <a:extLst>
                <a:ext uri="{FF2B5EF4-FFF2-40B4-BE49-F238E27FC236}">
                  <a16:creationId xmlns="" xmlns:a16="http://schemas.microsoft.com/office/drawing/2014/main" id="{64D82F74-0D49-46C4-8EB4-CAD8AAA38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9055" y="4598612"/>
              <a:ext cx="1033130" cy="143986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2FBE044-D384-4E34-8482-00B2559AD5E5}"/>
                </a:ext>
              </a:extLst>
            </p:cNvPr>
            <p:cNvSpPr/>
            <p:nvPr/>
          </p:nvSpPr>
          <p:spPr>
            <a:xfrm>
              <a:off x="4077777" y="596568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aseline="30000">
                  <a:latin typeface="Times New Roman"/>
                  <a:cs typeface="Times New Roman"/>
                </a:rPr>
                <a:t>1</a:t>
              </a:r>
              <a:r>
                <a:rPr lang="en-US" altLang="zh-CN">
                  <a:latin typeface="Times New Roman"/>
                  <a:cs typeface="Times New Roman"/>
                </a:rPr>
                <a:t>CMU RI</a:t>
              </a:r>
              <a:endParaRPr lang="en-US">
                <a:latin typeface="Times New Roman"/>
                <a:cs typeface="Times New Roman"/>
              </a:endParaRPr>
            </a:p>
          </p:txBody>
        </p:sp>
      </p:grpSp>
      <p:pic>
        <p:nvPicPr>
          <p:cNvPr id="8" name="Sound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3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4"/>
    </mc:Choice>
    <mc:Fallback>
      <p:transition spd="slow" advTm="2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A609BBBC-539F-4987-B3E0-ECDD7442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/>
          </a:p>
        </p:txBody>
      </p:sp>
      <p:pic>
        <p:nvPicPr>
          <p:cNvPr id="13" name="Picture 3" descr="A bird flying in the sky&#10;&#10;Description generated with high confidence">
            <a:extLst>
              <a:ext uri="{FF2B5EF4-FFF2-40B4-BE49-F238E27FC236}">
                <a16:creationId xmlns="" xmlns:a16="http://schemas.microsoft.com/office/drawing/2014/main" id="{6E7397AC-CDA9-48E5-BF00-3247E8646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38" t="38300" r="30599" b="42271"/>
          <a:stretch/>
        </p:blipFill>
        <p:spPr>
          <a:xfrm>
            <a:off x="2218994" y="3162513"/>
            <a:ext cx="986501" cy="532973"/>
          </a:xfrm>
          <a:prstGeom prst="rect">
            <a:avLst/>
          </a:prstGeom>
        </p:spPr>
      </p:pic>
      <p:pic>
        <p:nvPicPr>
          <p:cNvPr id="14" name="Picture 2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F64D248-3BE7-4832-8B5B-D4AC690F40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54" t="36757" r="31546" b="19459"/>
          <a:stretch/>
        </p:blipFill>
        <p:spPr>
          <a:xfrm>
            <a:off x="4322227" y="2423349"/>
            <a:ext cx="1028700" cy="761593"/>
          </a:xfrm>
          <a:prstGeom prst="rect">
            <a:avLst/>
          </a:prstGeom>
        </p:spPr>
      </p:pic>
      <p:sp>
        <p:nvSpPr>
          <p:cNvPr id="15" name="TextBox 168">
            <a:extLst>
              <a:ext uri="{FF2B5EF4-FFF2-40B4-BE49-F238E27FC236}">
                <a16:creationId xmlns="" xmlns:a16="http://schemas.microsoft.com/office/drawing/2014/main" id="{79C2BDB9-7B86-4D5C-85AC-370E2477DA5A}"/>
              </a:ext>
            </a:extLst>
          </p:cNvPr>
          <p:cNvSpPr txBox="1"/>
          <p:nvPr/>
        </p:nvSpPr>
        <p:spPr>
          <a:xfrm>
            <a:off x="2380415" y="3732231"/>
            <a:ext cx="66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Image</a:t>
            </a:r>
            <a:endParaRPr lang="en-US" sz="1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68">
            <a:extLst>
              <a:ext uri="{FF2B5EF4-FFF2-40B4-BE49-F238E27FC236}">
                <a16:creationId xmlns="" xmlns:a16="http://schemas.microsoft.com/office/drawing/2014/main" id="{671E418E-1AB8-4DE6-BB6B-544F99CF6109}"/>
              </a:ext>
            </a:extLst>
          </p:cNvPr>
          <p:cNvSpPr txBox="1"/>
          <p:nvPr/>
        </p:nvSpPr>
        <p:spPr>
          <a:xfrm>
            <a:off x="5497122" y="2716268"/>
            <a:ext cx="181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Shape Interpretation</a:t>
            </a:r>
            <a:endParaRPr lang="en-US" sz="1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TextBox 168">
            <a:extLst>
              <a:ext uri="{FF2B5EF4-FFF2-40B4-BE49-F238E27FC236}">
                <a16:creationId xmlns="" xmlns:a16="http://schemas.microsoft.com/office/drawing/2014/main" id="{781D474F-8C55-492B-B778-6643E67EA29D}"/>
              </a:ext>
            </a:extLst>
          </p:cNvPr>
          <p:cNvSpPr txBox="1"/>
          <p:nvPr/>
        </p:nvSpPr>
        <p:spPr>
          <a:xfrm>
            <a:off x="5497122" y="4147125"/>
            <a:ext cx="181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Shape Reconstruction</a:t>
            </a:r>
            <a:endParaRPr lang="en-US" sz="1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9">
            <a:extLst>
              <a:ext uri="{FF2B5EF4-FFF2-40B4-BE49-F238E27FC236}">
                <a16:creationId xmlns="" xmlns:a16="http://schemas.microsoft.com/office/drawing/2014/main" id="{FE0F4B0F-8EB9-42A5-8CC1-A3E8AACB7010}"/>
              </a:ext>
            </a:extLst>
          </p:cNvPr>
          <p:cNvSpPr/>
          <p:nvPr/>
        </p:nvSpPr>
        <p:spPr>
          <a:xfrm rot="19622236">
            <a:off x="3335641" y="2887452"/>
            <a:ext cx="790622" cy="273185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19" name="Right Arrow 179">
            <a:extLst>
              <a:ext uri="{FF2B5EF4-FFF2-40B4-BE49-F238E27FC236}">
                <a16:creationId xmlns="" xmlns:a16="http://schemas.microsoft.com/office/drawing/2014/main" id="{7493F09A-E2FF-46FA-97D7-70CF7A1E1B51}"/>
              </a:ext>
            </a:extLst>
          </p:cNvPr>
          <p:cNvSpPr/>
          <p:nvPr/>
        </p:nvSpPr>
        <p:spPr>
          <a:xfrm rot="2122030">
            <a:off x="3347981" y="3903415"/>
            <a:ext cx="765942" cy="27318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20" name="Picture 19" descr="A plane flying in the sky&#10;&#10;Description automatically generated">
            <a:extLst>
              <a:ext uri="{FF2B5EF4-FFF2-40B4-BE49-F238E27FC236}">
                <a16:creationId xmlns="" xmlns:a16="http://schemas.microsoft.com/office/drawing/2014/main" id="{DFECEB73-0D37-4325-9652-A6FB25EF0D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36259" r="28615" b="27637"/>
          <a:stretch/>
        </p:blipFill>
        <p:spPr>
          <a:xfrm>
            <a:off x="4176586" y="3881161"/>
            <a:ext cx="1174341" cy="761593"/>
          </a:xfrm>
          <a:prstGeom prst="rect">
            <a:avLst/>
          </a:prstGeom>
        </p:spPr>
      </p:pic>
      <p:sp>
        <p:nvSpPr>
          <p:cNvPr id="2" name="Arrow: Up-Down 1">
            <a:extLst>
              <a:ext uri="{FF2B5EF4-FFF2-40B4-BE49-F238E27FC236}">
                <a16:creationId xmlns="" xmlns:a16="http://schemas.microsoft.com/office/drawing/2014/main" id="{5FD7D25A-CF4D-4BE4-A4E1-D07EA536897F}"/>
              </a:ext>
            </a:extLst>
          </p:cNvPr>
          <p:cNvSpPr/>
          <p:nvPr/>
        </p:nvSpPr>
        <p:spPr>
          <a:xfrm>
            <a:off x="6198923" y="3106248"/>
            <a:ext cx="248575" cy="104217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DF5B9C6-E127-49F6-BF90-46B8A0CC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586" y="3240941"/>
            <a:ext cx="4515035" cy="7704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Structure-guided Shape Reconstruction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Consistency</a:t>
            </a:r>
          </a:p>
          <a:p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1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2"/>
    </mc:Choice>
    <mc:Fallback>
      <p:transition spd="slow" advTm="4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Pipeline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4AFEA8F-D0E4-4B59-9858-236AD0861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1703832"/>
            <a:ext cx="11814048" cy="3450336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00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47"/>
    </mc:Choice>
    <mc:Fallback>
      <p:transition spd="slow" advTm="9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="" xmlns:a16="http://schemas.microsoft.com/office/drawing/2014/main" id="{D2085C7A-806E-4006-944B-485286589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83645"/>
                  </p:ext>
                </p:extLst>
              </p:nvPr>
            </p:nvGraphicFramePr>
            <p:xfrm>
              <a:off x="2250204" y="1864684"/>
              <a:ext cx="7204365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38399">
                      <a:extLst>
                        <a:ext uri="{9D8B030D-6E8A-4147-A177-3AD203B41FA5}">
                          <a16:colId xmlns="" xmlns:a16="http://schemas.microsoft.com/office/drawing/2014/main" val="1734784066"/>
                        </a:ext>
                      </a:extLst>
                    </a:gridCol>
                    <a:gridCol w="1605524">
                      <a:extLst>
                        <a:ext uri="{9D8B030D-6E8A-4147-A177-3AD203B41FA5}">
                          <a16:colId xmlns="" xmlns:a16="http://schemas.microsoft.com/office/drawing/2014/main" val="2804838384"/>
                        </a:ext>
                      </a:extLst>
                    </a:gridCol>
                    <a:gridCol w="1580221">
                      <a:extLst>
                        <a:ext uri="{9D8B030D-6E8A-4147-A177-3AD203B41FA5}">
                          <a16:colId xmlns="" xmlns:a16="http://schemas.microsoft.com/office/drawing/2014/main" val="356538272"/>
                        </a:ext>
                      </a:extLst>
                    </a:gridCol>
                    <a:gridCol w="1580221">
                      <a:extLst>
                        <a:ext uri="{9D8B030D-6E8A-4147-A177-3AD203B41FA5}">
                          <a16:colId xmlns="" xmlns:a16="http://schemas.microsoft.com/office/drawing/2014/main" val="195294862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808842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Hausdorff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Thresholded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2894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&lt;0.2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&lt;0.1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46972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im2struct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91.2%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66.7%</a:t>
                          </a:r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8297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GSIR 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w.o.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consistency)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93.3%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79.6%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92322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GSIR (w. consistency)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97.4%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84.8%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01133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2085C7A-806E-4006-944B-485286589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83645"/>
                  </p:ext>
                </p:extLst>
              </p:nvPr>
            </p:nvGraphicFramePr>
            <p:xfrm>
              <a:off x="2250204" y="1864684"/>
              <a:ext cx="7204365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38399">
                      <a:extLst>
                        <a:ext uri="{9D8B030D-6E8A-4147-A177-3AD203B41FA5}">
                          <a16:colId xmlns:a16="http://schemas.microsoft.com/office/drawing/2014/main" val="1734784066"/>
                        </a:ext>
                      </a:extLst>
                    </a:gridCol>
                    <a:gridCol w="1605524">
                      <a:extLst>
                        <a:ext uri="{9D8B030D-6E8A-4147-A177-3AD203B41FA5}">
                          <a16:colId xmlns:a16="http://schemas.microsoft.com/office/drawing/2014/main" val="2804838384"/>
                        </a:ext>
                      </a:extLst>
                    </a:gridCol>
                    <a:gridCol w="1580221">
                      <a:extLst>
                        <a:ext uri="{9D8B030D-6E8A-4147-A177-3AD203B41FA5}">
                          <a16:colId xmlns:a16="http://schemas.microsoft.com/office/drawing/2014/main" val="356538272"/>
                        </a:ext>
                      </a:extLst>
                    </a:gridCol>
                    <a:gridCol w="1580221">
                      <a:extLst>
                        <a:ext uri="{9D8B030D-6E8A-4147-A177-3AD203B41FA5}">
                          <a16:colId xmlns:a16="http://schemas.microsoft.com/office/drawing/2014/main" val="195294862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808842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Hausdorff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Thresholded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Acc.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2894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5385" t="-206557" r="-10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56757" t="-206557" r="-115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972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im2struct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91.2%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66.7%</a:t>
                          </a:r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297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GSIR 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w.o.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consistency)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93.3%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79.6%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2322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GSIR (w. consistency)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0.0731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97.4%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84.8%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133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199585-61A8-4AC5-9450-0D691339051C}"/>
              </a:ext>
            </a:extLst>
          </p:cNvPr>
          <p:cNvSpPr/>
          <p:nvPr/>
        </p:nvSpPr>
        <p:spPr>
          <a:xfrm>
            <a:off x="838200" y="1282174"/>
            <a:ext cx="3632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Shape Interpretation</a:t>
            </a:r>
          </a:p>
        </p:txBody>
      </p:sp>
      <p:pic>
        <p:nvPicPr>
          <p:cNvPr id="10" name="Picture 7" descr="A close up of a device&#10;&#10;Description generated with very high confidence">
            <a:extLst>
              <a:ext uri="{FF2B5EF4-FFF2-40B4-BE49-F238E27FC236}">
                <a16:creationId xmlns="" xmlns:a16="http://schemas.microsoft.com/office/drawing/2014/main" id="{C3CC7F61-65A6-460B-9753-76CB65F275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855" t="24290" r="36467" b="29022"/>
          <a:stretch/>
        </p:blipFill>
        <p:spPr>
          <a:xfrm>
            <a:off x="6389833" y="4351488"/>
            <a:ext cx="704411" cy="1280741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="" xmlns:a16="http://schemas.microsoft.com/office/drawing/2014/main" id="{A1438525-FC92-4C50-BEDB-64EADAE8C1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210" t="35962" r="29842" b="33438"/>
          <a:stretch/>
        </p:blipFill>
        <p:spPr>
          <a:xfrm>
            <a:off x="6188657" y="5598396"/>
            <a:ext cx="1095838" cy="839406"/>
          </a:xfrm>
          <a:prstGeom prst="rect">
            <a:avLst/>
          </a:prstGeom>
        </p:spPr>
      </p:pic>
      <p:pic>
        <p:nvPicPr>
          <p:cNvPr id="12" name="Picture 17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DB4F2810-FBB4-4509-BB1E-22E84B4739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278" t="31546" r="31546" b="31861"/>
          <a:stretch/>
        </p:blipFill>
        <p:spPr>
          <a:xfrm>
            <a:off x="1246332" y="5494488"/>
            <a:ext cx="882672" cy="1003826"/>
          </a:xfrm>
          <a:prstGeom prst="rect">
            <a:avLst/>
          </a:prstGeom>
        </p:spPr>
      </p:pic>
      <p:pic>
        <p:nvPicPr>
          <p:cNvPr id="13" name="Picture 21" descr="A picture containing flying, aircraft&#10;&#10;Description generated with very high confidence">
            <a:extLst>
              <a:ext uri="{FF2B5EF4-FFF2-40B4-BE49-F238E27FC236}">
                <a16:creationId xmlns="" xmlns:a16="http://schemas.microsoft.com/office/drawing/2014/main" id="{BB80B625-8BB9-4C29-AA61-D1FCE77274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760" t="28833" r="35405" b="37224"/>
          <a:stretch/>
        </p:blipFill>
        <p:spPr>
          <a:xfrm>
            <a:off x="1133764" y="4389588"/>
            <a:ext cx="1010464" cy="931137"/>
          </a:xfrm>
          <a:prstGeom prst="rect">
            <a:avLst/>
          </a:prstGeom>
        </p:spPr>
      </p:pic>
      <p:pic>
        <p:nvPicPr>
          <p:cNvPr id="14" name="Picture 23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9B272187-B564-4970-A43F-2D114085BA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069" t="19459" r="31230" b="23243"/>
          <a:stretch/>
        </p:blipFill>
        <p:spPr>
          <a:xfrm>
            <a:off x="3696855" y="4407415"/>
            <a:ext cx="951903" cy="922246"/>
          </a:xfrm>
          <a:prstGeom prst="rect">
            <a:avLst/>
          </a:prstGeom>
        </p:spPr>
      </p:pic>
      <p:pic>
        <p:nvPicPr>
          <p:cNvPr id="15" name="Picture 25">
            <a:extLst>
              <a:ext uri="{FF2B5EF4-FFF2-40B4-BE49-F238E27FC236}">
                <a16:creationId xmlns="" xmlns:a16="http://schemas.microsoft.com/office/drawing/2014/main" id="{D651A6BB-9476-4DB1-A918-AC7C94913D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807" t="20000" r="34069" b="23243"/>
          <a:stretch/>
        </p:blipFill>
        <p:spPr>
          <a:xfrm>
            <a:off x="4926446" y="4407414"/>
            <a:ext cx="908634" cy="913544"/>
          </a:xfrm>
          <a:prstGeom prst="rect">
            <a:avLst/>
          </a:prstGeom>
        </p:spPr>
      </p:pic>
      <p:pic>
        <p:nvPicPr>
          <p:cNvPr id="16" name="Picture 33">
            <a:extLst>
              <a:ext uri="{FF2B5EF4-FFF2-40B4-BE49-F238E27FC236}">
                <a16:creationId xmlns="" xmlns:a16="http://schemas.microsoft.com/office/drawing/2014/main" id="{487B9016-3FE7-403F-BE1C-7271F6DAF24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170" t="27027" r="28076" b="11351"/>
          <a:stretch/>
        </p:blipFill>
        <p:spPr>
          <a:xfrm>
            <a:off x="4926446" y="5472483"/>
            <a:ext cx="925941" cy="991849"/>
          </a:xfrm>
          <a:prstGeom prst="rect">
            <a:avLst/>
          </a:prstGeom>
        </p:spPr>
      </p:pic>
      <p:pic>
        <p:nvPicPr>
          <p:cNvPr id="17" name="Picture 35">
            <a:extLst>
              <a:ext uri="{FF2B5EF4-FFF2-40B4-BE49-F238E27FC236}">
                <a16:creationId xmlns="" xmlns:a16="http://schemas.microsoft.com/office/drawing/2014/main" id="{8B19A00B-B149-4AA6-A6AC-1620F73B1C4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956" t="14054" r="37855" b="11870"/>
          <a:stretch/>
        </p:blipFill>
        <p:spPr>
          <a:xfrm>
            <a:off x="10208491" y="4390095"/>
            <a:ext cx="553837" cy="1192318"/>
          </a:xfrm>
          <a:prstGeom prst="rect">
            <a:avLst/>
          </a:prstGeom>
        </p:spPr>
      </p:pic>
      <p:pic>
        <p:nvPicPr>
          <p:cNvPr id="18" name="Picture 3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2256C7A-1647-42B4-B768-8CAB78C4F40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9990" t="15676" r="37539" b="12973"/>
          <a:stretch/>
        </p:blipFill>
        <p:spPr>
          <a:xfrm>
            <a:off x="8994202" y="4390096"/>
            <a:ext cx="616426" cy="1148457"/>
          </a:xfrm>
          <a:prstGeom prst="rect">
            <a:avLst/>
          </a:prstGeom>
        </p:spPr>
      </p:pic>
      <p:pic>
        <p:nvPicPr>
          <p:cNvPr id="19" name="Picture 39">
            <a:extLst>
              <a:ext uri="{FF2B5EF4-FFF2-40B4-BE49-F238E27FC236}">
                <a16:creationId xmlns="" xmlns:a16="http://schemas.microsoft.com/office/drawing/2014/main" id="{30503FF6-C9EA-4991-8C5F-F039E167762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8391" t="28649" r="31861" b="23243"/>
          <a:stretch/>
        </p:blipFill>
        <p:spPr>
          <a:xfrm>
            <a:off x="9940059" y="5671642"/>
            <a:ext cx="1090363" cy="774339"/>
          </a:xfrm>
          <a:prstGeom prst="rect">
            <a:avLst/>
          </a:prstGeom>
        </p:spPr>
      </p:pic>
      <p:pic>
        <p:nvPicPr>
          <p:cNvPr id="20" name="Picture 4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D5036B2-5D14-407E-BB14-CDAE898B8C1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861" t="31351" r="35016" b="22410"/>
          <a:stretch/>
        </p:blipFill>
        <p:spPr>
          <a:xfrm>
            <a:off x="8701809" y="5567732"/>
            <a:ext cx="1203046" cy="986700"/>
          </a:xfrm>
          <a:prstGeom prst="rect">
            <a:avLst/>
          </a:prstGeom>
        </p:spPr>
      </p:pic>
      <p:pic>
        <p:nvPicPr>
          <p:cNvPr id="21" name="Picture 53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0A75E3B1-D4A6-496A-9E76-05A8058239A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6909" t="26486" r="29022" b="17297"/>
          <a:stretch/>
        </p:blipFill>
        <p:spPr>
          <a:xfrm>
            <a:off x="3861378" y="5559073"/>
            <a:ext cx="934596" cy="904846"/>
          </a:xfrm>
          <a:prstGeom prst="rect">
            <a:avLst/>
          </a:prstGeom>
        </p:spPr>
      </p:pic>
      <p:pic>
        <p:nvPicPr>
          <p:cNvPr id="22" name="Picture 5" descr="A picture containing bird, animal&#10;&#10;Description generated with very high confidence">
            <a:extLst>
              <a:ext uri="{FF2B5EF4-FFF2-40B4-BE49-F238E27FC236}">
                <a16:creationId xmlns="" xmlns:a16="http://schemas.microsoft.com/office/drawing/2014/main" id="{99CD7769-2892-4619-AF91-2BAA79F24B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51587" y="4287533"/>
            <a:ext cx="1219202" cy="1078223"/>
          </a:xfrm>
          <a:prstGeom prst="rect">
            <a:avLst/>
          </a:prstGeom>
        </p:spPr>
      </p:pic>
      <p:pic>
        <p:nvPicPr>
          <p:cNvPr id="23" name="Picture 15" descr="A picture containing cheese, food&#10;&#10;Description generated with high confidence">
            <a:extLst>
              <a:ext uri="{FF2B5EF4-FFF2-40B4-BE49-F238E27FC236}">
                <a16:creationId xmlns="" xmlns:a16="http://schemas.microsoft.com/office/drawing/2014/main" id="{F133A37F-2CC6-4DB0-AE19-C046B5FC27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2154262" y="5207076"/>
            <a:ext cx="1441115" cy="1378081"/>
          </a:xfrm>
          <a:prstGeom prst="rect">
            <a:avLst/>
          </a:prstGeom>
        </p:spPr>
      </p:pic>
      <p:pic>
        <p:nvPicPr>
          <p:cNvPr id="24" name="Picture 1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D67DDDA9-FFBE-450C-A961-B5ABAB9CBD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97285" y="4161252"/>
            <a:ext cx="1165727" cy="1597240"/>
          </a:xfrm>
          <a:prstGeom prst="rect">
            <a:avLst/>
          </a:prstGeom>
        </p:spPr>
      </p:pic>
      <p:pic>
        <p:nvPicPr>
          <p:cNvPr id="25" name="Picture 30" descr="A picture containing invertebrate, mollusk, animal&#10;&#10;Description generated with very high confidence">
            <a:extLst>
              <a:ext uri="{FF2B5EF4-FFF2-40B4-BE49-F238E27FC236}">
                <a16:creationId xmlns="" xmlns:a16="http://schemas.microsoft.com/office/drawing/2014/main" id="{7108D294-66C6-40D3-9C47-4F5FF7B1E0D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0233" y="5427502"/>
            <a:ext cx="1446464" cy="117695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FE760DE-777C-422E-A8CC-D09A0BF475D2}"/>
              </a:ext>
            </a:extLst>
          </p:cNvPr>
          <p:cNvCxnSpPr/>
          <p:nvPr/>
        </p:nvCxnSpPr>
        <p:spPr>
          <a:xfrm flipH="1">
            <a:off x="6031345" y="4200819"/>
            <a:ext cx="8660" cy="25371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5FDBFB-452E-47A7-8A44-69AEB1CEC80A}"/>
              </a:ext>
            </a:extLst>
          </p:cNvPr>
          <p:cNvSpPr txBox="1"/>
          <p:nvPr/>
        </p:nvSpPr>
        <p:spPr>
          <a:xfrm>
            <a:off x="2544807" y="6463919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Partial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D4F858-4425-4992-A0D6-E27F596E8E72}"/>
              </a:ext>
            </a:extLst>
          </p:cNvPr>
          <p:cNvSpPr txBox="1"/>
          <p:nvPr/>
        </p:nvSpPr>
        <p:spPr>
          <a:xfrm>
            <a:off x="1370992" y="6463919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RGB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D834078-951D-4E33-B687-7358B50FD4A8}"/>
              </a:ext>
            </a:extLst>
          </p:cNvPr>
          <p:cNvSpPr txBox="1"/>
          <p:nvPr/>
        </p:nvSpPr>
        <p:spPr>
          <a:xfrm>
            <a:off x="3870693" y="6463919"/>
            <a:ext cx="1089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im2struct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A34FF8C-431D-4F39-9E58-3BB8B5D339EC}"/>
              </a:ext>
            </a:extLst>
          </p:cNvPr>
          <p:cNvSpPr txBox="1"/>
          <p:nvPr/>
        </p:nvSpPr>
        <p:spPr>
          <a:xfrm>
            <a:off x="5060983" y="6463919"/>
            <a:ext cx="769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GSIR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F1E5CF-2236-4675-8984-B89E24D8DE8A}"/>
              </a:ext>
            </a:extLst>
          </p:cNvPr>
          <p:cNvSpPr txBox="1"/>
          <p:nvPr/>
        </p:nvSpPr>
        <p:spPr>
          <a:xfrm>
            <a:off x="7611701" y="6458995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Partial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0AA261-9D27-4036-A7FD-44BA179D04F2}"/>
              </a:ext>
            </a:extLst>
          </p:cNvPr>
          <p:cNvSpPr txBox="1"/>
          <p:nvPr/>
        </p:nvSpPr>
        <p:spPr>
          <a:xfrm>
            <a:off x="6382327" y="6458995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RGB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E36A02B-0CB4-4E7B-8588-016BD0139B61}"/>
              </a:ext>
            </a:extLst>
          </p:cNvPr>
          <p:cNvSpPr txBox="1"/>
          <p:nvPr/>
        </p:nvSpPr>
        <p:spPr>
          <a:xfrm>
            <a:off x="8882028" y="6458995"/>
            <a:ext cx="1089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im2struct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0EB20CA-EB10-4858-B2BF-431BD38B142C}"/>
              </a:ext>
            </a:extLst>
          </p:cNvPr>
          <p:cNvSpPr txBox="1"/>
          <p:nvPr/>
        </p:nvSpPr>
        <p:spPr>
          <a:xfrm>
            <a:off x="10072318" y="6458995"/>
            <a:ext cx="769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GSIR</a:t>
            </a:r>
            <a:endParaRPr lang="en-US" dirty="0"/>
          </a:p>
        </p:txBody>
      </p:sp>
      <p:pic>
        <p:nvPicPr>
          <p:cNvPr id="7" name="Sound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746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57"/>
    </mc:Choice>
    <mc:Fallback>
      <p:transition spd="slow" advTm="10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199585-61A8-4AC5-9450-0D691339051C}"/>
              </a:ext>
            </a:extLst>
          </p:cNvPr>
          <p:cNvSpPr/>
          <p:nvPr/>
        </p:nvSpPr>
        <p:spPr>
          <a:xfrm>
            <a:off x="838200" y="1275432"/>
            <a:ext cx="5426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Structure-Guided Shape Completion</a:t>
            </a:r>
          </a:p>
        </p:txBody>
      </p:sp>
      <p:pic>
        <p:nvPicPr>
          <p:cNvPr id="7" name="Picture 6" descr="A picture containing photo, room&#10;&#10;Description automatically generated">
            <a:extLst>
              <a:ext uri="{FF2B5EF4-FFF2-40B4-BE49-F238E27FC236}">
                <a16:creationId xmlns="" xmlns:a16="http://schemas.microsoft.com/office/drawing/2014/main" id="{1CE67687-09F0-4876-926C-18173F83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497992"/>
            <a:ext cx="10027920" cy="3084576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229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0"/>
    </mc:Choice>
    <mc:Fallback>
      <p:transition spd="slow" advTm="8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D2085C7A-806E-4006-944B-48528658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506"/>
              </p:ext>
            </p:extLst>
          </p:nvPr>
        </p:nvGraphicFramePr>
        <p:xfrm>
          <a:off x="4688934" y="451113"/>
          <a:ext cx="70697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3503">
                  <a:extLst>
                    <a:ext uri="{9D8B030D-6E8A-4147-A177-3AD203B41FA5}">
                      <a16:colId xmlns="" xmlns:a16="http://schemas.microsoft.com/office/drawing/2014/main" val="1734784066"/>
                    </a:ext>
                  </a:extLst>
                </a:gridCol>
                <a:gridCol w="1539089">
                  <a:extLst>
                    <a:ext uri="{9D8B030D-6E8A-4147-A177-3AD203B41FA5}">
                      <a16:colId xmlns="" xmlns:a16="http://schemas.microsoft.com/office/drawing/2014/main" val="280483838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356538272"/>
                    </a:ext>
                  </a:extLst>
                </a:gridCol>
                <a:gridCol w="1928388">
                  <a:extLst>
                    <a:ext uri="{9D8B030D-6E8A-4147-A177-3AD203B41FA5}">
                      <a16:colId xmlns="" xmlns:a16="http://schemas.microsoft.com/office/drawing/2014/main" val="258082661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Chamfer Distance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08842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Seen Categories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Unseen Categories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373008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Object-Centered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8940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46972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DeepSDF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26687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AtlasNet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857388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Viewer-Centered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2976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2066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23222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11332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199585-61A8-4AC5-9450-0D691339051C}"/>
              </a:ext>
            </a:extLst>
          </p:cNvPr>
          <p:cNvSpPr/>
          <p:nvPr/>
        </p:nvSpPr>
        <p:spPr>
          <a:xfrm>
            <a:off x="799743" y="1282174"/>
            <a:ext cx="3850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Shape Reconstruction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5FDBFB-452E-47A7-8A44-69AEB1CEC80A}"/>
              </a:ext>
            </a:extLst>
          </p:cNvPr>
          <p:cNvSpPr txBox="1"/>
          <p:nvPr/>
        </p:nvSpPr>
        <p:spPr>
          <a:xfrm>
            <a:off x="1767557" y="6417201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GenRe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D4F858-4425-4992-A0D6-E27F596E8E72}"/>
              </a:ext>
            </a:extLst>
          </p:cNvPr>
          <p:cNvSpPr txBox="1"/>
          <p:nvPr/>
        </p:nvSpPr>
        <p:spPr>
          <a:xfrm>
            <a:off x="538183" y="6406568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RGB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A34FF8C-431D-4F39-9E58-3BB8B5D339EC}"/>
              </a:ext>
            </a:extLst>
          </p:cNvPr>
          <p:cNvSpPr txBox="1"/>
          <p:nvPr/>
        </p:nvSpPr>
        <p:spPr>
          <a:xfrm>
            <a:off x="3037884" y="6417201"/>
            <a:ext cx="769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GSIR</a:t>
            </a:r>
            <a:endParaRPr lang="en-US" dirty="0"/>
          </a:p>
        </p:txBody>
      </p:sp>
      <p:pic>
        <p:nvPicPr>
          <p:cNvPr id="7" name="Picture 6" descr="A picture containing photo, truck, flying, old&#10;&#10;Description automatically generated">
            <a:extLst>
              <a:ext uri="{FF2B5EF4-FFF2-40B4-BE49-F238E27FC236}">
                <a16:creationId xmlns="" xmlns:a16="http://schemas.microsoft.com/office/drawing/2014/main" id="{0E4A12AC-C508-4999-927E-E20026F68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4473293"/>
            <a:ext cx="11669754" cy="201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F72185-EA67-4471-9111-894D7A405084}"/>
              </a:ext>
            </a:extLst>
          </p:cNvPr>
          <p:cNvSpPr txBox="1"/>
          <p:nvPr/>
        </p:nvSpPr>
        <p:spPr>
          <a:xfrm>
            <a:off x="3978117" y="6419908"/>
            <a:ext cx="1607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Ground Truth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A0ABE7-35BD-4DE4-8AAD-0550A27CAF34}"/>
              </a:ext>
            </a:extLst>
          </p:cNvPr>
          <p:cNvSpPr txBox="1"/>
          <p:nvPr/>
        </p:nvSpPr>
        <p:spPr>
          <a:xfrm>
            <a:off x="7526995" y="6443623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GenRe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8E2BA3-49CF-4E9E-871E-308547F80C74}"/>
              </a:ext>
            </a:extLst>
          </p:cNvPr>
          <p:cNvSpPr txBox="1"/>
          <p:nvPr/>
        </p:nvSpPr>
        <p:spPr>
          <a:xfrm>
            <a:off x="6180573" y="6443623"/>
            <a:ext cx="864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RGB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E9F60AC-E002-4A35-93E4-39A6C1EA250C}"/>
              </a:ext>
            </a:extLst>
          </p:cNvPr>
          <p:cNvSpPr txBox="1"/>
          <p:nvPr/>
        </p:nvSpPr>
        <p:spPr>
          <a:xfrm>
            <a:off x="9034107" y="6443623"/>
            <a:ext cx="769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GSIR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9941C62-0296-449C-A1DD-21A236A23568}"/>
              </a:ext>
            </a:extLst>
          </p:cNvPr>
          <p:cNvSpPr txBox="1"/>
          <p:nvPr/>
        </p:nvSpPr>
        <p:spPr>
          <a:xfrm>
            <a:off x="10408477" y="6437323"/>
            <a:ext cx="1607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Ground Truth</a:t>
            </a:r>
            <a:endParaRPr lang="en-US" dirty="0"/>
          </a:p>
        </p:txBody>
      </p:sp>
      <p:pic>
        <p:nvPicPr>
          <p:cNvPr id="10" name="Sound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64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6"/>
    </mc:Choice>
    <mc:Fallback>
      <p:transition spd="slow" advTm="9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199585-61A8-4AC5-9450-0D691339051C}"/>
              </a:ext>
            </a:extLst>
          </p:cNvPr>
          <p:cNvSpPr/>
          <p:nvPr/>
        </p:nvSpPr>
        <p:spPr>
          <a:xfrm>
            <a:off x="838200" y="1308981"/>
            <a:ext cx="5673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Interpretation with Consistency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89BC7BE-0A43-4968-B1E7-0295230A37DC}"/>
              </a:ext>
            </a:extLst>
          </p:cNvPr>
          <p:cNvGrpSpPr/>
          <p:nvPr/>
        </p:nvGrpSpPr>
        <p:grpSpPr>
          <a:xfrm>
            <a:off x="2444089" y="2243368"/>
            <a:ext cx="7303821" cy="2922876"/>
            <a:chOff x="1208506" y="379734"/>
            <a:chExt cx="7303821" cy="292287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E49778C-69C4-4DD3-A62F-2DBA8C98C8F7}"/>
                </a:ext>
              </a:extLst>
            </p:cNvPr>
            <p:cNvSpPr txBox="1"/>
            <p:nvPr/>
          </p:nvSpPr>
          <p:spPr>
            <a:xfrm>
              <a:off x="3656393" y="37973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Fine-tuned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6B5CA7-D193-4C84-B5B0-D212DBDA5FE9}"/>
                </a:ext>
              </a:extLst>
            </p:cNvPr>
            <p:cNvSpPr txBox="1"/>
            <p:nvPr/>
          </p:nvSpPr>
          <p:spPr>
            <a:xfrm>
              <a:off x="2517263" y="379734"/>
              <a:ext cx="103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4A24D86-7629-44C9-B1AF-53258B71E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29835" y="466531"/>
              <a:ext cx="0" cy="283607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65EFF93B-48CD-4F6E-8F2B-4808A98AEF31}"/>
                    </a:ext>
                  </a:extLst>
                </p:cNvPr>
                <p:cNvSpPr txBox="1"/>
                <p:nvPr/>
              </p:nvSpPr>
              <p:spPr>
                <a:xfrm>
                  <a:off x="1727360" y="415192"/>
                  <a:ext cx="26045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71460C9-2B4E-489D-8595-0881F8C3D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360" y="415192"/>
                  <a:ext cx="260456" cy="298415"/>
                </a:xfrm>
                <a:prstGeom prst="rect">
                  <a:avLst/>
                </a:prstGeom>
                <a:blipFill>
                  <a:blip r:embed="rId6"/>
                  <a:stretch>
                    <a:fillRect l="-20930" r="-9302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 descr="A picture containing furniture&#10;&#10;Description automatically generated">
              <a:extLst>
                <a:ext uri="{FF2B5EF4-FFF2-40B4-BE49-F238E27FC236}">
                  <a16:creationId xmlns="" xmlns:a16="http://schemas.microsoft.com/office/drawing/2014/main" id="{D6FA760C-2B54-470D-83FB-963E9CB3D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0" t="16520" r="30508" b="14448"/>
            <a:stretch/>
          </p:blipFill>
          <p:spPr>
            <a:xfrm>
              <a:off x="2496133" y="924734"/>
              <a:ext cx="1085568" cy="1176032"/>
            </a:xfrm>
            <a:prstGeom prst="rect">
              <a:avLst/>
            </a:prstGeom>
          </p:spPr>
        </p:pic>
        <p:pic>
          <p:nvPicPr>
            <p:cNvPr id="20" name="Picture 19" descr="A close up of furniture&#10;&#10;Description automatically generated">
              <a:extLst>
                <a:ext uri="{FF2B5EF4-FFF2-40B4-BE49-F238E27FC236}">
                  <a16:creationId xmlns="" xmlns:a16="http://schemas.microsoft.com/office/drawing/2014/main" id="{02AFF6C8-3203-4E79-A8D5-1A3298E6A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2" t="23336" r="34732" b="20813"/>
            <a:stretch/>
          </p:blipFill>
          <p:spPr>
            <a:xfrm>
              <a:off x="3713281" y="924734"/>
              <a:ext cx="998376" cy="1144541"/>
            </a:xfrm>
            <a:prstGeom prst="rect">
              <a:avLst/>
            </a:prstGeom>
          </p:spPr>
        </p:pic>
        <p:pic>
          <p:nvPicPr>
            <p:cNvPr id="21" name="Picture 20" descr="A close up of furniture&#10;&#10;Description automatically generated">
              <a:extLst>
                <a:ext uri="{FF2B5EF4-FFF2-40B4-BE49-F238E27FC236}">
                  <a16:creationId xmlns="" xmlns:a16="http://schemas.microsoft.com/office/drawing/2014/main" id="{027A7418-4115-46F6-A454-472A1AA4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8" t="20339" r="32016" b="9040"/>
            <a:stretch/>
          </p:blipFill>
          <p:spPr>
            <a:xfrm>
              <a:off x="3626669" y="2055845"/>
              <a:ext cx="998376" cy="1186769"/>
            </a:xfrm>
            <a:prstGeom prst="rect">
              <a:avLst/>
            </a:prstGeom>
          </p:spPr>
        </p:pic>
        <p:pic>
          <p:nvPicPr>
            <p:cNvPr id="22" name="Picture 21" descr="A picture containing furniture, table&#10;&#10;Description automatically generated">
              <a:extLst>
                <a:ext uri="{FF2B5EF4-FFF2-40B4-BE49-F238E27FC236}">
                  <a16:creationId xmlns="" xmlns:a16="http://schemas.microsoft.com/office/drawing/2014/main" id="{5B4F912B-4E3E-46C3-8E98-4A0F47DB2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2" t="27441" r="36655" b="18047"/>
            <a:stretch/>
          </p:blipFill>
          <p:spPr>
            <a:xfrm>
              <a:off x="2504039" y="2100766"/>
              <a:ext cx="953586" cy="120184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E669315-C74F-4D10-BEF1-93F7C836AE71}"/>
                </a:ext>
              </a:extLst>
            </p:cNvPr>
            <p:cNvSpPr txBox="1"/>
            <p:nvPr/>
          </p:nvSpPr>
          <p:spPr>
            <a:xfrm>
              <a:off x="7327387" y="37973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Fine-tuned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B04C115-E819-44CA-990A-C04A8D5E1736}"/>
                </a:ext>
              </a:extLst>
            </p:cNvPr>
            <p:cNvSpPr txBox="1"/>
            <p:nvPr/>
          </p:nvSpPr>
          <p:spPr>
            <a:xfrm>
              <a:off x="6160684" y="379734"/>
              <a:ext cx="103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CA6FE7AE-0C65-4584-805C-A845EB972A93}"/>
                    </a:ext>
                  </a:extLst>
                </p:cNvPr>
                <p:cNvSpPr txBox="1"/>
                <p:nvPr/>
              </p:nvSpPr>
              <p:spPr>
                <a:xfrm>
                  <a:off x="5327891" y="432912"/>
                  <a:ext cx="26045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0BC5B56-4C6B-48D6-99DF-F39F902F9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91" y="432912"/>
                  <a:ext cx="260456" cy="298415"/>
                </a:xfrm>
                <a:prstGeom prst="rect">
                  <a:avLst/>
                </a:prstGeom>
                <a:blipFill>
                  <a:blip r:embed="rId11"/>
                  <a:stretch>
                    <a:fillRect l="-23256" r="-9302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 descr="A picture containing furniture, table&#10;&#10;Description automatically generated">
              <a:extLst>
                <a:ext uri="{FF2B5EF4-FFF2-40B4-BE49-F238E27FC236}">
                  <a16:creationId xmlns="" xmlns:a16="http://schemas.microsoft.com/office/drawing/2014/main" id="{DD8C0936-D583-457E-940B-0AE123BF3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87" t="23165" r="25789" b="20183"/>
            <a:stretch/>
          </p:blipFill>
          <p:spPr>
            <a:xfrm>
              <a:off x="6096000" y="1067394"/>
              <a:ext cx="1132752" cy="732434"/>
            </a:xfrm>
            <a:prstGeom prst="rect">
              <a:avLst/>
            </a:prstGeom>
          </p:spPr>
        </p:pic>
        <p:pic>
          <p:nvPicPr>
            <p:cNvPr id="31" name="Picture 30" descr="A picture containing furniture, table&#10;&#10;Description automatically generated">
              <a:extLst>
                <a:ext uri="{FF2B5EF4-FFF2-40B4-BE49-F238E27FC236}">
                  <a16:creationId xmlns="" xmlns:a16="http://schemas.microsoft.com/office/drawing/2014/main" id="{5C2E5919-7E53-4B62-BE75-2BB5DAFF1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98" t="23072" r="27618" b="22288"/>
            <a:stretch/>
          </p:blipFill>
          <p:spPr>
            <a:xfrm>
              <a:off x="7327387" y="1067394"/>
              <a:ext cx="1106657" cy="723916"/>
            </a:xfrm>
            <a:prstGeom prst="rect">
              <a:avLst/>
            </a:prstGeom>
          </p:spPr>
        </p:pic>
        <p:pic>
          <p:nvPicPr>
            <p:cNvPr id="32" name="Picture 31" descr="A close up of a gun&#10;&#10;Description automatically generated">
              <a:extLst>
                <a:ext uri="{FF2B5EF4-FFF2-40B4-BE49-F238E27FC236}">
                  <a16:creationId xmlns="" xmlns:a16="http://schemas.microsoft.com/office/drawing/2014/main" id="{8E714581-6899-4B67-91E0-DDB1F5949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6" t="35973" r="27233" b="28211"/>
            <a:stretch/>
          </p:blipFill>
          <p:spPr>
            <a:xfrm>
              <a:off x="7321101" y="2401730"/>
              <a:ext cx="1119227" cy="581255"/>
            </a:xfrm>
            <a:prstGeom prst="rect">
              <a:avLst/>
            </a:prstGeom>
          </p:spPr>
        </p:pic>
        <p:pic>
          <p:nvPicPr>
            <p:cNvPr id="34" name="Picture 33" descr="A close up of a device&#10;&#10;Description automatically generated">
              <a:extLst>
                <a:ext uri="{FF2B5EF4-FFF2-40B4-BE49-F238E27FC236}">
                  <a16:creationId xmlns="" xmlns:a16="http://schemas.microsoft.com/office/drawing/2014/main" id="{36A9A9FF-A8A1-4B9A-8A38-F136DB624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4" t="37137" r="33958" b="28722"/>
            <a:stretch/>
          </p:blipFill>
          <p:spPr>
            <a:xfrm>
              <a:off x="6148480" y="2401730"/>
              <a:ext cx="1052548" cy="63684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B8D848B-FD2F-45A0-9257-A1A3B7EE5663}"/>
                </a:ext>
              </a:extLst>
            </p:cNvPr>
            <p:cNvSpPr/>
            <p:nvPr/>
          </p:nvSpPr>
          <p:spPr>
            <a:xfrm>
              <a:off x="6423618" y="1429352"/>
              <a:ext cx="587829" cy="370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ECE646B-D2F5-463C-9BB4-CE5E5B1E3A26}"/>
                </a:ext>
              </a:extLst>
            </p:cNvPr>
            <p:cNvSpPr/>
            <p:nvPr/>
          </p:nvSpPr>
          <p:spPr>
            <a:xfrm>
              <a:off x="6531366" y="2491274"/>
              <a:ext cx="386774" cy="1600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63573C74-555A-4295-900F-E092759E7A14}"/>
                </a:ext>
              </a:extLst>
            </p:cNvPr>
            <p:cNvSpPr/>
            <p:nvPr/>
          </p:nvSpPr>
          <p:spPr>
            <a:xfrm>
              <a:off x="2883213" y="2713879"/>
              <a:ext cx="279865" cy="528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750C1AF3-2B5C-4CCA-9F8D-0A3917040BA1}"/>
                </a:ext>
              </a:extLst>
            </p:cNvPr>
            <p:cNvSpPr/>
            <p:nvPr/>
          </p:nvSpPr>
          <p:spPr>
            <a:xfrm>
              <a:off x="2570870" y="1174314"/>
              <a:ext cx="279865" cy="528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8">
              <a:extLst>
                <a:ext uri="{FF2B5EF4-FFF2-40B4-BE49-F238E27FC236}">
                  <a16:creationId xmlns="" xmlns:a16="http://schemas.microsoft.com/office/drawing/2014/main" id="{869805A6-6B45-4D72-A343-3573A2DE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71455" y="852208"/>
              <a:ext cx="1219199" cy="1049479"/>
            </a:xfrm>
            <a:prstGeom prst="rect">
              <a:avLst/>
            </a:prstGeom>
          </p:spPr>
        </p:pic>
        <p:pic>
          <p:nvPicPr>
            <p:cNvPr id="40" name="Picture 10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66E40F04-D93F-4EF3-ACAC-E25DABE4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08506" y="2047613"/>
              <a:ext cx="1219200" cy="1185302"/>
            </a:xfrm>
            <a:prstGeom prst="rect">
              <a:avLst/>
            </a:prstGeom>
          </p:spPr>
        </p:pic>
        <p:pic>
          <p:nvPicPr>
            <p:cNvPr id="41" name="Picture 12" descr="A picture containing animal&#10;&#10;Description generated with high confidence">
              <a:extLst>
                <a:ext uri="{FF2B5EF4-FFF2-40B4-BE49-F238E27FC236}">
                  <a16:creationId xmlns="" xmlns:a16="http://schemas.microsoft.com/office/drawing/2014/main" id="{F9034E76-01C0-415A-899A-814369AB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777872" y="2259210"/>
              <a:ext cx="1286044" cy="949266"/>
            </a:xfrm>
            <a:prstGeom prst="rect">
              <a:avLst/>
            </a:prstGeom>
          </p:spPr>
        </p:pic>
        <p:pic>
          <p:nvPicPr>
            <p:cNvPr id="42" name="Picture 14">
              <a:extLst>
                <a:ext uri="{FF2B5EF4-FFF2-40B4-BE49-F238E27FC236}">
                  <a16:creationId xmlns="" xmlns:a16="http://schemas.microsoft.com/office/drawing/2014/main" id="{39DEEB39-08A6-49C1-8E64-94BAE27E3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8602" t="11200" r="7553" b="10618"/>
            <a:stretch/>
          </p:blipFill>
          <p:spPr>
            <a:xfrm>
              <a:off x="1208506" y="857892"/>
              <a:ext cx="1111495" cy="1235894"/>
            </a:xfrm>
            <a:prstGeom prst="rect">
              <a:avLst/>
            </a:prstGeom>
          </p:spPr>
        </p:pic>
      </p:grp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373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26"/>
    </mc:Choice>
    <mc:Fallback>
      <p:transition spd="slow" advTm="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BFB22-2636-4ED3-8116-5183D329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Results: Ablation Study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="" xmlns:a16="http://schemas.microsoft.com/office/drawing/2014/main" id="{88CE9FB6-1792-4E27-B6F4-4B7E1E718B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082377"/>
                  </p:ext>
                </p:extLst>
              </p:nvPr>
            </p:nvGraphicFramePr>
            <p:xfrm>
              <a:off x="1088570" y="1760220"/>
              <a:ext cx="9762309" cy="40953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88824">
                      <a:extLst>
                        <a:ext uri="{9D8B030D-6E8A-4147-A177-3AD203B41FA5}">
                          <a16:colId xmlns="" xmlns:a16="http://schemas.microsoft.com/office/drawing/2014/main" val="1734784066"/>
                        </a:ext>
                      </a:extLst>
                    </a:gridCol>
                    <a:gridCol w="2679752">
                      <a:extLst>
                        <a:ext uri="{9D8B030D-6E8A-4147-A177-3AD203B41FA5}">
                          <a16:colId xmlns="" xmlns:a16="http://schemas.microsoft.com/office/drawing/2014/main" val="2804838384"/>
                        </a:ext>
                      </a:extLst>
                    </a:gridCol>
                    <a:gridCol w="2893733">
                      <a:extLst>
                        <a:ext uri="{9D8B030D-6E8A-4147-A177-3AD203B41FA5}">
                          <a16:colId xmlns="" xmlns:a16="http://schemas.microsoft.com/office/drawing/2014/main" val="3478153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Chamfer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2894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Unseen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08702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Encoder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8297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92322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Multi-view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01133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Multi-view + Guided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433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Spherical Map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4787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Spherical Map + Guided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5273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Spherical Map + Guided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3609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 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w.o.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consistency loss)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82099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 (w. consistency loss)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59789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88CE9FB6-1792-4E27-B6F4-4B7E1E718B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082377"/>
                  </p:ext>
                </p:extLst>
              </p:nvPr>
            </p:nvGraphicFramePr>
            <p:xfrm>
              <a:off x="1088570" y="1760220"/>
              <a:ext cx="9762309" cy="40953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88824">
                      <a:extLst>
                        <a:ext uri="{9D8B030D-6E8A-4147-A177-3AD203B41FA5}">
                          <a16:colId xmlns:a16="http://schemas.microsoft.com/office/drawing/2014/main" val="1734784066"/>
                        </a:ext>
                      </a:extLst>
                    </a:gridCol>
                    <a:gridCol w="2679752">
                      <a:extLst>
                        <a:ext uri="{9D8B030D-6E8A-4147-A177-3AD203B41FA5}">
                          <a16:colId xmlns:a16="http://schemas.microsoft.com/office/drawing/2014/main" val="2804838384"/>
                        </a:ext>
                      </a:extLst>
                    </a:gridCol>
                    <a:gridCol w="2893733">
                      <a:extLst>
                        <a:ext uri="{9D8B030D-6E8A-4147-A177-3AD203B41FA5}">
                          <a16:colId xmlns:a16="http://schemas.microsoft.com/office/drawing/2014/main" val="3478153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Chamfer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4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Unseen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8702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Encoder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297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Depth + Decoder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2322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6" t="-408197" r="-133624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1133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6" t="-508197" r="-133624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433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6" t="-608197" r="-133624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87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6" t="-708197" r="-13362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5273479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6" t="-782540" r="-133624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609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 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w.o.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consistency loss)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2099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Ours (w. consistency loss)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899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7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6"/>
    </mc:Choice>
    <mc:Fallback>
      <p:transition spd="slow" advTm="5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49E1CC-2112-4006-97FF-4ABB4FAC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78"/>
            <a:ext cx="10515600" cy="77804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66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9"/>
    </mc:Choice>
    <mc:Fallback>
      <p:transition spd="slow" advTm="3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0669826e1dfe39f4681b82d02cdf4a62&quot;,&quot;LanguageCode&quot;:&quot;en-US&quot;,&quot;SlideGuids&quot;:[&quot;1d5fdb3f-bfc6-40d7-99a7-f11f892552a8&quot;,&quot;61e75799-eb54-4b44-a919-91c62b98d0c7&quot;,&quot;ca6d5e66-1a87-4917-a9e0-8b58d3c02cef&quot;,&quot;a542b7fb-d60a-4121-be1a-a3005e788ae3&quot;,&quot;286d569e-af4f-4da2-aa84-fe383993b501&quot;,&quot;44124217-74ca-4c01-b507-3631fdfdd606&quot;,&quot;5e4bf572-8ccc-4c7d-84a7-93cc3bc862ab&quot;,&quot;92aadefe-88bf-4d6c-8108-938b441a67f3&quot;,&quot;278b57bf-bc29-43a1-9b27-dcaadf6b40be&quot;],&quot;TimeStamp&quot;:&quot;2020-07-21T15:30:42.2519454-04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8b57bf-bc29-43a1-9b27-dcaadf6b40be&quot;,&quot;TimeStamp&quot;:&quot;2020-07-21T15:30:42.2519454-04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d5fdb3f-bfc6-40d7-99a7-f11f892552a8&quot;,&quot;TimeStamp&quot;:&quot;2020-07-21T15:30:42.2100266-04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  <p:tag name="__MICROSOFT_TRANSLATOR_CLM_SLIDEINFO" val="{&quot;Guid&quot;:&quot;61e75799-eb54-4b44-a919-91c62b98d0c7&quot;,&quot;TimeStamp&quot;:&quot;2020-07-21T15:30:42.2509448-04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7.1"/>
  <p:tag name="__MICROSOFT_TRANSLATOR_CLM_SLIDEINFO" val="{&quot;Guid&quot;:&quot;ca6d5e66-1a87-4917-a9e0-8b58d3c02cef&quot;,&quot;TimeStamp&quot;:&quot;2020-07-21T15:30:42.2509448-04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542b7fb-d60a-4121-be1a-a3005e788ae3&quot;,&quot;TimeStamp&quot;:&quot;2020-07-21T15:30:42.2509448-04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86d569e-af4f-4da2-aa84-fe383993b501&quot;,&quot;TimeStamp&quot;:&quot;2020-07-21T15:30:42.2519454-04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4124217-74ca-4c01-b507-3631fdfdd606&quot;,&quot;TimeStamp&quot;:&quot;2020-07-21T15:30:42.2519454-04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e4bf572-8ccc-4c7d-84a7-93cc3bc862ab&quot;,&quot;TimeStamp&quot;:&quot;2020-07-21T15:30:42.2519454-04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2aadefe-88bf-4d6c-8108-938b441a67f3&quot;,&quot;TimeStamp&quot;:&quot;2020-07-21T15:30:42.2519454-04:00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258</Words>
  <Application>Microsoft Macintosh PowerPoint</Application>
  <PresentationFormat>Widescreen</PresentationFormat>
  <Paragraphs>122</Paragraphs>
  <Slides>9</Slides>
  <Notes>2</Notes>
  <HiddenSlides>0</HiddenSlides>
  <MMClips>9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Cambria Math</vt:lpstr>
      <vt:lpstr>CMU Sans Serif Medium</vt:lpstr>
      <vt:lpstr>Times New Roman</vt:lpstr>
      <vt:lpstr>等线</vt:lpstr>
      <vt:lpstr>等线 Light</vt:lpstr>
      <vt:lpstr>Arial</vt:lpstr>
      <vt:lpstr>Office Theme</vt:lpstr>
      <vt:lpstr>GSIR: Generalizable 3D Shape Interpretation and Reconstruction</vt:lpstr>
      <vt:lpstr>Motivation</vt:lpstr>
      <vt:lpstr>Approach: Pipeline</vt:lpstr>
      <vt:lpstr>Results</vt:lpstr>
      <vt:lpstr>Results</vt:lpstr>
      <vt:lpstr>Results</vt:lpstr>
      <vt:lpstr>Results</vt:lpstr>
      <vt:lpstr>Results: Ablation Study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Physics-Aware 3D Mesh Synthesis</dc:title>
  <dc:creator>Jianren Wang</dc:creator>
  <cp:lastModifiedBy>Zhaoyuan Fang</cp:lastModifiedBy>
  <cp:revision>14</cp:revision>
  <dcterms:created xsi:type="dcterms:W3CDTF">2019-08-30T12:36:12Z</dcterms:created>
  <dcterms:modified xsi:type="dcterms:W3CDTF">2020-08-24T00:33:29Z</dcterms:modified>
</cp:coreProperties>
</file>