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107" d="100"/>
          <a:sy n="107" d="100"/>
        </p:scale>
        <p:origin x="138" y="54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Segoe UI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2024-10-19T06:58:51Z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