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6" r:id="rId4"/>
    <p:sldId id="258" r:id="rId5"/>
    <p:sldId id="260" r:id="rId6"/>
    <p:sldId id="265" r:id="rId7"/>
    <p:sldId id="262" r:id="rId8"/>
    <p:sldId id="261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52" d="100"/>
          <a:sy n="52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952500" y="72898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8100" y="12319000"/>
            <a:ext cx="419100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苏子柔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52500" y="8318500"/>
            <a:ext cx="224790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4200" i="1">
                <a:solidFill>
                  <a:srgbClr val="9D9D9D"/>
                </a:solidFill>
              </a:defRPr>
            </a:lvl1pPr>
          </a:lstStyle>
          <a:p>
            <a:r>
              <a:t>–苏子柔</a:t>
            </a:r>
          </a:p>
        </p:txBody>
      </p:sp>
      <p:sp>
        <p:nvSpPr>
          <p:cNvPr id="100" name="“在此键入引文。”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387600" y="5988248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r>
              <a:t>“在此键入引文。”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142761833_2880x1921.jpeg"/>
          <p:cNvSpPr>
            <a:spLocks noGrp="1"/>
          </p:cNvSpPr>
          <p:nvPr>
            <p:ph type="pic" idx="21"/>
          </p:nvPr>
        </p:nvSpPr>
        <p:spPr>
          <a:xfrm>
            <a:off x="0" y="-87630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>
            <a:spLocks noGrp="1"/>
          </p:cNvSpPr>
          <p:nvPr>
            <p:ph type="pic" idx="21"/>
          </p:nvPr>
        </p:nvSpPr>
        <p:spPr>
          <a:xfrm>
            <a:off x="927100" y="-1765300"/>
            <a:ext cx="22529800" cy="150198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9982200"/>
            <a:ext cx="22479000" cy="15748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11620500"/>
            <a:ext cx="224790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idx="21"/>
          </p:nvPr>
        </p:nvSpPr>
        <p:spPr>
          <a:xfrm>
            <a:off x="12623800" y="-1346200"/>
            <a:ext cx="10928468" cy="16319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952500" y="36195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图像"/>
          <p:cNvSpPr>
            <a:spLocks noGrp="1"/>
          </p:cNvSpPr>
          <p:nvPr>
            <p:ph type="pic" sz="half" idx="21"/>
          </p:nvPr>
        </p:nvSpPr>
        <p:spPr>
          <a:xfrm>
            <a:off x="381000" y="4229100"/>
            <a:ext cx="11684000" cy="7789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图像"/>
          <p:cNvSpPr>
            <a:spLocks noGrp="1"/>
          </p:cNvSpPr>
          <p:nvPr>
            <p:ph type="pic" sz="half" idx="21"/>
          </p:nvPr>
        </p:nvSpPr>
        <p:spPr>
          <a:xfrm>
            <a:off x="13208000" y="520700"/>
            <a:ext cx="10909968" cy="7277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图像"/>
          <p:cNvSpPr>
            <a:spLocks noGrp="1"/>
          </p:cNvSpPr>
          <p:nvPr>
            <p:ph type="pic" sz="half" idx="22"/>
          </p:nvPr>
        </p:nvSpPr>
        <p:spPr>
          <a:xfrm>
            <a:off x="13208000" y="6146800"/>
            <a:ext cx="10160000" cy="6773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1" name="图像"/>
          <p:cNvSpPr>
            <a:spLocks noGrp="1"/>
          </p:cNvSpPr>
          <p:nvPr>
            <p:ph type="pic" idx="23"/>
          </p:nvPr>
        </p:nvSpPr>
        <p:spPr>
          <a:xfrm>
            <a:off x="736600" y="-1397000"/>
            <a:ext cx="11855474" cy="1770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23500" y="12319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all" spc="0" baseline="0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71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1143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714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2286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857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3429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4000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4572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5143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defRPr sz="4600" b="0" i="0" u="none" strike="noStrike" cap="none" spc="0" baseline="0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arkour grou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 algn="ctr"/>
            <a:r>
              <a:t>Parkour group</a:t>
            </a:r>
          </a:p>
        </p:txBody>
      </p:sp>
      <p:sp>
        <p:nvSpPr>
          <p:cNvPr id="126" name="Group member: Leo, Shenxin, Alex, Am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Group member: Leo, Shenxin, Alex, Amy                            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dirty="0" smtClean="0"/>
              <a:t>All Maps done</a:t>
            </a:r>
            <a:endParaRPr kumimoji="1" lang="en-US" dirty="0" smtClean="0"/>
          </a:p>
          <a:p>
            <a:r>
              <a:rPr kumimoji="1" lang="en-US" dirty="0" smtClean="0"/>
              <a:t>All basic abilities / functionalities done</a:t>
            </a:r>
            <a:endParaRPr kumimoji="1" lang="en-US" dirty="0" smtClean="0"/>
          </a:p>
          <a:p>
            <a:r>
              <a:rPr kumimoji="1" lang="en-US" dirty="0" smtClean="0"/>
              <a:t>Game process design done</a:t>
            </a:r>
            <a:endParaRPr kumimoji="1" lang="en-US" dirty="0" smtClean="0"/>
          </a:p>
          <a:p>
            <a:r>
              <a:rPr kumimoji="1" lang="en-US" dirty="0" smtClean="0"/>
              <a:t>UI done (under the process of optimization)</a:t>
            </a:r>
            <a:endParaRPr kumimoji="1" lang="en-US" dirty="0" smtClean="0"/>
          </a:p>
        </p:txBody>
      </p:sp>
      <p:sp>
        <p:nvSpPr>
          <p:cNvPr id="5" name="Work Distribution"/>
          <p:cNvSpPr txBox="1"/>
          <p:nvPr/>
        </p:nvSpPr>
        <p:spPr>
          <a:xfrm>
            <a:off x="952500" y="867032"/>
            <a:ext cx="22479000" cy="26797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defRPr sz="6000" b="1" i="0" u="none" strike="noStrike" cap="none" spc="0" baseline="0">
                <a:solidFill>
                  <a:srgbClr val="60606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2pPr>
            <a:lvl3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3pPr>
            <a:lvl4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4pPr>
            <a:lvl5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5pPr>
            <a:lvl6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6pPr>
            <a:lvl7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7pPr>
            <a:lvl8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8pPr>
            <a:lvl9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0" b="0" i="0" u="none" strike="noStrike" cap="all" spc="0" baseline="0">
                <a:solidFill>
                  <a:srgbClr val="606060"/>
                </a:solidFill>
                <a:uFillTx/>
                <a:latin typeface="+mj-lt"/>
                <a:ea typeface="+mj-ea"/>
                <a:cs typeface="+mj-cs"/>
                <a:sym typeface="Gill Sans Light"/>
              </a:defRPr>
            </a:lvl9pPr>
          </a:lstStyle>
          <a:p>
            <a:pPr hangingPunct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Progress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gress of our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900"/>
              </a:spcBef>
              <a:defRPr sz="6000" b="1" cap="none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Progress of our </a:t>
            </a:r>
            <a:r>
              <a:rPr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(Burndown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Chart)</a:t>
            </a:r>
            <a:endParaRPr dirty="0"/>
          </a:p>
        </p:txBody>
      </p:sp>
      <p:pic>
        <p:nvPicPr>
          <p:cNvPr id="3" name="图片 2" descr="c7c3b781c35357fa4a815b5564f8f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5960" y="4042410"/>
            <a:ext cx="13037820" cy="77895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 platform that will automatically move up and down"/>
          <p:cNvSpPr txBox="1">
            <a:spLocks noGrp="1"/>
          </p:cNvSpPr>
          <p:nvPr>
            <p:ph type="body" sz="half" idx="1"/>
          </p:nvPr>
        </p:nvSpPr>
        <p:spPr>
          <a:xfrm>
            <a:off x="10688320" y="4114800"/>
            <a:ext cx="10744200" cy="7950200"/>
          </a:xfrm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r>
              <a:rPr lang="en-US" dirty="0"/>
              <a:t>Scoreboard: used to count the score of players in real time.</a:t>
            </a:r>
            <a:endParaRPr lang="en-US" dirty="0"/>
          </a:p>
        </p:txBody>
      </p:sp>
      <p:sp>
        <p:nvSpPr>
          <p:cNvPr id="7" name="What we have done"/>
          <p:cNvSpPr txBox="1"/>
          <p:nvPr/>
        </p:nvSpPr>
        <p:spPr>
          <a:xfrm>
            <a:off x="952500" y="1515542"/>
            <a:ext cx="22479000" cy="12996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5900"/>
              </a:spcBef>
              <a:defRPr sz="6000" b="1"/>
            </a:lvl1pPr>
          </a:lstStyle>
          <a:p>
            <a:r>
              <a:rPr dirty="0"/>
              <a:t>What we have </a:t>
            </a:r>
            <a:r>
              <a:rPr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endParaRPr dirty="0"/>
          </a:p>
        </p:txBody>
      </p:sp>
      <p:sp>
        <p:nvSpPr>
          <p:cNvPr id="4" name="图片占位符 3"/>
          <p:cNvSpPr/>
          <p:nvPr>
            <p:ph type="pic" sz="half" idx="21"/>
          </p:nvPr>
        </p:nvSpPr>
        <p:spPr/>
      </p:sp>
      <p:pic>
        <p:nvPicPr>
          <p:cNvPr id="6" name="图片 5" descr="210970d992585feea3049664f572f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15" y="5506085"/>
            <a:ext cx="5350510" cy="46145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 platform that will automatically move up and dow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r>
              <a:rPr lang="en-US" dirty="0" smtClean="0"/>
              <a:t>Timer: on the top of the screen to show the time left for the current round</a:t>
            </a:r>
            <a:endParaRPr lang="en-US" dirty="0"/>
          </a:p>
        </p:txBody>
      </p:sp>
      <p:sp>
        <p:nvSpPr>
          <p:cNvPr id="7" name="What we have done"/>
          <p:cNvSpPr txBox="1"/>
          <p:nvPr/>
        </p:nvSpPr>
        <p:spPr>
          <a:xfrm>
            <a:off x="952500" y="1515542"/>
            <a:ext cx="22479000" cy="12996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5900"/>
              </a:spcBef>
              <a:defRPr sz="6000" b="1"/>
            </a:lvl1pPr>
          </a:lstStyle>
          <a:p>
            <a:r>
              <a:rPr dirty="0"/>
              <a:t>What we have </a:t>
            </a:r>
            <a:r>
              <a:rPr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endParaRPr dirty="0"/>
          </a:p>
        </p:txBody>
      </p:sp>
      <p:sp>
        <p:nvSpPr>
          <p:cNvPr id="2" name="图片占位符 1"/>
          <p:cNvSpPr/>
          <p:nvPr>
            <p:ph type="pic" sz="half" idx="21"/>
          </p:nvPr>
        </p:nvSpPr>
        <p:spPr/>
      </p:sp>
      <p:pic>
        <p:nvPicPr>
          <p:cNvPr id="4" name="图片 3" descr="64d2ab393d086af0daaae212709235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0" y="6275705"/>
            <a:ext cx="8151495" cy="3628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 pickup to make you fly higher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r>
              <a:rPr lang="en-US" dirty="0" smtClean="0"/>
              <a:t>Skill of mutant: can mute the runners in a certain range around him</a:t>
            </a:r>
            <a:endParaRPr lang="en-US" dirty="0" smtClean="0"/>
          </a:p>
        </p:txBody>
      </p:sp>
      <p:sp>
        <p:nvSpPr>
          <p:cNvPr id="6" name="What we have done"/>
          <p:cNvSpPr txBox="1"/>
          <p:nvPr/>
        </p:nvSpPr>
        <p:spPr>
          <a:xfrm>
            <a:off x="952500" y="1515542"/>
            <a:ext cx="22479000" cy="12996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5900"/>
              </a:spcBef>
              <a:defRPr sz="6000" b="1"/>
            </a:lvl1pPr>
          </a:lstStyle>
          <a:p>
            <a:r>
              <a:rPr dirty="0"/>
              <a:t>What we have </a:t>
            </a:r>
            <a:r>
              <a:rPr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endParaRPr dirty="0"/>
          </a:p>
        </p:txBody>
      </p:sp>
      <p:sp>
        <p:nvSpPr>
          <p:cNvPr id="3" name="图片占位符 2"/>
          <p:cNvSpPr/>
          <p:nvPr>
            <p:ph type="pic" sz="half" idx="21"/>
          </p:nvPr>
        </p:nvSpPr>
        <p:spPr/>
      </p:sp>
      <p:pic>
        <p:nvPicPr>
          <p:cNvPr id="4" name="图片 3" descr="c873b261feb5b026f933aeb467150e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4789805"/>
            <a:ext cx="9040495" cy="6965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 pickup to make you run faster"/>
          <p:cNvSpPr txBox="1">
            <a:spLocks noGrp="1"/>
          </p:cNvSpPr>
          <p:nvPr>
            <p:ph type="body" sz="half" idx="1"/>
          </p:nvPr>
        </p:nvSpPr>
        <p:spPr>
          <a:xfrm>
            <a:off x="11207750" y="4114800"/>
            <a:ext cx="10744200" cy="7950200"/>
          </a:xfrm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r>
              <a:rPr lang="en-US" dirty="0" smtClean="0"/>
              <a:t>A simple ranking system which will show your rank at the end when you finished in the parkour mode.</a:t>
            </a:r>
            <a:endParaRPr lang="en-US" dirty="0"/>
          </a:p>
        </p:txBody>
      </p:sp>
      <p:sp>
        <p:nvSpPr>
          <p:cNvPr id="145" name="What we have done"/>
          <p:cNvSpPr txBox="1"/>
          <p:nvPr/>
        </p:nvSpPr>
        <p:spPr>
          <a:xfrm>
            <a:off x="952500" y="1515542"/>
            <a:ext cx="22479000" cy="12996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5900"/>
              </a:spcBef>
              <a:defRPr sz="6000" b="1"/>
            </a:lvl1pPr>
          </a:lstStyle>
          <a:p>
            <a:r>
              <a:t>What we have done</a:t>
            </a:r>
          </a:p>
        </p:txBody>
      </p:sp>
      <p:pic>
        <p:nvPicPr>
          <p:cNvPr id="2" name="图片 1" descr="681edbbe7c243cceed7125827fd7be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6330950"/>
            <a:ext cx="6210300" cy="3517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at we are going 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900"/>
              </a:spcBef>
              <a:defRPr sz="6000" b="1" cap="none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What we are going to do</a:t>
            </a:r>
          </a:p>
        </p:txBody>
      </p:sp>
      <p:sp>
        <p:nvSpPr>
          <p:cNvPr id="157" name="Make more pickups/trap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dirty="0" smtClean="0"/>
              <a:t>Debug and optimize all functions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演示</Application>
  <PresentationFormat>自定义</PresentationFormat>
  <Paragraphs>33</Paragraphs>
  <Slides>8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Gill Sans</vt:lpstr>
      <vt:lpstr>Gill Sans MT</vt:lpstr>
      <vt:lpstr>Helvetica</vt:lpstr>
      <vt:lpstr>Gill Sans Light</vt:lpstr>
      <vt:lpstr>AlienCaret</vt:lpstr>
      <vt:lpstr>Helvetica Neue</vt:lpstr>
      <vt:lpstr>微软雅黑</vt:lpstr>
      <vt:lpstr>Arial Unicode MS</vt:lpstr>
      <vt:lpstr>New_Template3</vt:lpstr>
      <vt:lpstr>Parkour group</vt:lpstr>
      <vt:lpstr>PowerPoint 演示文稿</vt:lpstr>
      <vt:lpstr>Progress of our project (Burndown Chart)</vt:lpstr>
      <vt:lpstr>PowerPoint 演示文稿</vt:lpstr>
      <vt:lpstr>PowerPoint 演示文稿</vt:lpstr>
      <vt:lpstr>PowerPoint 演示文稿</vt:lpstr>
      <vt:lpstr>PowerPoint 演示文稿</vt:lpstr>
      <vt:lpstr>What we are going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Parkour group</dc:title>
  <dc:creator/>
  <cp:lastModifiedBy>impassionate</cp:lastModifiedBy>
  <cp:revision>68</cp:revision>
  <dcterms:created xsi:type="dcterms:W3CDTF">2020-10-22T07:50:00Z</dcterms:created>
  <dcterms:modified xsi:type="dcterms:W3CDTF">2020-11-19T12:56:33Z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