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61" r:id="rId6"/>
    <p:sldId id="265" r:id="rId7"/>
    <p:sldId id="276" r:id="rId8"/>
    <p:sldId id="269" r:id="rId9"/>
    <p:sldId id="268" r:id="rId10"/>
    <p:sldId id="266" r:id="rId11"/>
    <p:sldId id="278" r:id="rId12"/>
    <p:sldId id="263" r:id="rId13"/>
    <p:sldId id="274" r:id="rId14"/>
    <p:sldId id="280" r:id="rId15"/>
    <p:sldId id="279" r:id="rId16"/>
    <p:sldId id="272" r:id="rId17"/>
    <p:sldId id="273" r:id="rId18"/>
    <p:sldId id="267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/>
    <p:restoredTop sz="95771"/>
  </p:normalViewPr>
  <p:slideViewPr>
    <p:cSldViewPr snapToGrid="0">
      <p:cViewPr varScale="1">
        <p:scale>
          <a:sx n="112" d="100"/>
          <a:sy n="112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190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7F3150-EA94-344E-A1C3-7603064BE63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Focus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Evaluating traditional machine learning models for image recognition tasks using CIFAR-10.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Approach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Comparing performance and limitations of Support Vector Classifier and Random Forest models</a:t>
          </a:r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21E7FB9-9CB5-A042-83B9-BB5417B2BB3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Objective</a:t>
          </a:r>
        </a:p>
      </dgm:t>
    </dgm:pt>
    <dgm:pt modelId="{BF38C629-9652-E04F-B94C-BE0E3D127DE4}" type="parTrans" cxnId="{50899FF9-5284-D046-8A77-EC35768CB2C3}">
      <dgm:prSet/>
      <dgm:spPr/>
      <dgm:t>
        <a:bodyPr/>
        <a:lstStyle/>
        <a:p>
          <a:endParaRPr lang="en-US"/>
        </a:p>
      </dgm:t>
    </dgm:pt>
    <dgm:pt modelId="{CB17473A-1462-5A40-AAA6-5AD89B8C0923}" type="sibTrans" cxnId="{50899FF9-5284-D046-8A77-EC35768CB2C3}">
      <dgm:prSet/>
      <dgm:spPr/>
      <dgm:t>
        <a:bodyPr/>
        <a:lstStyle/>
        <a:p>
          <a:endParaRPr lang="en-US"/>
        </a:p>
      </dgm:t>
    </dgm:pt>
    <dgm:pt modelId="{2D25F29E-F748-C34C-B85A-8C8D938A17D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Understand how traditional models can remain competitive in data-scarce scenarios.</a:t>
          </a:r>
        </a:p>
      </dgm:t>
    </dgm:pt>
    <dgm:pt modelId="{79A64761-9A69-0740-91E0-585A74E2094D}" type="parTrans" cxnId="{253F498B-57E5-AE44-82C0-8EB9B3B7A7C3}">
      <dgm:prSet/>
      <dgm:spPr/>
      <dgm:t>
        <a:bodyPr/>
        <a:lstStyle/>
        <a:p>
          <a:endParaRPr lang="en-US"/>
        </a:p>
      </dgm:t>
    </dgm:pt>
    <dgm:pt modelId="{5B36B1A2-08C3-EA45-9E10-0C0D01B53998}" type="sibTrans" cxnId="{253F498B-57E5-AE44-82C0-8EB9B3B7A7C3}">
      <dgm:prSet/>
      <dgm:spPr/>
      <dgm:t>
        <a:bodyPr/>
        <a:lstStyle/>
        <a:p>
          <a:endParaRPr lang="en-US"/>
        </a:p>
      </dgm:t>
    </dgm:pt>
    <dgm:pt modelId="{993485AF-9556-45AB-93C9-9B5989C585C8}" type="pres">
      <dgm:prSet presAssocID="{79F3CBC4-08FB-5C48-BA44-2789A547270C}" presName="root" presStyleCnt="0">
        <dgm:presLayoutVars>
          <dgm:dir/>
          <dgm:resizeHandles val="exact"/>
        </dgm:presLayoutVars>
      </dgm:prSet>
      <dgm:spPr/>
    </dgm:pt>
    <dgm:pt modelId="{4E84A700-1AA8-4212-802A-A2E81091D449}" type="pres">
      <dgm:prSet presAssocID="{287F3150-EA94-344E-A1C3-7603064BE639}" presName="compNode" presStyleCnt="0"/>
      <dgm:spPr/>
    </dgm:pt>
    <dgm:pt modelId="{7DA2B84F-FB39-454D-A877-42EEC04C3675}" type="pres">
      <dgm:prSet presAssocID="{287F3150-EA94-344E-A1C3-7603064BE6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B96DCFC-C127-46AD-8F55-DCF148670C5D}" type="pres">
      <dgm:prSet presAssocID="{287F3150-EA94-344E-A1C3-7603064BE639}" presName="iconSpace" presStyleCnt="0"/>
      <dgm:spPr/>
    </dgm:pt>
    <dgm:pt modelId="{CF1F47D3-BE74-4A90-BDB7-81AC3FF7FE15}" type="pres">
      <dgm:prSet presAssocID="{287F3150-EA94-344E-A1C3-7603064BE639}" presName="parTx" presStyleLbl="revTx" presStyleIdx="0" presStyleCnt="6">
        <dgm:presLayoutVars>
          <dgm:chMax val="0"/>
          <dgm:chPref val="0"/>
        </dgm:presLayoutVars>
      </dgm:prSet>
      <dgm:spPr/>
    </dgm:pt>
    <dgm:pt modelId="{D15E7C6E-E0CC-4DA2-8A86-C9875E6420AE}" type="pres">
      <dgm:prSet presAssocID="{287F3150-EA94-344E-A1C3-7603064BE639}" presName="txSpace" presStyleCnt="0"/>
      <dgm:spPr/>
    </dgm:pt>
    <dgm:pt modelId="{881E5859-C9D7-43BA-8F4B-52EAA7C46267}" type="pres">
      <dgm:prSet presAssocID="{287F3150-EA94-344E-A1C3-7603064BE639}" presName="desTx" presStyleLbl="revTx" presStyleIdx="1" presStyleCnt="6">
        <dgm:presLayoutVars/>
      </dgm:prSet>
      <dgm:spPr/>
    </dgm:pt>
    <dgm:pt modelId="{AB5E2553-2B19-45C3-BF1C-FA0058C951DE}" type="pres">
      <dgm:prSet presAssocID="{FC78A9F4-2162-6B45-9DFA-EEAE81BD129E}" presName="sibTrans" presStyleCnt="0"/>
      <dgm:spPr/>
    </dgm:pt>
    <dgm:pt modelId="{9894CC8D-A1A2-49DD-80B9-D53738D77F99}" type="pres">
      <dgm:prSet presAssocID="{43C44188-806E-274F-B8EA-778BBF7D95CE}" presName="compNode" presStyleCnt="0"/>
      <dgm:spPr/>
    </dgm:pt>
    <dgm:pt modelId="{044209D5-0717-4C42-A405-73240C49D145}" type="pres">
      <dgm:prSet presAssocID="{43C44188-806E-274F-B8EA-778BBF7D95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DCD9E7F-B208-4FBA-9C99-2719121606C9}" type="pres">
      <dgm:prSet presAssocID="{43C44188-806E-274F-B8EA-778BBF7D95CE}" presName="iconSpace" presStyleCnt="0"/>
      <dgm:spPr/>
    </dgm:pt>
    <dgm:pt modelId="{A1C2C514-4BE1-4968-AD0C-AD2F55567F97}" type="pres">
      <dgm:prSet presAssocID="{43C44188-806E-274F-B8EA-778BBF7D95CE}" presName="parTx" presStyleLbl="revTx" presStyleIdx="2" presStyleCnt="6">
        <dgm:presLayoutVars>
          <dgm:chMax val="0"/>
          <dgm:chPref val="0"/>
        </dgm:presLayoutVars>
      </dgm:prSet>
      <dgm:spPr/>
    </dgm:pt>
    <dgm:pt modelId="{1B3AC797-E61B-4B04-A8B6-B1997A80F62A}" type="pres">
      <dgm:prSet presAssocID="{43C44188-806E-274F-B8EA-778BBF7D95CE}" presName="txSpace" presStyleCnt="0"/>
      <dgm:spPr/>
    </dgm:pt>
    <dgm:pt modelId="{0CF46967-8ED6-41C5-9BCA-46C683B66324}" type="pres">
      <dgm:prSet presAssocID="{43C44188-806E-274F-B8EA-778BBF7D95CE}" presName="desTx" presStyleLbl="revTx" presStyleIdx="3" presStyleCnt="6">
        <dgm:presLayoutVars/>
      </dgm:prSet>
      <dgm:spPr/>
    </dgm:pt>
    <dgm:pt modelId="{40E9025C-8A0A-4C27-8094-EB3E170EC6C6}" type="pres">
      <dgm:prSet presAssocID="{80422E32-3AC2-1549-967E-5284C90F7AAB}" presName="sibTrans" presStyleCnt="0"/>
      <dgm:spPr/>
    </dgm:pt>
    <dgm:pt modelId="{90065FBC-BC6C-4D66-956F-7BA0BC1B23DC}" type="pres">
      <dgm:prSet presAssocID="{A21E7FB9-9CB5-A042-83B9-BB5417B2BB3B}" presName="compNode" presStyleCnt="0"/>
      <dgm:spPr/>
    </dgm:pt>
    <dgm:pt modelId="{D7623059-8D0A-491D-90FE-F3E06C2A2596}" type="pres">
      <dgm:prSet presAssocID="{A21E7FB9-9CB5-A042-83B9-BB5417B2BB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E9DCD021-D7DB-418B-BF70-138B6A66C774}" type="pres">
      <dgm:prSet presAssocID="{A21E7FB9-9CB5-A042-83B9-BB5417B2BB3B}" presName="iconSpace" presStyleCnt="0"/>
      <dgm:spPr/>
    </dgm:pt>
    <dgm:pt modelId="{F82D4021-FB0F-4482-B363-581E3AF1A914}" type="pres">
      <dgm:prSet presAssocID="{A21E7FB9-9CB5-A042-83B9-BB5417B2BB3B}" presName="parTx" presStyleLbl="revTx" presStyleIdx="4" presStyleCnt="6">
        <dgm:presLayoutVars>
          <dgm:chMax val="0"/>
          <dgm:chPref val="0"/>
        </dgm:presLayoutVars>
      </dgm:prSet>
      <dgm:spPr/>
    </dgm:pt>
    <dgm:pt modelId="{75B3329E-1A85-4E0D-AD0B-6D0E7FE750FF}" type="pres">
      <dgm:prSet presAssocID="{A21E7FB9-9CB5-A042-83B9-BB5417B2BB3B}" presName="txSpace" presStyleCnt="0"/>
      <dgm:spPr/>
    </dgm:pt>
    <dgm:pt modelId="{4DF25E7A-FF25-4E45-B53D-19FBAAF5F114}" type="pres">
      <dgm:prSet presAssocID="{A21E7FB9-9CB5-A042-83B9-BB5417B2BB3B}" presName="desTx" presStyleLbl="revTx" presStyleIdx="5" presStyleCnt="6">
        <dgm:presLayoutVars/>
      </dgm:prSet>
      <dgm:spPr/>
    </dgm:pt>
  </dgm:ptLst>
  <dgm:cxnLst>
    <dgm:cxn modelId="{25D9D601-3001-B94F-BA78-192D7D5FFC75}" type="presOf" srcId="{2D25F29E-F748-C34C-B85A-8C8D938A17DF}" destId="{4DF25E7A-FF25-4E45-B53D-19FBAAF5F114}" srcOrd="0" destOrd="0" presId="urn:microsoft.com/office/officeart/2018/5/layout/CenteredIconLabelDescriptionList"/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F302CB26-A575-3D44-848A-A108B37B4ED4}" type="presOf" srcId="{A21E7FB9-9CB5-A042-83B9-BB5417B2BB3B}" destId="{F82D4021-FB0F-4482-B363-581E3AF1A914}" srcOrd="0" destOrd="0" presId="urn:microsoft.com/office/officeart/2018/5/layout/CenteredIconLabelDescriptionList"/>
    <dgm:cxn modelId="{6E19A04F-610E-A145-BD56-A2B1910B8E78}" type="presOf" srcId="{BC65883A-022D-E14B-9F8D-203F5596C8D3}" destId="{881E5859-C9D7-43BA-8F4B-52EAA7C46267}" srcOrd="0" destOrd="0" presId="urn:microsoft.com/office/officeart/2018/5/layout/CenteredIconLabelDescriptionList"/>
    <dgm:cxn modelId="{58DC3C58-2360-3040-83B4-BC5134B11B73}" type="presOf" srcId="{79F3CBC4-08FB-5C48-BA44-2789A547270C}" destId="{993485AF-9556-45AB-93C9-9B5989C585C8}" srcOrd="0" destOrd="0" presId="urn:microsoft.com/office/officeart/2018/5/layout/CenteredIconLabelDescriptionList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1A501279-3116-0E41-889C-82D9696E18C1}" type="presOf" srcId="{43C44188-806E-274F-B8EA-778BBF7D95CE}" destId="{A1C2C514-4BE1-4968-AD0C-AD2F55567F97}" srcOrd="0" destOrd="0" presId="urn:microsoft.com/office/officeart/2018/5/layout/CenteredIconLabelDescriptionList"/>
    <dgm:cxn modelId="{BF1C747D-4F7D-3848-A991-D886D18E239A}" type="presOf" srcId="{946853AE-F4A9-2D4D-AB30-90082E955887}" destId="{0CF46967-8ED6-41C5-9BCA-46C683B66324}" srcOrd="0" destOrd="0" presId="urn:microsoft.com/office/officeart/2018/5/layout/CenteredIconLabelDescriptionList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253F498B-57E5-AE44-82C0-8EB9B3B7A7C3}" srcId="{A21E7FB9-9CB5-A042-83B9-BB5417B2BB3B}" destId="{2D25F29E-F748-C34C-B85A-8C8D938A17DF}" srcOrd="0" destOrd="0" parTransId="{79A64761-9A69-0740-91E0-585A74E2094D}" sibTransId="{5B36B1A2-08C3-EA45-9E10-0C0D01B53998}"/>
    <dgm:cxn modelId="{9E3F22AC-3EB2-CE43-9881-76A7CEA672B9}" type="presOf" srcId="{287F3150-EA94-344E-A1C3-7603064BE639}" destId="{CF1F47D3-BE74-4A90-BDB7-81AC3FF7FE15}" srcOrd="0" destOrd="0" presId="urn:microsoft.com/office/officeart/2018/5/layout/CenteredIconLabelDescriptionList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50899FF9-5284-D046-8A77-EC35768CB2C3}" srcId="{79F3CBC4-08FB-5C48-BA44-2789A547270C}" destId="{A21E7FB9-9CB5-A042-83B9-BB5417B2BB3B}" srcOrd="2" destOrd="0" parTransId="{BF38C629-9652-E04F-B94C-BE0E3D127DE4}" sibTransId="{CB17473A-1462-5A40-AAA6-5AD89B8C0923}"/>
    <dgm:cxn modelId="{364D1A3F-B09F-0345-AF21-1D10D0A5F05F}" type="presParOf" srcId="{993485AF-9556-45AB-93C9-9B5989C585C8}" destId="{4E84A700-1AA8-4212-802A-A2E81091D449}" srcOrd="0" destOrd="0" presId="urn:microsoft.com/office/officeart/2018/5/layout/CenteredIconLabelDescriptionList"/>
    <dgm:cxn modelId="{BAC4FF6D-FDD2-1142-AA80-B29F2E7FE950}" type="presParOf" srcId="{4E84A700-1AA8-4212-802A-A2E81091D449}" destId="{7DA2B84F-FB39-454D-A877-42EEC04C3675}" srcOrd="0" destOrd="0" presId="urn:microsoft.com/office/officeart/2018/5/layout/CenteredIconLabelDescriptionList"/>
    <dgm:cxn modelId="{BF7A7259-C8BB-B24A-8070-37843E0FADC4}" type="presParOf" srcId="{4E84A700-1AA8-4212-802A-A2E81091D449}" destId="{7B96DCFC-C127-46AD-8F55-DCF148670C5D}" srcOrd="1" destOrd="0" presId="urn:microsoft.com/office/officeart/2018/5/layout/CenteredIconLabelDescriptionList"/>
    <dgm:cxn modelId="{3B645B46-653E-5543-A912-37B3FF555176}" type="presParOf" srcId="{4E84A700-1AA8-4212-802A-A2E81091D449}" destId="{CF1F47D3-BE74-4A90-BDB7-81AC3FF7FE15}" srcOrd="2" destOrd="0" presId="urn:microsoft.com/office/officeart/2018/5/layout/CenteredIconLabelDescriptionList"/>
    <dgm:cxn modelId="{DBDB595D-4A9E-084F-8D4A-DF91C3DEFC4E}" type="presParOf" srcId="{4E84A700-1AA8-4212-802A-A2E81091D449}" destId="{D15E7C6E-E0CC-4DA2-8A86-C9875E6420AE}" srcOrd="3" destOrd="0" presId="urn:microsoft.com/office/officeart/2018/5/layout/CenteredIconLabelDescriptionList"/>
    <dgm:cxn modelId="{DFA5D537-5096-904B-ABC7-570C13BA99DE}" type="presParOf" srcId="{4E84A700-1AA8-4212-802A-A2E81091D449}" destId="{881E5859-C9D7-43BA-8F4B-52EAA7C46267}" srcOrd="4" destOrd="0" presId="urn:microsoft.com/office/officeart/2018/5/layout/CenteredIconLabelDescriptionList"/>
    <dgm:cxn modelId="{01BCBA99-5BE5-0241-990E-4677DE0822C5}" type="presParOf" srcId="{993485AF-9556-45AB-93C9-9B5989C585C8}" destId="{AB5E2553-2B19-45C3-BF1C-FA0058C951DE}" srcOrd="1" destOrd="0" presId="urn:microsoft.com/office/officeart/2018/5/layout/CenteredIconLabelDescriptionList"/>
    <dgm:cxn modelId="{DCE4CBF1-CF39-C047-99E3-C489E7EE8550}" type="presParOf" srcId="{993485AF-9556-45AB-93C9-9B5989C585C8}" destId="{9894CC8D-A1A2-49DD-80B9-D53738D77F99}" srcOrd="2" destOrd="0" presId="urn:microsoft.com/office/officeart/2018/5/layout/CenteredIconLabelDescriptionList"/>
    <dgm:cxn modelId="{30A3C30B-E7C9-B74A-A1CE-F1721D49BE5E}" type="presParOf" srcId="{9894CC8D-A1A2-49DD-80B9-D53738D77F99}" destId="{044209D5-0717-4C42-A405-73240C49D145}" srcOrd="0" destOrd="0" presId="urn:microsoft.com/office/officeart/2018/5/layout/CenteredIconLabelDescriptionList"/>
    <dgm:cxn modelId="{C014D797-8FA6-E844-9823-07429D4C9B1D}" type="presParOf" srcId="{9894CC8D-A1A2-49DD-80B9-D53738D77F99}" destId="{FDCD9E7F-B208-4FBA-9C99-2719121606C9}" srcOrd="1" destOrd="0" presId="urn:microsoft.com/office/officeart/2018/5/layout/CenteredIconLabelDescriptionList"/>
    <dgm:cxn modelId="{A57E89C4-E0D3-014C-805D-DCC99AED8A49}" type="presParOf" srcId="{9894CC8D-A1A2-49DD-80B9-D53738D77F99}" destId="{A1C2C514-4BE1-4968-AD0C-AD2F55567F97}" srcOrd="2" destOrd="0" presId="urn:microsoft.com/office/officeart/2018/5/layout/CenteredIconLabelDescriptionList"/>
    <dgm:cxn modelId="{31CBB788-64D3-F943-97C2-A7D402D9F3E4}" type="presParOf" srcId="{9894CC8D-A1A2-49DD-80B9-D53738D77F99}" destId="{1B3AC797-E61B-4B04-A8B6-B1997A80F62A}" srcOrd="3" destOrd="0" presId="urn:microsoft.com/office/officeart/2018/5/layout/CenteredIconLabelDescriptionList"/>
    <dgm:cxn modelId="{7EA86974-C352-E84C-9FDD-962F4D87BF9C}" type="presParOf" srcId="{9894CC8D-A1A2-49DD-80B9-D53738D77F99}" destId="{0CF46967-8ED6-41C5-9BCA-46C683B66324}" srcOrd="4" destOrd="0" presId="urn:microsoft.com/office/officeart/2018/5/layout/CenteredIconLabelDescriptionList"/>
    <dgm:cxn modelId="{267DFE4B-7BD4-4A47-A5E4-71FF3A159608}" type="presParOf" srcId="{993485AF-9556-45AB-93C9-9B5989C585C8}" destId="{40E9025C-8A0A-4C27-8094-EB3E170EC6C6}" srcOrd="3" destOrd="0" presId="urn:microsoft.com/office/officeart/2018/5/layout/CenteredIconLabelDescriptionList"/>
    <dgm:cxn modelId="{783A4C03-FE6A-C34E-9E21-4F681A167428}" type="presParOf" srcId="{993485AF-9556-45AB-93C9-9B5989C585C8}" destId="{90065FBC-BC6C-4D66-956F-7BA0BC1B23DC}" srcOrd="4" destOrd="0" presId="urn:microsoft.com/office/officeart/2018/5/layout/CenteredIconLabelDescriptionList"/>
    <dgm:cxn modelId="{86FD2CA3-66AD-0845-BB0E-91E6207347CA}" type="presParOf" srcId="{90065FBC-BC6C-4D66-956F-7BA0BC1B23DC}" destId="{D7623059-8D0A-491D-90FE-F3E06C2A2596}" srcOrd="0" destOrd="0" presId="urn:microsoft.com/office/officeart/2018/5/layout/CenteredIconLabelDescriptionList"/>
    <dgm:cxn modelId="{5C1E59BD-68D6-CB45-8361-DB2DC980AE2F}" type="presParOf" srcId="{90065FBC-BC6C-4D66-956F-7BA0BC1B23DC}" destId="{E9DCD021-D7DB-418B-BF70-138B6A66C774}" srcOrd="1" destOrd="0" presId="urn:microsoft.com/office/officeart/2018/5/layout/CenteredIconLabelDescriptionList"/>
    <dgm:cxn modelId="{975DB8C6-648A-414D-8D33-1BF5541C9F6A}" type="presParOf" srcId="{90065FBC-BC6C-4D66-956F-7BA0BC1B23DC}" destId="{F82D4021-FB0F-4482-B363-581E3AF1A914}" srcOrd="2" destOrd="0" presId="urn:microsoft.com/office/officeart/2018/5/layout/CenteredIconLabelDescriptionList"/>
    <dgm:cxn modelId="{C6E8B192-BCA2-5044-B3F1-A69BF226067F}" type="presParOf" srcId="{90065FBC-BC6C-4D66-956F-7BA0BC1B23DC}" destId="{75B3329E-1A85-4E0D-AD0B-6D0E7FE750FF}" srcOrd="3" destOrd="0" presId="urn:microsoft.com/office/officeart/2018/5/layout/CenteredIconLabelDescriptionList"/>
    <dgm:cxn modelId="{B75D4987-8C2A-5143-9F97-E667DAC11B68}" type="presParOf" srcId="{90065FBC-BC6C-4D66-956F-7BA0BC1B23DC}" destId="{4DF25E7A-FF25-4E45-B53D-19FBAAF5F11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7F3150-EA94-344E-A1C3-7603064BE639}">
      <dgm:prSet phldrT="[Text]" custT="1"/>
      <dgm:spPr/>
      <dgm:t>
        <a:bodyPr/>
        <a:lstStyle/>
        <a:p>
          <a:r>
            <a:rPr lang="en-US" sz="3200" dirty="0">
              <a:solidFill>
                <a:schemeClr val="bg1"/>
              </a:solidFill>
            </a:rPr>
            <a:t>Augmentation Techniques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/>
      <dgm:spPr/>
      <dgm:t>
        <a:bodyPr/>
        <a:lstStyle/>
        <a:p>
          <a:r>
            <a:rPr lang="en-US" dirty="0"/>
            <a:t>Random rotation (+-20</a:t>
          </a:r>
          <a:r>
            <a:rPr lang="en-US" baseline="30000" dirty="0"/>
            <a:t>o</a:t>
          </a:r>
          <a:r>
            <a:rPr lang="en-US" dirty="0"/>
            <a:t>), flipping, and Gaussian noise added to boost robustness.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 custT="1"/>
      <dgm:spPr/>
      <dgm:t>
        <a:bodyPr/>
        <a:lstStyle/>
        <a:p>
          <a:r>
            <a:rPr lang="en-US" sz="3200" dirty="0">
              <a:solidFill>
                <a:schemeClr val="bg1"/>
              </a:solidFill>
            </a:rPr>
            <a:t>Normalization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r>
            <a:rPr lang="en-US" dirty="0"/>
            <a:t>Applied z-score normalization after flattening images from 3D to 1D.</a:t>
          </a:r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21E7FB9-9CB5-A042-83B9-BB5417B2BB3B}">
      <dgm:prSet phldrT="[Text]" custT="1"/>
      <dgm:spPr/>
      <dgm:t>
        <a:bodyPr/>
        <a:lstStyle/>
        <a:p>
          <a:r>
            <a:rPr lang="en-US" sz="3200" dirty="0"/>
            <a:t>Goal of Preprocessing</a:t>
          </a:r>
        </a:p>
      </dgm:t>
    </dgm:pt>
    <dgm:pt modelId="{BF38C629-9652-E04F-B94C-BE0E3D127DE4}" type="parTrans" cxnId="{50899FF9-5284-D046-8A77-EC35768CB2C3}">
      <dgm:prSet/>
      <dgm:spPr/>
      <dgm:t>
        <a:bodyPr/>
        <a:lstStyle/>
        <a:p>
          <a:endParaRPr lang="en-US"/>
        </a:p>
      </dgm:t>
    </dgm:pt>
    <dgm:pt modelId="{CB17473A-1462-5A40-AAA6-5AD89B8C0923}" type="sibTrans" cxnId="{50899FF9-5284-D046-8A77-EC35768CB2C3}">
      <dgm:prSet/>
      <dgm:spPr/>
      <dgm:t>
        <a:bodyPr/>
        <a:lstStyle/>
        <a:p>
          <a:endParaRPr lang="en-US"/>
        </a:p>
      </dgm:t>
    </dgm:pt>
    <dgm:pt modelId="{2D25F29E-F748-C34C-B85A-8C8D938A17DF}">
      <dgm:prSet phldrT="[Text]"/>
      <dgm:spPr/>
      <dgm:t>
        <a:bodyPr/>
        <a:lstStyle/>
        <a:p>
          <a:r>
            <a:rPr lang="en-US" dirty="0"/>
            <a:t>Increase generalization and reduce overfitting for traditional classifiers.</a:t>
          </a:r>
        </a:p>
      </dgm:t>
    </dgm:pt>
    <dgm:pt modelId="{79A64761-9A69-0740-91E0-585A74E2094D}" type="parTrans" cxnId="{253F498B-57E5-AE44-82C0-8EB9B3B7A7C3}">
      <dgm:prSet/>
      <dgm:spPr/>
      <dgm:t>
        <a:bodyPr/>
        <a:lstStyle/>
        <a:p>
          <a:endParaRPr lang="en-US"/>
        </a:p>
      </dgm:t>
    </dgm:pt>
    <dgm:pt modelId="{5B36B1A2-08C3-EA45-9E10-0C0D01B53998}" type="sibTrans" cxnId="{253F498B-57E5-AE44-82C0-8EB9B3B7A7C3}">
      <dgm:prSet/>
      <dgm:spPr/>
      <dgm:t>
        <a:bodyPr/>
        <a:lstStyle/>
        <a:p>
          <a:endParaRPr lang="en-US"/>
        </a:p>
      </dgm:t>
    </dgm:pt>
    <dgm:pt modelId="{74DA16B3-52DF-544A-92B4-FA92D901E926}" type="pres">
      <dgm:prSet presAssocID="{79F3CBC4-08FB-5C48-BA44-2789A547270C}" presName="Name0" presStyleCnt="0">
        <dgm:presLayoutVars>
          <dgm:dir/>
          <dgm:animLvl val="lvl"/>
          <dgm:resizeHandles val="exact"/>
        </dgm:presLayoutVars>
      </dgm:prSet>
      <dgm:spPr/>
    </dgm:pt>
    <dgm:pt modelId="{A0CD6A01-B20B-CE47-A3F6-722DE9540C38}" type="pres">
      <dgm:prSet presAssocID="{287F3150-EA94-344E-A1C3-7603064BE639}" presName="linNode" presStyleCnt="0"/>
      <dgm:spPr/>
    </dgm:pt>
    <dgm:pt modelId="{DB24A0DF-7D28-7346-809E-E5D4DE45D4E6}" type="pres">
      <dgm:prSet presAssocID="{287F3150-EA94-344E-A1C3-7603064BE63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15A589D-C251-4C41-8D69-B15406A6DAC3}" type="pres">
      <dgm:prSet presAssocID="{287F3150-EA94-344E-A1C3-7603064BE639}" presName="descendantText" presStyleLbl="alignAccFollowNode1" presStyleIdx="0" presStyleCnt="3">
        <dgm:presLayoutVars>
          <dgm:bulletEnabled val="1"/>
        </dgm:presLayoutVars>
      </dgm:prSet>
      <dgm:spPr/>
    </dgm:pt>
    <dgm:pt modelId="{1766CCC2-39BC-D545-992A-896462E52846}" type="pres">
      <dgm:prSet presAssocID="{FC78A9F4-2162-6B45-9DFA-EEAE81BD129E}" presName="sp" presStyleCnt="0"/>
      <dgm:spPr/>
    </dgm:pt>
    <dgm:pt modelId="{A406F72D-4E21-E446-84DE-D0F83CF4BC26}" type="pres">
      <dgm:prSet presAssocID="{43C44188-806E-274F-B8EA-778BBF7D95CE}" presName="linNode" presStyleCnt="0"/>
      <dgm:spPr/>
    </dgm:pt>
    <dgm:pt modelId="{19A0A518-4F50-1F4C-A8AB-F12E11CC6EBC}" type="pres">
      <dgm:prSet presAssocID="{43C44188-806E-274F-B8EA-778BBF7D95C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DC193E0-27C4-5A4B-A268-FD131F6D5B33}" type="pres">
      <dgm:prSet presAssocID="{43C44188-806E-274F-B8EA-778BBF7D95CE}" presName="descendantText" presStyleLbl="alignAccFollowNode1" presStyleIdx="1" presStyleCnt="3">
        <dgm:presLayoutVars>
          <dgm:bulletEnabled val="1"/>
        </dgm:presLayoutVars>
      </dgm:prSet>
      <dgm:spPr/>
    </dgm:pt>
    <dgm:pt modelId="{A81ED863-7E28-B94D-8246-C845EC44EB53}" type="pres">
      <dgm:prSet presAssocID="{80422E32-3AC2-1549-967E-5284C90F7AAB}" presName="sp" presStyleCnt="0"/>
      <dgm:spPr/>
    </dgm:pt>
    <dgm:pt modelId="{114004FF-2650-024B-81A0-D22A762762EE}" type="pres">
      <dgm:prSet presAssocID="{A21E7FB9-9CB5-A042-83B9-BB5417B2BB3B}" presName="linNode" presStyleCnt="0"/>
      <dgm:spPr/>
    </dgm:pt>
    <dgm:pt modelId="{A3E9D771-BA90-EF41-9D4F-818A7EDD1718}" type="pres">
      <dgm:prSet presAssocID="{A21E7FB9-9CB5-A042-83B9-BB5417B2BB3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A9653D0-1781-F742-B9F5-689DBDD68A07}" type="pres">
      <dgm:prSet presAssocID="{A21E7FB9-9CB5-A042-83B9-BB5417B2BB3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8CDB0C2E-989C-D346-8DB5-0464EE1905E4}" type="presOf" srcId="{79F3CBC4-08FB-5C48-BA44-2789A547270C}" destId="{74DA16B3-52DF-544A-92B4-FA92D901E926}" srcOrd="0" destOrd="0" presId="urn:microsoft.com/office/officeart/2005/8/layout/vList5"/>
    <dgm:cxn modelId="{E67CD656-E1F7-154B-82D8-7B5E35A6DBD6}" type="presOf" srcId="{287F3150-EA94-344E-A1C3-7603064BE639}" destId="{DB24A0DF-7D28-7346-809E-E5D4DE45D4E6}" srcOrd="0" destOrd="0" presId="urn:microsoft.com/office/officeart/2005/8/layout/vList5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F0FC7566-06B7-C940-A24E-D2E1569EC11B}" type="presOf" srcId="{43C44188-806E-274F-B8EA-778BBF7D95CE}" destId="{19A0A518-4F50-1F4C-A8AB-F12E11CC6EBC}" srcOrd="0" destOrd="0" presId="urn:microsoft.com/office/officeart/2005/8/layout/vList5"/>
    <dgm:cxn modelId="{0E70656D-EE89-DF42-A57C-CDC47C53779B}" type="presOf" srcId="{A21E7FB9-9CB5-A042-83B9-BB5417B2BB3B}" destId="{A3E9D771-BA90-EF41-9D4F-818A7EDD1718}" srcOrd="0" destOrd="0" presId="urn:microsoft.com/office/officeart/2005/8/layout/vList5"/>
    <dgm:cxn modelId="{02EB0E6F-4C05-184F-A67A-5AC21FB027C7}" type="presOf" srcId="{946853AE-F4A9-2D4D-AB30-90082E955887}" destId="{FDC193E0-27C4-5A4B-A268-FD131F6D5B33}" srcOrd="0" destOrd="0" presId="urn:microsoft.com/office/officeart/2005/8/layout/vList5"/>
    <dgm:cxn modelId="{07C1F374-B3B7-A349-A8FA-C2C60805B56F}" type="presOf" srcId="{BC65883A-022D-E14B-9F8D-203F5596C8D3}" destId="{C15A589D-C251-4C41-8D69-B15406A6DAC3}" srcOrd="0" destOrd="0" presId="urn:microsoft.com/office/officeart/2005/8/layout/vList5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36EA1687-4E64-8144-8124-4E6203267136}" type="presOf" srcId="{2D25F29E-F748-C34C-B85A-8C8D938A17DF}" destId="{3A9653D0-1781-F742-B9F5-689DBDD68A07}" srcOrd="0" destOrd="0" presId="urn:microsoft.com/office/officeart/2005/8/layout/vList5"/>
    <dgm:cxn modelId="{253F498B-57E5-AE44-82C0-8EB9B3B7A7C3}" srcId="{A21E7FB9-9CB5-A042-83B9-BB5417B2BB3B}" destId="{2D25F29E-F748-C34C-B85A-8C8D938A17DF}" srcOrd="0" destOrd="0" parTransId="{79A64761-9A69-0740-91E0-585A74E2094D}" sibTransId="{5B36B1A2-08C3-EA45-9E10-0C0D01B53998}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50899FF9-5284-D046-8A77-EC35768CB2C3}" srcId="{79F3CBC4-08FB-5C48-BA44-2789A547270C}" destId="{A21E7FB9-9CB5-A042-83B9-BB5417B2BB3B}" srcOrd="2" destOrd="0" parTransId="{BF38C629-9652-E04F-B94C-BE0E3D127DE4}" sibTransId="{CB17473A-1462-5A40-AAA6-5AD89B8C0923}"/>
    <dgm:cxn modelId="{37E6DF42-4A34-EA47-9221-27521D681623}" type="presParOf" srcId="{74DA16B3-52DF-544A-92B4-FA92D901E926}" destId="{A0CD6A01-B20B-CE47-A3F6-722DE9540C38}" srcOrd="0" destOrd="0" presId="urn:microsoft.com/office/officeart/2005/8/layout/vList5"/>
    <dgm:cxn modelId="{13BC8787-60B4-804D-ACC1-F2D187502132}" type="presParOf" srcId="{A0CD6A01-B20B-CE47-A3F6-722DE9540C38}" destId="{DB24A0DF-7D28-7346-809E-E5D4DE45D4E6}" srcOrd="0" destOrd="0" presId="urn:microsoft.com/office/officeart/2005/8/layout/vList5"/>
    <dgm:cxn modelId="{9142722D-EEC2-F44A-BF03-9EFB0D4E1109}" type="presParOf" srcId="{A0CD6A01-B20B-CE47-A3F6-722DE9540C38}" destId="{C15A589D-C251-4C41-8D69-B15406A6DAC3}" srcOrd="1" destOrd="0" presId="urn:microsoft.com/office/officeart/2005/8/layout/vList5"/>
    <dgm:cxn modelId="{EF3133C8-99CE-4F4C-BA17-505CA669F8A5}" type="presParOf" srcId="{74DA16B3-52DF-544A-92B4-FA92D901E926}" destId="{1766CCC2-39BC-D545-992A-896462E52846}" srcOrd="1" destOrd="0" presId="urn:microsoft.com/office/officeart/2005/8/layout/vList5"/>
    <dgm:cxn modelId="{F9599526-A283-704E-814A-BD0E9A9B95BB}" type="presParOf" srcId="{74DA16B3-52DF-544A-92B4-FA92D901E926}" destId="{A406F72D-4E21-E446-84DE-D0F83CF4BC26}" srcOrd="2" destOrd="0" presId="urn:microsoft.com/office/officeart/2005/8/layout/vList5"/>
    <dgm:cxn modelId="{921FB3A4-65BE-F849-AC58-3FCBE563F28A}" type="presParOf" srcId="{A406F72D-4E21-E446-84DE-D0F83CF4BC26}" destId="{19A0A518-4F50-1F4C-A8AB-F12E11CC6EBC}" srcOrd="0" destOrd="0" presId="urn:microsoft.com/office/officeart/2005/8/layout/vList5"/>
    <dgm:cxn modelId="{8CCA8306-3407-8C4D-959A-202B516720CD}" type="presParOf" srcId="{A406F72D-4E21-E446-84DE-D0F83CF4BC26}" destId="{FDC193E0-27C4-5A4B-A268-FD131F6D5B33}" srcOrd="1" destOrd="0" presId="urn:microsoft.com/office/officeart/2005/8/layout/vList5"/>
    <dgm:cxn modelId="{C55699F1-ED5F-8242-85A2-FDB945A7157E}" type="presParOf" srcId="{74DA16B3-52DF-544A-92B4-FA92D901E926}" destId="{A81ED863-7E28-B94D-8246-C845EC44EB53}" srcOrd="3" destOrd="0" presId="urn:microsoft.com/office/officeart/2005/8/layout/vList5"/>
    <dgm:cxn modelId="{3DB4E406-704C-5A43-8AD5-D5817C134F19}" type="presParOf" srcId="{74DA16B3-52DF-544A-92B4-FA92D901E926}" destId="{114004FF-2650-024B-81A0-D22A762762EE}" srcOrd="4" destOrd="0" presId="urn:microsoft.com/office/officeart/2005/8/layout/vList5"/>
    <dgm:cxn modelId="{37203DB4-0828-1C4D-837C-F6AEBFA99D45}" type="presParOf" srcId="{114004FF-2650-024B-81A0-D22A762762EE}" destId="{A3E9D771-BA90-EF41-9D4F-818A7EDD1718}" srcOrd="0" destOrd="0" presId="urn:microsoft.com/office/officeart/2005/8/layout/vList5"/>
    <dgm:cxn modelId="{B9F2391F-2BB5-7F43-AF76-959F03D5F457}" type="presParOf" srcId="{114004FF-2650-024B-81A0-D22A762762EE}" destId="{3A9653D0-1781-F742-B9F5-689DBDD68A0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25362A-641A-4FE2-9252-618C54E812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7A0F31-5404-41A2-9F09-CE8C34C71F97}">
      <dgm:prSet/>
      <dgm:spPr/>
      <dgm:t>
        <a:bodyPr/>
        <a:lstStyle/>
        <a:p>
          <a:pPr>
            <a:defRPr cap="all"/>
          </a:pPr>
          <a:r>
            <a:rPr lang="en-US"/>
            <a:t>Train model on Apple M3 CPU</a:t>
          </a:r>
        </a:p>
      </dgm:t>
    </dgm:pt>
    <dgm:pt modelId="{513248BD-FFB0-40E9-A899-6C849E10C49A}" type="parTrans" cxnId="{3D0D9C47-40ED-4924-B407-A829F8721FC8}">
      <dgm:prSet/>
      <dgm:spPr/>
      <dgm:t>
        <a:bodyPr/>
        <a:lstStyle/>
        <a:p>
          <a:endParaRPr lang="en-US"/>
        </a:p>
      </dgm:t>
    </dgm:pt>
    <dgm:pt modelId="{3B8A0CF9-98E8-4FF1-8087-596E2C4311BB}" type="sibTrans" cxnId="{3D0D9C47-40ED-4924-B407-A829F8721FC8}">
      <dgm:prSet/>
      <dgm:spPr/>
      <dgm:t>
        <a:bodyPr/>
        <a:lstStyle/>
        <a:p>
          <a:endParaRPr lang="en-US"/>
        </a:p>
      </dgm:t>
    </dgm:pt>
    <dgm:pt modelId="{43097982-2044-4148-B9F4-74DB8912C541}">
      <dgm:prSet/>
      <dgm:spPr/>
      <dgm:t>
        <a:bodyPr/>
        <a:lstStyle/>
        <a:p>
          <a:pPr>
            <a:defRPr cap="all"/>
          </a:pPr>
          <a:r>
            <a:rPr lang="en-US"/>
            <a:t>Tune Hyperparameters in ablation studies</a:t>
          </a:r>
        </a:p>
      </dgm:t>
    </dgm:pt>
    <dgm:pt modelId="{CB152481-5205-40D4-A037-9C18D81EFC69}" type="parTrans" cxnId="{66DDD170-9B56-4C3E-81A4-4DDABC70BB5E}">
      <dgm:prSet/>
      <dgm:spPr/>
      <dgm:t>
        <a:bodyPr/>
        <a:lstStyle/>
        <a:p>
          <a:endParaRPr lang="en-US"/>
        </a:p>
      </dgm:t>
    </dgm:pt>
    <dgm:pt modelId="{0B9862DA-1194-4DFF-A380-902A15EFD25D}" type="sibTrans" cxnId="{66DDD170-9B56-4C3E-81A4-4DDABC70BB5E}">
      <dgm:prSet/>
      <dgm:spPr/>
      <dgm:t>
        <a:bodyPr/>
        <a:lstStyle/>
        <a:p>
          <a:endParaRPr lang="en-US"/>
        </a:p>
      </dgm:t>
    </dgm:pt>
    <dgm:pt modelId="{E36B3057-78A4-4EBE-B64B-0DE8C328D63F}" type="pres">
      <dgm:prSet presAssocID="{A025362A-641A-4FE2-9252-618C54E812EC}" presName="root" presStyleCnt="0">
        <dgm:presLayoutVars>
          <dgm:dir/>
          <dgm:resizeHandles val="exact"/>
        </dgm:presLayoutVars>
      </dgm:prSet>
      <dgm:spPr/>
    </dgm:pt>
    <dgm:pt modelId="{484CCD59-EDEF-41E9-BBB2-DDA0EB655385}" type="pres">
      <dgm:prSet presAssocID="{E77A0F31-5404-41A2-9F09-CE8C34C71F97}" presName="compNode" presStyleCnt="0"/>
      <dgm:spPr/>
    </dgm:pt>
    <dgm:pt modelId="{D6F15DAC-3ED3-4858-A4C0-581CB51989D5}" type="pres">
      <dgm:prSet presAssocID="{E77A0F31-5404-41A2-9F09-CE8C34C71F97}" presName="iconBgRect" presStyleLbl="bgShp" presStyleIdx="0" presStyleCnt="2"/>
      <dgm:spPr/>
    </dgm:pt>
    <dgm:pt modelId="{2A951931-C4EA-44D5-B1D7-7E918FE4C8AB}" type="pres">
      <dgm:prSet presAssocID="{E77A0F31-5404-41A2-9F09-CE8C34C71F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AF23867-C4D2-43CC-B160-B559CAC8399A}" type="pres">
      <dgm:prSet presAssocID="{E77A0F31-5404-41A2-9F09-CE8C34C71F97}" presName="spaceRect" presStyleCnt="0"/>
      <dgm:spPr/>
    </dgm:pt>
    <dgm:pt modelId="{B67F6670-7CD2-4518-88A0-4E0758FF14B0}" type="pres">
      <dgm:prSet presAssocID="{E77A0F31-5404-41A2-9F09-CE8C34C71F97}" presName="textRect" presStyleLbl="revTx" presStyleIdx="0" presStyleCnt="2">
        <dgm:presLayoutVars>
          <dgm:chMax val="1"/>
          <dgm:chPref val="1"/>
        </dgm:presLayoutVars>
      </dgm:prSet>
      <dgm:spPr/>
    </dgm:pt>
    <dgm:pt modelId="{F5E6C5EC-AC62-4F2C-B111-97E3F316FC7C}" type="pres">
      <dgm:prSet presAssocID="{3B8A0CF9-98E8-4FF1-8087-596E2C4311BB}" presName="sibTrans" presStyleCnt="0"/>
      <dgm:spPr/>
    </dgm:pt>
    <dgm:pt modelId="{79FE6299-F681-4334-BE7E-8E2620690929}" type="pres">
      <dgm:prSet presAssocID="{43097982-2044-4148-B9F4-74DB8912C541}" presName="compNode" presStyleCnt="0"/>
      <dgm:spPr/>
    </dgm:pt>
    <dgm:pt modelId="{1AD8F46B-8AC4-42F2-A3C0-D2AE03D0255A}" type="pres">
      <dgm:prSet presAssocID="{43097982-2044-4148-B9F4-74DB8912C541}" presName="iconBgRect" presStyleLbl="bgShp" presStyleIdx="1" presStyleCnt="2"/>
      <dgm:spPr/>
    </dgm:pt>
    <dgm:pt modelId="{8133960A-75BB-438B-84D4-A3979E42608F}" type="pres">
      <dgm:prSet presAssocID="{43097982-2044-4148-B9F4-74DB8912C5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5AC92E11-F403-4C2E-B0F3-EC8E2D8022E5}" type="pres">
      <dgm:prSet presAssocID="{43097982-2044-4148-B9F4-74DB8912C541}" presName="spaceRect" presStyleCnt="0"/>
      <dgm:spPr/>
    </dgm:pt>
    <dgm:pt modelId="{63E1B0BF-771C-4E27-A60E-01628EEEB883}" type="pres">
      <dgm:prSet presAssocID="{43097982-2044-4148-B9F4-74DB8912C54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D70C38-CCE8-4F28-8BF6-4520AC3BB8D3}" type="presOf" srcId="{43097982-2044-4148-B9F4-74DB8912C541}" destId="{63E1B0BF-771C-4E27-A60E-01628EEEB883}" srcOrd="0" destOrd="0" presId="urn:microsoft.com/office/officeart/2018/5/layout/IconCircleLabelList"/>
    <dgm:cxn modelId="{AAF46E39-606B-4BD1-A3B8-12BA44943DB1}" type="presOf" srcId="{E77A0F31-5404-41A2-9F09-CE8C34C71F97}" destId="{B67F6670-7CD2-4518-88A0-4E0758FF14B0}" srcOrd="0" destOrd="0" presId="urn:microsoft.com/office/officeart/2018/5/layout/IconCircleLabelList"/>
    <dgm:cxn modelId="{3D0D9C47-40ED-4924-B407-A829F8721FC8}" srcId="{A025362A-641A-4FE2-9252-618C54E812EC}" destId="{E77A0F31-5404-41A2-9F09-CE8C34C71F97}" srcOrd="0" destOrd="0" parTransId="{513248BD-FFB0-40E9-A899-6C849E10C49A}" sibTransId="{3B8A0CF9-98E8-4FF1-8087-596E2C4311BB}"/>
    <dgm:cxn modelId="{66DDD170-9B56-4C3E-81A4-4DDABC70BB5E}" srcId="{A025362A-641A-4FE2-9252-618C54E812EC}" destId="{43097982-2044-4148-B9F4-74DB8912C541}" srcOrd="1" destOrd="0" parTransId="{CB152481-5205-40D4-A037-9C18D81EFC69}" sibTransId="{0B9862DA-1194-4DFF-A380-902A15EFD25D}"/>
    <dgm:cxn modelId="{4777BB91-30C9-4488-92E2-8CA296DEDA0E}" type="presOf" srcId="{A025362A-641A-4FE2-9252-618C54E812EC}" destId="{E36B3057-78A4-4EBE-B64B-0DE8C328D63F}" srcOrd="0" destOrd="0" presId="urn:microsoft.com/office/officeart/2018/5/layout/IconCircleLabelList"/>
    <dgm:cxn modelId="{FB006E9D-B748-4DF5-9BB5-606307F4B057}" type="presParOf" srcId="{E36B3057-78A4-4EBE-B64B-0DE8C328D63F}" destId="{484CCD59-EDEF-41E9-BBB2-DDA0EB655385}" srcOrd="0" destOrd="0" presId="urn:microsoft.com/office/officeart/2018/5/layout/IconCircleLabelList"/>
    <dgm:cxn modelId="{C07D1A8E-43E5-4C8F-A985-5F3990E0E055}" type="presParOf" srcId="{484CCD59-EDEF-41E9-BBB2-DDA0EB655385}" destId="{D6F15DAC-3ED3-4858-A4C0-581CB51989D5}" srcOrd="0" destOrd="0" presId="urn:microsoft.com/office/officeart/2018/5/layout/IconCircleLabelList"/>
    <dgm:cxn modelId="{6DC6BB8F-FF3F-4E7E-9E92-8DB9344AB4B8}" type="presParOf" srcId="{484CCD59-EDEF-41E9-BBB2-DDA0EB655385}" destId="{2A951931-C4EA-44D5-B1D7-7E918FE4C8AB}" srcOrd="1" destOrd="0" presId="urn:microsoft.com/office/officeart/2018/5/layout/IconCircleLabelList"/>
    <dgm:cxn modelId="{D9D19480-1500-4422-8C2A-DE5A1D524E4B}" type="presParOf" srcId="{484CCD59-EDEF-41E9-BBB2-DDA0EB655385}" destId="{DAF23867-C4D2-43CC-B160-B559CAC8399A}" srcOrd="2" destOrd="0" presId="urn:microsoft.com/office/officeart/2018/5/layout/IconCircleLabelList"/>
    <dgm:cxn modelId="{F981866C-7CEE-4305-9B3A-31D0272A454C}" type="presParOf" srcId="{484CCD59-EDEF-41E9-BBB2-DDA0EB655385}" destId="{B67F6670-7CD2-4518-88A0-4E0758FF14B0}" srcOrd="3" destOrd="0" presId="urn:microsoft.com/office/officeart/2018/5/layout/IconCircleLabelList"/>
    <dgm:cxn modelId="{7A7EBA44-7E15-47A1-823B-634282A2B30F}" type="presParOf" srcId="{E36B3057-78A4-4EBE-B64B-0DE8C328D63F}" destId="{F5E6C5EC-AC62-4F2C-B111-97E3F316FC7C}" srcOrd="1" destOrd="0" presId="urn:microsoft.com/office/officeart/2018/5/layout/IconCircleLabelList"/>
    <dgm:cxn modelId="{9092AE57-BC45-42A4-B021-05B8E2C47901}" type="presParOf" srcId="{E36B3057-78A4-4EBE-B64B-0DE8C328D63F}" destId="{79FE6299-F681-4334-BE7E-8E2620690929}" srcOrd="2" destOrd="0" presId="urn:microsoft.com/office/officeart/2018/5/layout/IconCircleLabelList"/>
    <dgm:cxn modelId="{199B34DD-2407-42D4-947C-687FDEA4615C}" type="presParOf" srcId="{79FE6299-F681-4334-BE7E-8E2620690929}" destId="{1AD8F46B-8AC4-42F2-A3C0-D2AE03D0255A}" srcOrd="0" destOrd="0" presId="urn:microsoft.com/office/officeart/2018/5/layout/IconCircleLabelList"/>
    <dgm:cxn modelId="{20A9D41A-A2B2-43C7-892A-23072FB6F84B}" type="presParOf" srcId="{79FE6299-F681-4334-BE7E-8E2620690929}" destId="{8133960A-75BB-438B-84D4-A3979E42608F}" srcOrd="1" destOrd="0" presId="urn:microsoft.com/office/officeart/2018/5/layout/IconCircleLabelList"/>
    <dgm:cxn modelId="{14C23B61-C859-4B67-934E-E3DFA9377F7E}" type="presParOf" srcId="{79FE6299-F681-4334-BE7E-8E2620690929}" destId="{5AC92E11-F403-4C2E-B0F3-EC8E2D8022E5}" srcOrd="2" destOrd="0" presId="urn:microsoft.com/office/officeart/2018/5/layout/IconCircleLabelList"/>
    <dgm:cxn modelId="{A504780E-7268-4B6C-9B27-BC86F8F6053C}" type="presParOf" srcId="{79FE6299-F681-4334-BE7E-8E2620690929}" destId="{63E1B0BF-771C-4E27-A60E-01628EEEB8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3FA4F1-F4BC-483B-9281-8F831EA11F3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387286-5093-402A-9D2C-EADA0334AFA7}">
      <dgm:prSet/>
      <dgm:spPr/>
      <dgm:t>
        <a:bodyPr/>
        <a:lstStyle/>
        <a:p>
          <a:r>
            <a:rPr lang="en-US"/>
            <a:t>SVC &amp; RFC extract insufficient features → mediocre accuracy</a:t>
          </a:r>
        </a:p>
      </dgm:t>
    </dgm:pt>
    <dgm:pt modelId="{46846485-471E-4AA5-B0E8-CE7C8E3C7862}" type="parTrans" cxnId="{BD43270E-C2DB-4D3C-8DEB-5A79982320D7}">
      <dgm:prSet/>
      <dgm:spPr/>
      <dgm:t>
        <a:bodyPr/>
        <a:lstStyle/>
        <a:p>
          <a:endParaRPr lang="en-US"/>
        </a:p>
      </dgm:t>
    </dgm:pt>
    <dgm:pt modelId="{A4959210-149E-4285-A6CD-547A91655B58}" type="sibTrans" cxnId="{BD43270E-C2DB-4D3C-8DEB-5A79982320D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1E3F2C7-74D1-4688-BD21-2631665BDD02}">
      <dgm:prSet/>
      <dgm:spPr/>
      <dgm:t>
        <a:bodyPr/>
        <a:lstStyle/>
        <a:p>
          <a:r>
            <a:rPr lang="en-US"/>
            <a:t>SVC &amp; RFC’s stability shows efficiency in learned representations</a:t>
          </a:r>
        </a:p>
      </dgm:t>
    </dgm:pt>
    <dgm:pt modelId="{08D23EA1-5F7C-476D-9A55-B52D4A5B671A}" type="parTrans" cxnId="{2C2D134A-CFFD-4C39-96AB-37F785D575FC}">
      <dgm:prSet/>
      <dgm:spPr/>
      <dgm:t>
        <a:bodyPr/>
        <a:lstStyle/>
        <a:p>
          <a:endParaRPr lang="en-US"/>
        </a:p>
      </dgm:t>
    </dgm:pt>
    <dgm:pt modelId="{B723BFCA-8BCA-4950-870B-64CFAA576A5C}" type="sibTrans" cxnId="{2C2D134A-CFFD-4C39-96AB-37F785D575F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945849F-B5EB-AE48-93FA-F4CAEA8696EA}" type="pres">
      <dgm:prSet presAssocID="{1F3FA4F1-F4BC-483B-9281-8F831EA11F3E}" presName="Name0" presStyleCnt="0">
        <dgm:presLayoutVars>
          <dgm:animLvl val="lvl"/>
          <dgm:resizeHandles val="exact"/>
        </dgm:presLayoutVars>
      </dgm:prSet>
      <dgm:spPr/>
    </dgm:pt>
    <dgm:pt modelId="{3649A961-C773-8E43-BD0D-D0CBEB877007}" type="pres">
      <dgm:prSet presAssocID="{8B387286-5093-402A-9D2C-EADA0334AFA7}" presName="compositeNode" presStyleCnt="0">
        <dgm:presLayoutVars>
          <dgm:bulletEnabled val="1"/>
        </dgm:presLayoutVars>
      </dgm:prSet>
      <dgm:spPr/>
    </dgm:pt>
    <dgm:pt modelId="{09AE1389-7ABC-D445-8642-D4C66C5EF02A}" type="pres">
      <dgm:prSet presAssocID="{8B387286-5093-402A-9D2C-EADA0334AFA7}" presName="bgRect" presStyleLbl="bgAccFollowNode1" presStyleIdx="0" presStyleCnt="2"/>
      <dgm:spPr/>
    </dgm:pt>
    <dgm:pt modelId="{15E639D9-85BC-C043-9857-B8CB5DEF3B62}" type="pres">
      <dgm:prSet presAssocID="{A4959210-149E-4285-A6CD-547A91655B58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207A690B-7ADF-C648-9A03-ED1558174306}" type="pres">
      <dgm:prSet presAssocID="{8B387286-5093-402A-9D2C-EADA0334AFA7}" presName="bottomLine" presStyleLbl="alignNode1" presStyleIdx="1" presStyleCnt="4">
        <dgm:presLayoutVars/>
      </dgm:prSet>
      <dgm:spPr/>
    </dgm:pt>
    <dgm:pt modelId="{7B7D01CC-0FF3-7C46-9A3C-450AEF03402F}" type="pres">
      <dgm:prSet presAssocID="{8B387286-5093-402A-9D2C-EADA0334AFA7}" presName="nodeText" presStyleLbl="bgAccFollowNode1" presStyleIdx="0" presStyleCnt="2">
        <dgm:presLayoutVars>
          <dgm:bulletEnabled val="1"/>
        </dgm:presLayoutVars>
      </dgm:prSet>
      <dgm:spPr/>
    </dgm:pt>
    <dgm:pt modelId="{A44C6DB5-9B50-0249-B6F1-00F7A5CBBB78}" type="pres">
      <dgm:prSet presAssocID="{A4959210-149E-4285-A6CD-547A91655B58}" presName="sibTrans" presStyleCnt="0"/>
      <dgm:spPr/>
    </dgm:pt>
    <dgm:pt modelId="{35424523-B882-4843-BAED-45F03E154E75}" type="pres">
      <dgm:prSet presAssocID="{31E3F2C7-74D1-4688-BD21-2631665BDD02}" presName="compositeNode" presStyleCnt="0">
        <dgm:presLayoutVars>
          <dgm:bulletEnabled val="1"/>
        </dgm:presLayoutVars>
      </dgm:prSet>
      <dgm:spPr/>
    </dgm:pt>
    <dgm:pt modelId="{417D303C-3435-2F46-9B76-756A654134F7}" type="pres">
      <dgm:prSet presAssocID="{31E3F2C7-74D1-4688-BD21-2631665BDD02}" presName="bgRect" presStyleLbl="bgAccFollowNode1" presStyleIdx="1" presStyleCnt="2"/>
      <dgm:spPr/>
    </dgm:pt>
    <dgm:pt modelId="{4BFE5239-5280-2C42-92FE-2E2602F8B833}" type="pres">
      <dgm:prSet presAssocID="{B723BFCA-8BCA-4950-870B-64CFAA576A5C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99A4D4A8-C49A-4E4C-BDAA-EFD247666C2A}" type="pres">
      <dgm:prSet presAssocID="{31E3F2C7-74D1-4688-BD21-2631665BDD02}" presName="bottomLine" presStyleLbl="alignNode1" presStyleIdx="3" presStyleCnt="4">
        <dgm:presLayoutVars/>
      </dgm:prSet>
      <dgm:spPr/>
    </dgm:pt>
    <dgm:pt modelId="{31502DD6-6D95-9146-84D9-87EC85B227E4}" type="pres">
      <dgm:prSet presAssocID="{31E3F2C7-74D1-4688-BD21-2631665BDD02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BD43270E-C2DB-4D3C-8DEB-5A79982320D7}" srcId="{1F3FA4F1-F4BC-483B-9281-8F831EA11F3E}" destId="{8B387286-5093-402A-9D2C-EADA0334AFA7}" srcOrd="0" destOrd="0" parTransId="{46846485-471E-4AA5-B0E8-CE7C8E3C7862}" sibTransId="{A4959210-149E-4285-A6CD-547A91655B58}"/>
    <dgm:cxn modelId="{F555CA14-A6BF-4343-84CD-2B6E67DF4FA5}" type="presOf" srcId="{A4959210-149E-4285-A6CD-547A91655B58}" destId="{15E639D9-85BC-C043-9857-B8CB5DEF3B62}" srcOrd="0" destOrd="0" presId="urn:microsoft.com/office/officeart/2016/7/layout/BasicLinearProcessNumbered"/>
    <dgm:cxn modelId="{8F038E2B-1248-9C42-BA14-E385A93895FE}" type="presOf" srcId="{31E3F2C7-74D1-4688-BD21-2631665BDD02}" destId="{417D303C-3435-2F46-9B76-756A654134F7}" srcOrd="0" destOrd="0" presId="urn:microsoft.com/office/officeart/2016/7/layout/BasicLinearProcessNumbered"/>
    <dgm:cxn modelId="{2C2D134A-CFFD-4C39-96AB-37F785D575FC}" srcId="{1F3FA4F1-F4BC-483B-9281-8F831EA11F3E}" destId="{31E3F2C7-74D1-4688-BD21-2631665BDD02}" srcOrd="1" destOrd="0" parTransId="{08D23EA1-5F7C-476D-9A55-B52D4A5B671A}" sibTransId="{B723BFCA-8BCA-4950-870B-64CFAA576A5C}"/>
    <dgm:cxn modelId="{E8F50A64-84D5-DC47-AF19-C44694A8EE06}" type="presOf" srcId="{8B387286-5093-402A-9D2C-EADA0334AFA7}" destId="{7B7D01CC-0FF3-7C46-9A3C-450AEF03402F}" srcOrd="1" destOrd="0" presId="urn:microsoft.com/office/officeart/2016/7/layout/BasicLinearProcessNumbered"/>
    <dgm:cxn modelId="{B0303869-70F6-ED49-8FA3-BD0847701710}" type="presOf" srcId="{31E3F2C7-74D1-4688-BD21-2631665BDD02}" destId="{31502DD6-6D95-9146-84D9-87EC85B227E4}" srcOrd="1" destOrd="0" presId="urn:microsoft.com/office/officeart/2016/7/layout/BasicLinearProcessNumbered"/>
    <dgm:cxn modelId="{10D3DE7C-F9DE-5542-8E7A-24627B290287}" type="presOf" srcId="{8B387286-5093-402A-9D2C-EADA0334AFA7}" destId="{09AE1389-7ABC-D445-8642-D4C66C5EF02A}" srcOrd="0" destOrd="0" presId="urn:microsoft.com/office/officeart/2016/7/layout/BasicLinearProcessNumbered"/>
    <dgm:cxn modelId="{65F418E6-A4F8-BC4E-8628-A80E873934A7}" type="presOf" srcId="{1F3FA4F1-F4BC-483B-9281-8F831EA11F3E}" destId="{C945849F-B5EB-AE48-93FA-F4CAEA8696EA}" srcOrd="0" destOrd="0" presId="urn:microsoft.com/office/officeart/2016/7/layout/BasicLinearProcessNumbered"/>
    <dgm:cxn modelId="{80EDE2F0-6A67-C146-AF45-46259C22EF5C}" type="presOf" srcId="{B723BFCA-8BCA-4950-870B-64CFAA576A5C}" destId="{4BFE5239-5280-2C42-92FE-2E2602F8B833}" srcOrd="0" destOrd="0" presId="urn:microsoft.com/office/officeart/2016/7/layout/BasicLinearProcessNumbered"/>
    <dgm:cxn modelId="{B7FC4235-79DF-E048-A8BA-C3104DB42876}" type="presParOf" srcId="{C945849F-B5EB-AE48-93FA-F4CAEA8696EA}" destId="{3649A961-C773-8E43-BD0D-D0CBEB877007}" srcOrd="0" destOrd="0" presId="urn:microsoft.com/office/officeart/2016/7/layout/BasicLinearProcessNumbered"/>
    <dgm:cxn modelId="{28CBC423-F775-D549-85EA-5A0F5F5B90A8}" type="presParOf" srcId="{3649A961-C773-8E43-BD0D-D0CBEB877007}" destId="{09AE1389-7ABC-D445-8642-D4C66C5EF02A}" srcOrd="0" destOrd="0" presId="urn:microsoft.com/office/officeart/2016/7/layout/BasicLinearProcessNumbered"/>
    <dgm:cxn modelId="{6A51C9E8-9AD2-784A-BEB7-D3C34FE06E2E}" type="presParOf" srcId="{3649A961-C773-8E43-BD0D-D0CBEB877007}" destId="{15E639D9-85BC-C043-9857-B8CB5DEF3B62}" srcOrd="1" destOrd="0" presId="urn:microsoft.com/office/officeart/2016/7/layout/BasicLinearProcessNumbered"/>
    <dgm:cxn modelId="{E656C1D4-9798-4C4C-8D4C-1663B7D0A90E}" type="presParOf" srcId="{3649A961-C773-8E43-BD0D-D0CBEB877007}" destId="{207A690B-7ADF-C648-9A03-ED1558174306}" srcOrd="2" destOrd="0" presId="urn:microsoft.com/office/officeart/2016/7/layout/BasicLinearProcessNumbered"/>
    <dgm:cxn modelId="{074B8F6E-5683-AC45-B48F-6B776F6A7D2B}" type="presParOf" srcId="{3649A961-C773-8E43-BD0D-D0CBEB877007}" destId="{7B7D01CC-0FF3-7C46-9A3C-450AEF03402F}" srcOrd="3" destOrd="0" presId="urn:microsoft.com/office/officeart/2016/7/layout/BasicLinearProcessNumbered"/>
    <dgm:cxn modelId="{2567EF0C-3EBE-AB45-BC10-B82261C8272B}" type="presParOf" srcId="{C945849F-B5EB-AE48-93FA-F4CAEA8696EA}" destId="{A44C6DB5-9B50-0249-B6F1-00F7A5CBBB78}" srcOrd="1" destOrd="0" presId="urn:microsoft.com/office/officeart/2016/7/layout/BasicLinearProcessNumbered"/>
    <dgm:cxn modelId="{93809A78-3FAC-A243-9833-5183CC113E10}" type="presParOf" srcId="{C945849F-B5EB-AE48-93FA-F4CAEA8696EA}" destId="{35424523-B882-4843-BAED-45F03E154E75}" srcOrd="2" destOrd="0" presId="urn:microsoft.com/office/officeart/2016/7/layout/BasicLinearProcessNumbered"/>
    <dgm:cxn modelId="{AB8CCA8C-1FDF-8248-8484-F68C8EDC8534}" type="presParOf" srcId="{35424523-B882-4843-BAED-45F03E154E75}" destId="{417D303C-3435-2F46-9B76-756A654134F7}" srcOrd="0" destOrd="0" presId="urn:microsoft.com/office/officeart/2016/7/layout/BasicLinearProcessNumbered"/>
    <dgm:cxn modelId="{9CEA7E92-A60B-114D-A4FB-2EC645B16614}" type="presParOf" srcId="{35424523-B882-4843-BAED-45F03E154E75}" destId="{4BFE5239-5280-2C42-92FE-2E2602F8B833}" srcOrd="1" destOrd="0" presId="urn:microsoft.com/office/officeart/2016/7/layout/BasicLinearProcessNumbered"/>
    <dgm:cxn modelId="{EC3F5866-5539-E643-9923-9357EE22E9C6}" type="presParOf" srcId="{35424523-B882-4843-BAED-45F03E154E75}" destId="{99A4D4A8-C49A-4E4C-BDAA-EFD247666C2A}" srcOrd="2" destOrd="0" presId="urn:microsoft.com/office/officeart/2016/7/layout/BasicLinearProcessNumbered"/>
    <dgm:cxn modelId="{D0F95910-83D9-B746-82D4-F56737734736}" type="presParOf" srcId="{35424523-B882-4843-BAED-45F03E154E75}" destId="{31502DD6-6D95-9146-84D9-87EC85B227E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BE19A4-15C4-47A0-BBFD-B4815992740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E4B23B-63BC-409D-90E3-3A8460921870}">
      <dgm:prSet/>
      <dgm:spPr/>
      <dgm:t>
        <a:bodyPr/>
        <a:lstStyle/>
        <a:p>
          <a:r>
            <a:rPr lang="en-US"/>
            <a:t>Improve representative learning in deep models</a:t>
          </a:r>
        </a:p>
      </dgm:t>
    </dgm:pt>
    <dgm:pt modelId="{581E2BB1-BFAD-4311-B3E6-2D7A306BD71F}" type="parTrans" cxnId="{BC47A9D6-A553-4D79-AF8C-7F12D9044EBB}">
      <dgm:prSet/>
      <dgm:spPr/>
      <dgm:t>
        <a:bodyPr/>
        <a:lstStyle/>
        <a:p>
          <a:endParaRPr lang="en-US"/>
        </a:p>
      </dgm:t>
    </dgm:pt>
    <dgm:pt modelId="{399581F5-36DD-4C76-92F5-252273B3F2F5}" type="sibTrans" cxnId="{BC47A9D6-A553-4D79-AF8C-7F12D9044EBB}">
      <dgm:prSet/>
      <dgm:spPr/>
      <dgm:t>
        <a:bodyPr/>
        <a:lstStyle/>
        <a:p>
          <a:endParaRPr lang="en-US"/>
        </a:p>
      </dgm:t>
    </dgm:pt>
    <dgm:pt modelId="{2EE2232A-95A1-41EB-9835-A4B8A632358D}">
      <dgm:prSet/>
      <dgm:spPr/>
      <dgm:t>
        <a:bodyPr/>
        <a:lstStyle/>
        <a:p>
          <a:r>
            <a:rPr lang="en-US"/>
            <a:t>Enrich feature variations for traditional models</a:t>
          </a:r>
        </a:p>
      </dgm:t>
    </dgm:pt>
    <dgm:pt modelId="{F89C6F01-6D7C-4FE8-9615-FF3EC5D4CD0D}" type="parTrans" cxnId="{A2CA5807-DB4A-40E4-A55B-5A6548758EB7}">
      <dgm:prSet/>
      <dgm:spPr/>
      <dgm:t>
        <a:bodyPr/>
        <a:lstStyle/>
        <a:p>
          <a:endParaRPr lang="en-US"/>
        </a:p>
      </dgm:t>
    </dgm:pt>
    <dgm:pt modelId="{6F245153-2E7F-47AC-96E8-572CC9C38CEA}" type="sibTrans" cxnId="{A2CA5807-DB4A-40E4-A55B-5A6548758EB7}">
      <dgm:prSet/>
      <dgm:spPr/>
      <dgm:t>
        <a:bodyPr/>
        <a:lstStyle/>
        <a:p>
          <a:endParaRPr lang="en-US"/>
        </a:p>
      </dgm:t>
    </dgm:pt>
    <dgm:pt modelId="{96B07C4A-B9EC-4E21-842F-602F40EBA20F}">
      <dgm:prSet/>
      <dgm:spPr/>
      <dgm:t>
        <a:bodyPr/>
        <a:lstStyle/>
        <a:p>
          <a:r>
            <a:rPr lang="en-US"/>
            <a:t>Traditional models focus on structured data rather than complex data modalities like video, audio, and images.</a:t>
          </a:r>
        </a:p>
      </dgm:t>
    </dgm:pt>
    <dgm:pt modelId="{03461E19-D221-48E5-9608-794DB3A6979C}" type="parTrans" cxnId="{D969FD4E-96E3-4188-9E0F-117F86FE4000}">
      <dgm:prSet/>
      <dgm:spPr/>
      <dgm:t>
        <a:bodyPr/>
        <a:lstStyle/>
        <a:p>
          <a:endParaRPr lang="en-US"/>
        </a:p>
      </dgm:t>
    </dgm:pt>
    <dgm:pt modelId="{0DF2F402-29FA-4D80-B2DA-B3A80B216D76}" type="sibTrans" cxnId="{D969FD4E-96E3-4188-9E0F-117F86FE4000}">
      <dgm:prSet/>
      <dgm:spPr/>
      <dgm:t>
        <a:bodyPr/>
        <a:lstStyle/>
        <a:p>
          <a:endParaRPr lang="en-US"/>
        </a:p>
      </dgm:t>
    </dgm:pt>
    <dgm:pt modelId="{44F0C241-65BF-4D87-A325-7E895CB2F185}">
      <dgm:prSet/>
      <dgm:spPr/>
      <dgm:t>
        <a:bodyPr/>
        <a:lstStyle/>
        <a:p>
          <a:r>
            <a:rPr lang="en-US"/>
            <a:t>Maintaining stable performance on few-shot datasets</a:t>
          </a:r>
        </a:p>
      </dgm:t>
    </dgm:pt>
    <dgm:pt modelId="{DC388868-A378-4C65-ACB2-A21EDAFBDCCE}" type="parTrans" cxnId="{AEF4EDF1-3A3B-4C90-AF10-99A27D2603FB}">
      <dgm:prSet/>
      <dgm:spPr/>
      <dgm:t>
        <a:bodyPr/>
        <a:lstStyle/>
        <a:p>
          <a:endParaRPr lang="en-US"/>
        </a:p>
      </dgm:t>
    </dgm:pt>
    <dgm:pt modelId="{EA096C3E-B6C7-4E05-A60D-EF74BF89F948}" type="sibTrans" cxnId="{AEF4EDF1-3A3B-4C90-AF10-99A27D2603FB}">
      <dgm:prSet/>
      <dgm:spPr/>
      <dgm:t>
        <a:bodyPr/>
        <a:lstStyle/>
        <a:p>
          <a:endParaRPr lang="en-US"/>
        </a:p>
      </dgm:t>
    </dgm:pt>
    <dgm:pt modelId="{D569E07E-ED0A-654D-B8E7-0633AE6DE30E}" type="pres">
      <dgm:prSet presAssocID="{32BE19A4-15C4-47A0-BBFD-B48159927406}" presName="linear" presStyleCnt="0">
        <dgm:presLayoutVars>
          <dgm:animLvl val="lvl"/>
          <dgm:resizeHandles val="exact"/>
        </dgm:presLayoutVars>
      </dgm:prSet>
      <dgm:spPr/>
    </dgm:pt>
    <dgm:pt modelId="{A01CC0C4-345A-2D48-A0A0-00691B450413}" type="pres">
      <dgm:prSet presAssocID="{C6E4B23B-63BC-409D-90E3-3A84609218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10E710-096C-784E-9DD3-DDBBC0331988}" type="pres">
      <dgm:prSet presAssocID="{399581F5-36DD-4C76-92F5-252273B3F2F5}" presName="spacer" presStyleCnt="0"/>
      <dgm:spPr/>
    </dgm:pt>
    <dgm:pt modelId="{0ACFF11E-9D68-5E47-BFA6-D078D137B781}" type="pres">
      <dgm:prSet presAssocID="{2EE2232A-95A1-41EB-9835-A4B8A63235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F18868-BD85-2C48-915E-B7D408DD5FB8}" type="pres">
      <dgm:prSet presAssocID="{6F245153-2E7F-47AC-96E8-572CC9C38CEA}" presName="spacer" presStyleCnt="0"/>
      <dgm:spPr/>
    </dgm:pt>
    <dgm:pt modelId="{132D8C34-DDB1-F845-BB79-3B898836B115}" type="pres">
      <dgm:prSet presAssocID="{96B07C4A-B9EC-4E21-842F-602F40EBA20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2853EA-A30F-BA40-B87E-AFA1C54E285F}" type="pres">
      <dgm:prSet presAssocID="{0DF2F402-29FA-4D80-B2DA-B3A80B216D76}" presName="spacer" presStyleCnt="0"/>
      <dgm:spPr/>
    </dgm:pt>
    <dgm:pt modelId="{AF271E94-225F-5E46-83AE-A36D88DDDCE6}" type="pres">
      <dgm:prSet presAssocID="{44F0C241-65BF-4D87-A325-7E895CB2F1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2CA5807-DB4A-40E4-A55B-5A6548758EB7}" srcId="{32BE19A4-15C4-47A0-BBFD-B48159927406}" destId="{2EE2232A-95A1-41EB-9835-A4B8A632358D}" srcOrd="1" destOrd="0" parTransId="{F89C6F01-6D7C-4FE8-9615-FF3EC5D4CD0D}" sibTransId="{6F245153-2E7F-47AC-96E8-572CC9C38CEA}"/>
    <dgm:cxn modelId="{10007D3D-21FC-AC47-9D64-E344F9E6678E}" type="presOf" srcId="{C6E4B23B-63BC-409D-90E3-3A8460921870}" destId="{A01CC0C4-345A-2D48-A0A0-00691B450413}" srcOrd="0" destOrd="0" presId="urn:microsoft.com/office/officeart/2005/8/layout/vList2"/>
    <dgm:cxn modelId="{D969FD4E-96E3-4188-9E0F-117F86FE4000}" srcId="{32BE19A4-15C4-47A0-BBFD-B48159927406}" destId="{96B07C4A-B9EC-4E21-842F-602F40EBA20F}" srcOrd="2" destOrd="0" parTransId="{03461E19-D221-48E5-9608-794DB3A6979C}" sibTransId="{0DF2F402-29FA-4D80-B2DA-B3A80B216D76}"/>
    <dgm:cxn modelId="{17ECD69E-25EF-9E4B-9CCE-640B67D0329F}" type="presOf" srcId="{32BE19A4-15C4-47A0-BBFD-B48159927406}" destId="{D569E07E-ED0A-654D-B8E7-0633AE6DE30E}" srcOrd="0" destOrd="0" presId="urn:microsoft.com/office/officeart/2005/8/layout/vList2"/>
    <dgm:cxn modelId="{4599ACBF-1396-324E-B1E7-944B10DB5718}" type="presOf" srcId="{2EE2232A-95A1-41EB-9835-A4B8A632358D}" destId="{0ACFF11E-9D68-5E47-BFA6-D078D137B781}" srcOrd="0" destOrd="0" presId="urn:microsoft.com/office/officeart/2005/8/layout/vList2"/>
    <dgm:cxn modelId="{D9268DCF-40A2-0245-AE73-63E2C89B2988}" type="presOf" srcId="{44F0C241-65BF-4D87-A325-7E895CB2F185}" destId="{AF271E94-225F-5E46-83AE-A36D88DDDCE6}" srcOrd="0" destOrd="0" presId="urn:microsoft.com/office/officeart/2005/8/layout/vList2"/>
    <dgm:cxn modelId="{BC47A9D6-A553-4D79-AF8C-7F12D9044EBB}" srcId="{32BE19A4-15C4-47A0-BBFD-B48159927406}" destId="{C6E4B23B-63BC-409D-90E3-3A8460921870}" srcOrd="0" destOrd="0" parTransId="{581E2BB1-BFAD-4311-B3E6-2D7A306BD71F}" sibTransId="{399581F5-36DD-4C76-92F5-252273B3F2F5}"/>
    <dgm:cxn modelId="{AEF4EDF1-3A3B-4C90-AF10-99A27D2603FB}" srcId="{32BE19A4-15C4-47A0-BBFD-B48159927406}" destId="{44F0C241-65BF-4D87-A325-7E895CB2F185}" srcOrd="3" destOrd="0" parTransId="{DC388868-A378-4C65-ACB2-A21EDAFBDCCE}" sibTransId="{EA096C3E-B6C7-4E05-A60D-EF74BF89F948}"/>
    <dgm:cxn modelId="{CB54B6F4-3B9E-A942-9AD9-BF1EEC5494DB}" type="presOf" srcId="{96B07C4A-B9EC-4E21-842F-602F40EBA20F}" destId="{132D8C34-DDB1-F845-BB79-3B898836B115}" srcOrd="0" destOrd="0" presId="urn:microsoft.com/office/officeart/2005/8/layout/vList2"/>
    <dgm:cxn modelId="{595060E7-B9D9-7847-82E4-FBAC22C3575B}" type="presParOf" srcId="{D569E07E-ED0A-654D-B8E7-0633AE6DE30E}" destId="{A01CC0C4-345A-2D48-A0A0-00691B450413}" srcOrd="0" destOrd="0" presId="urn:microsoft.com/office/officeart/2005/8/layout/vList2"/>
    <dgm:cxn modelId="{69C96176-62F9-4341-BB29-6BD9CC3E7C20}" type="presParOf" srcId="{D569E07E-ED0A-654D-B8E7-0633AE6DE30E}" destId="{5210E710-096C-784E-9DD3-DDBBC0331988}" srcOrd="1" destOrd="0" presId="urn:microsoft.com/office/officeart/2005/8/layout/vList2"/>
    <dgm:cxn modelId="{466F9EDC-96C7-5D4C-A02B-01742B73FB1E}" type="presParOf" srcId="{D569E07E-ED0A-654D-B8E7-0633AE6DE30E}" destId="{0ACFF11E-9D68-5E47-BFA6-D078D137B781}" srcOrd="2" destOrd="0" presId="urn:microsoft.com/office/officeart/2005/8/layout/vList2"/>
    <dgm:cxn modelId="{E881E527-6C3F-3B46-8561-2C710D675FF2}" type="presParOf" srcId="{D569E07E-ED0A-654D-B8E7-0633AE6DE30E}" destId="{87F18868-BD85-2C48-915E-B7D408DD5FB8}" srcOrd="3" destOrd="0" presId="urn:microsoft.com/office/officeart/2005/8/layout/vList2"/>
    <dgm:cxn modelId="{64E63204-3FC7-6348-B843-9F3D344B8566}" type="presParOf" srcId="{D569E07E-ED0A-654D-B8E7-0633AE6DE30E}" destId="{132D8C34-DDB1-F845-BB79-3B898836B115}" srcOrd="4" destOrd="0" presId="urn:microsoft.com/office/officeart/2005/8/layout/vList2"/>
    <dgm:cxn modelId="{F7AFEE45-0B1B-854E-89ED-00B9BDCB9BE3}" type="presParOf" srcId="{D569E07E-ED0A-654D-B8E7-0633AE6DE30E}" destId="{8A2853EA-A30F-BA40-B87E-AFA1C54E285F}" srcOrd="5" destOrd="0" presId="urn:microsoft.com/office/officeart/2005/8/layout/vList2"/>
    <dgm:cxn modelId="{147D6EC9-DD62-234E-8E8F-5D4F95DBC611}" type="presParOf" srcId="{D569E07E-ED0A-654D-B8E7-0633AE6DE30E}" destId="{AF271E94-225F-5E46-83AE-A36D88DDDCE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7F3150-EA94-344E-A1C3-7603064BE639}">
      <dgm:prSet phldrT="[Text]"/>
      <dgm:spPr/>
      <dgm:t>
        <a:bodyPr/>
        <a:lstStyle/>
        <a:p>
          <a:r>
            <a:rPr lang="en-US" dirty="0"/>
            <a:t>Primary Inquiry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/>
      <dgm:spPr/>
      <dgm:t>
        <a:bodyPr/>
        <a:lstStyle/>
        <a:p>
          <a:r>
            <a:rPr lang="en-US" dirty="0"/>
            <a:t>Can traditional models effectively perform object recognition in small-data scenarios?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r>
            <a:rPr lang="en-US" dirty="0"/>
            <a:t>Comparison Focus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r>
            <a:rPr lang="en-US" dirty="0"/>
            <a:t>Evaluate how traditional models perform relative to deep learning methods.</a:t>
          </a:r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21E7FB9-9CB5-A042-83B9-BB5417B2BB3B}">
      <dgm:prSet phldrT="[Text]"/>
      <dgm:spPr/>
      <dgm:t>
        <a:bodyPr/>
        <a:lstStyle/>
        <a:p>
          <a:r>
            <a:rPr lang="en-US" dirty="0"/>
            <a:t>Practical Implications</a:t>
          </a:r>
        </a:p>
      </dgm:t>
    </dgm:pt>
    <dgm:pt modelId="{BF38C629-9652-E04F-B94C-BE0E3D127DE4}" type="parTrans" cxnId="{50899FF9-5284-D046-8A77-EC35768CB2C3}">
      <dgm:prSet/>
      <dgm:spPr/>
      <dgm:t>
        <a:bodyPr/>
        <a:lstStyle/>
        <a:p>
          <a:endParaRPr lang="en-US"/>
        </a:p>
      </dgm:t>
    </dgm:pt>
    <dgm:pt modelId="{CB17473A-1462-5A40-AAA6-5AD89B8C0923}" type="sibTrans" cxnId="{50899FF9-5284-D046-8A77-EC35768CB2C3}">
      <dgm:prSet/>
      <dgm:spPr/>
      <dgm:t>
        <a:bodyPr/>
        <a:lstStyle/>
        <a:p>
          <a:endParaRPr lang="en-US"/>
        </a:p>
      </dgm:t>
    </dgm:pt>
    <dgm:pt modelId="{2D25F29E-F748-C34C-B85A-8C8D938A17DF}">
      <dgm:prSet phldrT="[Text]"/>
      <dgm:spPr/>
      <dgm:t>
        <a:bodyPr/>
        <a:lstStyle/>
        <a:p>
          <a:r>
            <a:rPr lang="en-US" dirty="0"/>
            <a:t>Identify scenarios where traditional approaches are advantages.</a:t>
          </a:r>
        </a:p>
      </dgm:t>
    </dgm:pt>
    <dgm:pt modelId="{79A64761-9A69-0740-91E0-585A74E2094D}" type="parTrans" cxnId="{253F498B-57E5-AE44-82C0-8EB9B3B7A7C3}">
      <dgm:prSet/>
      <dgm:spPr/>
      <dgm:t>
        <a:bodyPr/>
        <a:lstStyle/>
        <a:p>
          <a:endParaRPr lang="en-US"/>
        </a:p>
      </dgm:t>
    </dgm:pt>
    <dgm:pt modelId="{5B36B1A2-08C3-EA45-9E10-0C0D01B53998}" type="sibTrans" cxnId="{253F498B-57E5-AE44-82C0-8EB9B3B7A7C3}">
      <dgm:prSet/>
      <dgm:spPr/>
      <dgm:t>
        <a:bodyPr/>
        <a:lstStyle/>
        <a:p>
          <a:endParaRPr lang="en-US"/>
        </a:p>
      </dgm:t>
    </dgm:pt>
    <dgm:pt modelId="{7233E65B-81AF-E640-8EBF-AEB8C3AC2626}" type="pres">
      <dgm:prSet presAssocID="{79F3CBC4-08FB-5C48-BA44-2789A547270C}" presName="Name0" presStyleCnt="0">
        <dgm:presLayoutVars>
          <dgm:dir/>
          <dgm:animLvl val="lvl"/>
          <dgm:resizeHandles val="exact"/>
        </dgm:presLayoutVars>
      </dgm:prSet>
      <dgm:spPr/>
    </dgm:pt>
    <dgm:pt modelId="{2615E468-4EC5-C949-9D28-2598A5D10F58}" type="pres">
      <dgm:prSet presAssocID="{287F3150-EA94-344E-A1C3-7603064BE639}" presName="composite" presStyleCnt="0"/>
      <dgm:spPr/>
    </dgm:pt>
    <dgm:pt modelId="{9BBD2DA6-60EA-BF49-A005-7EFA3161FF44}" type="pres">
      <dgm:prSet presAssocID="{287F3150-EA94-344E-A1C3-7603064BE63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9FD37FE-B864-AC46-882E-24843F10D8A9}" type="pres">
      <dgm:prSet presAssocID="{287F3150-EA94-344E-A1C3-7603064BE639}" presName="desTx" presStyleLbl="alignAccFollowNode1" presStyleIdx="0" presStyleCnt="3">
        <dgm:presLayoutVars>
          <dgm:bulletEnabled val="1"/>
        </dgm:presLayoutVars>
      </dgm:prSet>
      <dgm:spPr/>
    </dgm:pt>
    <dgm:pt modelId="{63AED4CD-5FF5-D140-8C8E-2F55AAC879FD}" type="pres">
      <dgm:prSet presAssocID="{FC78A9F4-2162-6B45-9DFA-EEAE81BD129E}" presName="space" presStyleCnt="0"/>
      <dgm:spPr/>
    </dgm:pt>
    <dgm:pt modelId="{B2E24B17-AD3C-4C4F-8A98-159EA403399C}" type="pres">
      <dgm:prSet presAssocID="{43C44188-806E-274F-B8EA-778BBF7D95CE}" presName="composite" presStyleCnt="0"/>
      <dgm:spPr/>
    </dgm:pt>
    <dgm:pt modelId="{96455DBF-FF63-AA4E-9120-C682276E5563}" type="pres">
      <dgm:prSet presAssocID="{43C44188-806E-274F-B8EA-778BBF7D95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C04D5D1-3DDE-B14B-96AA-BA133DC8A5D2}" type="pres">
      <dgm:prSet presAssocID="{43C44188-806E-274F-B8EA-778BBF7D95CE}" presName="desTx" presStyleLbl="alignAccFollowNode1" presStyleIdx="1" presStyleCnt="3">
        <dgm:presLayoutVars>
          <dgm:bulletEnabled val="1"/>
        </dgm:presLayoutVars>
      </dgm:prSet>
      <dgm:spPr/>
    </dgm:pt>
    <dgm:pt modelId="{5715B609-FB7D-8A48-A867-A0CA2BC44BEB}" type="pres">
      <dgm:prSet presAssocID="{80422E32-3AC2-1549-967E-5284C90F7AAB}" presName="space" presStyleCnt="0"/>
      <dgm:spPr/>
    </dgm:pt>
    <dgm:pt modelId="{57ADBF34-BD5C-8447-BCBF-C11B35828A93}" type="pres">
      <dgm:prSet presAssocID="{A21E7FB9-9CB5-A042-83B9-BB5417B2BB3B}" presName="composite" presStyleCnt="0"/>
      <dgm:spPr/>
    </dgm:pt>
    <dgm:pt modelId="{18B60508-164F-3F46-AE55-33F1B5575A89}" type="pres">
      <dgm:prSet presAssocID="{A21E7FB9-9CB5-A042-83B9-BB5417B2BB3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E774D5D-6F91-E748-A959-B8BB52C28ED3}" type="pres">
      <dgm:prSet presAssocID="{A21E7FB9-9CB5-A042-83B9-BB5417B2BB3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8C55301-45B5-B646-A80F-528DB5273719}" type="presOf" srcId="{BC65883A-022D-E14B-9F8D-203F5596C8D3}" destId="{E9FD37FE-B864-AC46-882E-24843F10D8A9}" srcOrd="0" destOrd="0" presId="urn:microsoft.com/office/officeart/2005/8/layout/hList1"/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A61A551C-5043-444D-B65D-8B850076AD25}" type="presOf" srcId="{287F3150-EA94-344E-A1C3-7603064BE639}" destId="{9BBD2DA6-60EA-BF49-A005-7EFA3161FF44}" srcOrd="0" destOrd="0" presId="urn:microsoft.com/office/officeart/2005/8/layout/hList1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31A92A65-F482-1D42-A67A-B8965E93FA15}" type="presOf" srcId="{2D25F29E-F748-C34C-B85A-8C8D938A17DF}" destId="{3E774D5D-6F91-E748-A959-B8BB52C28ED3}" srcOrd="0" destOrd="0" presId="urn:microsoft.com/office/officeart/2005/8/layout/hList1"/>
    <dgm:cxn modelId="{799B087E-A47C-DE45-AF9C-39CCD547AF20}" type="presOf" srcId="{A21E7FB9-9CB5-A042-83B9-BB5417B2BB3B}" destId="{18B60508-164F-3F46-AE55-33F1B5575A89}" srcOrd="0" destOrd="0" presId="urn:microsoft.com/office/officeart/2005/8/layout/hList1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48C9338A-72B4-1C4B-95A8-D30F567FDDFA}" type="presOf" srcId="{79F3CBC4-08FB-5C48-BA44-2789A547270C}" destId="{7233E65B-81AF-E640-8EBF-AEB8C3AC2626}" srcOrd="0" destOrd="0" presId="urn:microsoft.com/office/officeart/2005/8/layout/hList1"/>
    <dgm:cxn modelId="{253F498B-57E5-AE44-82C0-8EB9B3B7A7C3}" srcId="{A21E7FB9-9CB5-A042-83B9-BB5417B2BB3B}" destId="{2D25F29E-F748-C34C-B85A-8C8D938A17DF}" srcOrd="0" destOrd="0" parTransId="{79A64761-9A69-0740-91E0-585A74E2094D}" sibTransId="{5B36B1A2-08C3-EA45-9E10-0C0D01B53998}"/>
    <dgm:cxn modelId="{F11318E2-5577-EC4F-9B8F-2F0506AFE88C}" type="presOf" srcId="{946853AE-F4A9-2D4D-AB30-90082E955887}" destId="{EC04D5D1-3DDE-B14B-96AA-BA133DC8A5D2}" srcOrd="0" destOrd="0" presId="urn:microsoft.com/office/officeart/2005/8/layout/hList1"/>
    <dgm:cxn modelId="{2A050FE6-C13A-0E43-8670-3EFEDE539173}" type="presOf" srcId="{43C44188-806E-274F-B8EA-778BBF7D95CE}" destId="{96455DBF-FF63-AA4E-9120-C682276E5563}" srcOrd="0" destOrd="0" presId="urn:microsoft.com/office/officeart/2005/8/layout/hList1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50899FF9-5284-D046-8A77-EC35768CB2C3}" srcId="{79F3CBC4-08FB-5C48-BA44-2789A547270C}" destId="{A21E7FB9-9CB5-A042-83B9-BB5417B2BB3B}" srcOrd="2" destOrd="0" parTransId="{BF38C629-9652-E04F-B94C-BE0E3D127DE4}" sibTransId="{CB17473A-1462-5A40-AAA6-5AD89B8C0923}"/>
    <dgm:cxn modelId="{731248CA-D142-7B4F-A6AD-2BB108F5E2A8}" type="presParOf" srcId="{7233E65B-81AF-E640-8EBF-AEB8C3AC2626}" destId="{2615E468-4EC5-C949-9D28-2598A5D10F58}" srcOrd="0" destOrd="0" presId="urn:microsoft.com/office/officeart/2005/8/layout/hList1"/>
    <dgm:cxn modelId="{C5D177AB-23DF-4B4B-A0DC-9BB674B7E50B}" type="presParOf" srcId="{2615E468-4EC5-C949-9D28-2598A5D10F58}" destId="{9BBD2DA6-60EA-BF49-A005-7EFA3161FF44}" srcOrd="0" destOrd="0" presId="urn:microsoft.com/office/officeart/2005/8/layout/hList1"/>
    <dgm:cxn modelId="{2DE1891B-0DD8-9B43-A3B5-353CB4503DEF}" type="presParOf" srcId="{2615E468-4EC5-C949-9D28-2598A5D10F58}" destId="{E9FD37FE-B864-AC46-882E-24843F10D8A9}" srcOrd="1" destOrd="0" presId="urn:microsoft.com/office/officeart/2005/8/layout/hList1"/>
    <dgm:cxn modelId="{C48CC4D5-42E6-9A44-B9FC-480E8531860B}" type="presParOf" srcId="{7233E65B-81AF-E640-8EBF-AEB8C3AC2626}" destId="{63AED4CD-5FF5-D140-8C8E-2F55AAC879FD}" srcOrd="1" destOrd="0" presId="urn:microsoft.com/office/officeart/2005/8/layout/hList1"/>
    <dgm:cxn modelId="{E8ECB50C-BF77-8A4B-A1BA-E2E65794E4C0}" type="presParOf" srcId="{7233E65B-81AF-E640-8EBF-AEB8C3AC2626}" destId="{B2E24B17-AD3C-4C4F-8A98-159EA403399C}" srcOrd="2" destOrd="0" presId="urn:microsoft.com/office/officeart/2005/8/layout/hList1"/>
    <dgm:cxn modelId="{B1AE1AEA-C5E4-414B-AF9E-F97E18806055}" type="presParOf" srcId="{B2E24B17-AD3C-4C4F-8A98-159EA403399C}" destId="{96455DBF-FF63-AA4E-9120-C682276E5563}" srcOrd="0" destOrd="0" presId="urn:microsoft.com/office/officeart/2005/8/layout/hList1"/>
    <dgm:cxn modelId="{434625B1-174F-8C45-B702-68BEA5B9D609}" type="presParOf" srcId="{B2E24B17-AD3C-4C4F-8A98-159EA403399C}" destId="{EC04D5D1-3DDE-B14B-96AA-BA133DC8A5D2}" srcOrd="1" destOrd="0" presId="urn:microsoft.com/office/officeart/2005/8/layout/hList1"/>
    <dgm:cxn modelId="{088DB724-7CFF-3E4B-ABCB-A3DDFEC71D81}" type="presParOf" srcId="{7233E65B-81AF-E640-8EBF-AEB8C3AC2626}" destId="{5715B609-FB7D-8A48-A867-A0CA2BC44BEB}" srcOrd="3" destOrd="0" presId="urn:microsoft.com/office/officeart/2005/8/layout/hList1"/>
    <dgm:cxn modelId="{91620DE0-5920-0449-8831-41DB32E24442}" type="presParOf" srcId="{7233E65B-81AF-E640-8EBF-AEB8C3AC2626}" destId="{57ADBF34-BD5C-8447-BCBF-C11B35828A93}" srcOrd="4" destOrd="0" presId="urn:microsoft.com/office/officeart/2005/8/layout/hList1"/>
    <dgm:cxn modelId="{30558AEB-2FDC-2446-8EDE-7CC78D0D8BFA}" type="presParOf" srcId="{57ADBF34-BD5C-8447-BCBF-C11B35828A93}" destId="{18B60508-164F-3F46-AE55-33F1B5575A89}" srcOrd="0" destOrd="0" presId="urn:microsoft.com/office/officeart/2005/8/layout/hList1"/>
    <dgm:cxn modelId="{09399248-8A4B-2442-AA48-65B0B6D7F2B2}" type="presParOf" srcId="{57ADBF34-BD5C-8447-BCBF-C11B35828A93}" destId="{3E774D5D-6F91-E748-A959-B8BB52C28E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7F3150-EA94-344E-A1C3-7603064BE639}">
      <dgm:prSet phldrT="[Text]"/>
      <dgm:spPr/>
      <dgm:t>
        <a:bodyPr/>
        <a:lstStyle/>
        <a:p>
          <a:r>
            <a:rPr lang="en-US" dirty="0"/>
            <a:t>Data Limitation 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/>
      <dgm:spPr/>
      <dgm:t>
        <a:bodyPr/>
        <a:lstStyle/>
        <a:p>
          <a:r>
            <a:rPr lang="en-US" dirty="0"/>
            <a:t>Typical real-world datasets are small, unlike massive datasets required by deep learning.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r>
            <a:rPr lang="en-US" dirty="0"/>
            <a:t>Resource Constraints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r>
            <a:rPr lang="en-US" dirty="0"/>
            <a:t>Deep learning models demand high computational power often unavailable in constrained settings.</a:t>
          </a:r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21E7FB9-9CB5-A042-83B9-BB5417B2BB3B}">
      <dgm:prSet phldrT="[Text]"/>
      <dgm:spPr/>
      <dgm:t>
        <a:bodyPr/>
        <a:lstStyle/>
        <a:p>
          <a:r>
            <a:rPr lang="en-US" dirty="0"/>
            <a:t>Relevance of Traditional Models</a:t>
          </a:r>
        </a:p>
      </dgm:t>
    </dgm:pt>
    <dgm:pt modelId="{BF38C629-9652-E04F-B94C-BE0E3D127DE4}" type="parTrans" cxnId="{50899FF9-5284-D046-8A77-EC35768CB2C3}">
      <dgm:prSet/>
      <dgm:spPr/>
      <dgm:t>
        <a:bodyPr/>
        <a:lstStyle/>
        <a:p>
          <a:endParaRPr lang="en-US"/>
        </a:p>
      </dgm:t>
    </dgm:pt>
    <dgm:pt modelId="{CB17473A-1462-5A40-AAA6-5AD89B8C0923}" type="sibTrans" cxnId="{50899FF9-5284-D046-8A77-EC35768CB2C3}">
      <dgm:prSet/>
      <dgm:spPr/>
      <dgm:t>
        <a:bodyPr/>
        <a:lstStyle/>
        <a:p>
          <a:endParaRPr lang="en-US"/>
        </a:p>
      </dgm:t>
    </dgm:pt>
    <dgm:pt modelId="{2D25F29E-F748-C34C-B85A-8C8D938A17DF}">
      <dgm:prSet phldrT="[Text]"/>
      <dgm:spPr/>
      <dgm:t>
        <a:bodyPr/>
        <a:lstStyle/>
        <a:p>
          <a:r>
            <a:rPr lang="en-US" dirty="0"/>
            <a:t>Traditional models remain practical under data and resource limitations.</a:t>
          </a:r>
        </a:p>
      </dgm:t>
    </dgm:pt>
    <dgm:pt modelId="{79A64761-9A69-0740-91E0-585A74E2094D}" type="parTrans" cxnId="{253F498B-57E5-AE44-82C0-8EB9B3B7A7C3}">
      <dgm:prSet/>
      <dgm:spPr/>
      <dgm:t>
        <a:bodyPr/>
        <a:lstStyle/>
        <a:p>
          <a:endParaRPr lang="en-US"/>
        </a:p>
      </dgm:t>
    </dgm:pt>
    <dgm:pt modelId="{5B36B1A2-08C3-EA45-9E10-0C0D01B53998}" type="sibTrans" cxnId="{253F498B-57E5-AE44-82C0-8EB9B3B7A7C3}">
      <dgm:prSet/>
      <dgm:spPr/>
      <dgm:t>
        <a:bodyPr/>
        <a:lstStyle/>
        <a:p>
          <a:endParaRPr lang="en-US"/>
        </a:p>
      </dgm:t>
    </dgm:pt>
    <dgm:pt modelId="{92ABCF16-4514-D64D-9399-321F9E51C68C}" type="pres">
      <dgm:prSet presAssocID="{79F3CBC4-08FB-5C48-BA44-2789A547270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75186C-B54E-7F4F-93A0-B10B675F9A9D}" type="pres">
      <dgm:prSet presAssocID="{287F3150-EA94-344E-A1C3-7603064BE639}" presName="hierRoot1" presStyleCnt="0"/>
      <dgm:spPr/>
    </dgm:pt>
    <dgm:pt modelId="{730CCBDA-EEDB-014C-9869-0AD23B8F7CDB}" type="pres">
      <dgm:prSet presAssocID="{287F3150-EA94-344E-A1C3-7603064BE639}" presName="composite" presStyleCnt="0"/>
      <dgm:spPr/>
    </dgm:pt>
    <dgm:pt modelId="{D6408199-B487-B14D-AD29-9D6E023A2F69}" type="pres">
      <dgm:prSet presAssocID="{287F3150-EA94-344E-A1C3-7603064BE639}" presName="background" presStyleLbl="node0" presStyleIdx="0" presStyleCnt="3"/>
      <dgm:spPr/>
    </dgm:pt>
    <dgm:pt modelId="{AD42471D-06DC-BE40-B9A2-55A461C813B2}" type="pres">
      <dgm:prSet presAssocID="{287F3150-EA94-344E-A1C3-7603064BE639}" presName="text" presStyleLbl="fgAcc0" presStyleIdx="0" presStyleCnt="3">
        <dgm:presLayoutVars>
          <dgm:chPref val="3"/>
        </dgm:presLayoutVars>
      </dgm:prSet>
      <dgm:spPr/>
    </dgm:pt>
    <dgm:pt modelId="{738BB615-D602-674A-9696-59ADB9C86878}" type="pres">
      <dgm:prSet presAssocID="{287F3150-EA94-344E-A1C3-7603064BE639}" presName="hierChild2" presStyleCnt="0"/>
      <dgm:spPr/>
    </dgm:pt>
    <dgm:pt modelId="{5BF2BEAF-8CC2-6F46-8856-C4BB8664CE9E}" type="pres">
      <dgm:prSet presAssocID="{EFEE684C-864B-3A41-A35B-450EA5F29D20}" presName="Name10" presStyleLbl="parChTrans1D2" presStyleIdx="0" presStyleCnt="3"/>
      <dgm:spPr/>
    </dgm:pt>
    <dgm:pt modelId="{F5A0E5F4-09EB-934E-996C-11799DC5DC4C}" type="pres">
      <dgm:prSet presAssocID="{BC65883A-022D-E14B-9F8D-203F5596C8D3}" presName="hierRoot2" presStyleCnt="0"/>
      <dgm:spPr/>
    </dgm:pt>
    <dgm:pt modelId="{5E7893B2-7E55-A649-B6EC-742199A9BAFE}" type="pres">
      <dgm:prSet presAssocID="{BC65883A-022D-E14B-9F8D-203F5596C8D3}" presName="composite2" presStyleCnt="0"/>
      <dgm:spPr/>
    </dgm:pt>
    <dgm:pt modelId="{10EE0597-E12C-334C-BA36-A5B503CFC450}" type="pres">
      <dgm:prSet presAssocID="{BC65883A-022D-E14B-9F8D-203F5596C8D3}" presName="background2" presStyleLbl="node2" presStyleIdx="0" presStyleCnt="3"/>
      <dgm:spPr/>
    </dgm:pt>
    <dgm:pt modelId="{8E47EF6C-7DE5-A04B-A9ED-5EE66E2AEA8B}" type="pres">
      <dgm:prSet presAssocID="{BC65883A-022D-E14B-9F8D-203F5596C8D3}" presName="text2" presStyleLbl="fgAcc2" presStyleIdx="0" presStyleCnt="3">
        <dgm:presLayoutVars>
          <dgm:chPref val="3"/>
        </dgm:presLayoutVars>
      </dgm:prSet>
      <dgm:spPr/>
    </dgm:pt>
    <dgm:pt modelId="{5FB0BDD3-9CC3-B340-9DBC-1B219B99D865}" type="pres">
      <dgm:prSet presAssocID="{BC65883A-022D-E14B-9F8D-203F5596C8D3}" presName="hierChild3" presStyleCnt="0"/>
      <dgm:spPr/>
    </dgm:pt>
    <dgm:pt modelId="{0B1BBA26-D13B-AB4C-B9A3-E56AAB6BBF12}" type="pres">
      <dgm:prSet presAssocID="{43C44188-806E-274F-B8EA-778BBF7D95CE}" presName="hierRoot1" presStyleCnt="0"/>
      <dgm:spPr/>
    </dgm:pt>
    <dgm:pt modelId="{85614F23-8148-AA44-B2F2-89F70FBC1388}" type="pres">
      <dgm:prSet presAssocID="{43C44188-806E-274F-B8EA-778BBF7D95CE}" presName="composite" presStyleCnt="0"/>
      <dgm:spPr/>
    </dgm:pt>
    <dgm:pt modelId="{79B67681-EF24-FE4F-97A7-6C7514569E9A}" type="pres">
      <dgm:prSet presAssocID="{43C44188-806E-274F-B8EA-778BBF7D95CE}" presName="background" presStyleLbl="node0" presStyleIdx="1" presStyleCnt="3"/>
      <dgm:spPr/>
    </dgm:pt>
    <dgm:pt modelId="{ABC5FCFF-F3E0-E547-962A-950C77AFD1D4}" type="pres">
      <dgm:prSet presAssocID="{43C44188-806E-274F-B8EA-778BBF7D95CE}" presName="text" presStyleLbl="fgAcc0" presStyleIdx="1" presStyleCnt="3">
        <dgm:presLayoutVars>
          <dgm:chPref val="3"/>
        </dgm:presLayoutVars>
      </dgm:prSet>
      <dgm:spPr/>
    </dgm:pt>
    <dgm:pt modelId="{FF1D2F4A-F616-5A45-B13D-96B497EE4FF1}" type="pres">
      <dgm:prSet presAssocID="{43C44188-806E-274F-B8EA-778BBF7D95CE}" presName="hierChild2" presStyleCnt="0"/>
      <dgm:spPr/>
    </dgm:pt>
    <dgm:pt modelId="{86A7B9E7-9C0D-7E42-A0F1-A2D6896DBFA3}" type="pres">
      <dgm:prSet presAssocID="{37CB9150-E9B1-DE4E-8976-7FFB8D0C1946}" presName="Name10" presStyleLbl="parChTrans1D2" presStyleIdx="1" presStyleCnt="3"/>
      <dgm:spPr/>
    </dgm:pt>
    <dgm:pt modelId="{9D091F95-3E2B-7049-BCC3-4D95C2A6E9F4}" type="pres">
      <dgm:prSet presAssocID="{946853AE-F4A9-2D4D-AB30-90082E955887}" presName="hierRoot2" presStyleCnt="0"/>
      <dgm:spPr/>
    </dgm:pt>
    <dgm:pt modelId="{0BBF5D37-7DBE-C64E-9B41-C2749763078B}" type="pres">
      <dgm:prSet presAssocID="{946853AE-F4A9-2D4D-AB30-90082E955887}" presName="composite2" presStyleCnt="0"/>
      <dgm:spPr/>
    </dgm:pt>
    <dgm:pt modelId="{9A8FE088-B054-0442-95FE-183CC3A0448F}" type="pres">
      <dgm:prSet presAssocID="{946853AE-F4A9-2D4D-AB30-90082E955887}" presName="background2" presStyleLbl="node2" presStyleIdx="1" presStyleCnt="3"/>
      <dgm:spPr/>
    </dgm:pt>
    <dgm:pt modelId="{77DDE92B-5938-3E41-ACD5-3F92C3B81853}" type="pres">
      <dgm:prSet presAssocID="{946853AE-F4A9-2D4D-AB30-90082E955887}" presName="text2" presStyleLbl="fgAcc2" presStyleIdx="1" presStyleCnt="3">
        <dgm:presLayoutVars>
          <dgm:chPref val="3"/>
        </dgm:presLayoutVars>
      </dgm:prSet>
      <dgm:spPr/>
    </dgm:pt>
    <dgm:pt modelId="{E270D428-4F9F-F34E-B2F8-559BE3EF482B}" type="pres">
      <dgm:prSet presAssocID="{946853AE-F4A9-2D4D-AB30-90082E955887}" presName="hierChild3" presStyleCnt="0"/>
      <dgm:spPr/>
    </dgm:pt>
    <dgm:pt modelId="{6F9B11F6-5AD1-F44A-A681-F405AF1DD512}" type="pres">
      <dgm:prSet presAssocID="{A21E7FB9-9CB5-A042-83B9-BB5417B2BB3B}" presName="hierRoot1" presStyleCnt="0"/>
      <dgm:spPr/>
    </dgm:pt>
    <dgm:pt modelId="{066F66BE-509F-4343-BD6C-9068B998FFCB}" type="pres">
      <dgm:prSet presAssocID="{A21E7FB9-9CB5-A042-83B9-BB5417B2BB3B}" presName="composite" presStyleCnt="0"/>
      <dgm:spPr/>
    </dgm:pt>
    <dgm:pt modelId="{E721EFFF-0F59-CB47-A259-76C7D1228E1B}" type="pres">
      <dgm:prSet presAssocID="{A21E7FB9-9CB5-A042-83B9-BB5417B2BB3B}" presName="background" presStyleLbl="node0" presStyleIdx="2" presStyleCnt="3"/>
      <dgm:spPr/>
    </dgm:pt>
    <dgm:pt modelId="{2270C48C-5F7C-2A4E-AD2E-5C846EDF458B}" type="pres">
      <dgm:prSet presAssocID="{A21E7FB9-9CB5-A042-83B9-BB5417B2BB3B}" presName="text" presStyleLbl="fgAcc0" presStyleIdx="2" presStyleCnt="3">
        <dgm:presLayoutVars>
          <dgm:chPref val="3"/>
        </dgm:presLayoutVars>
      </dgm:prSet>
      <dgm:spPr/>
    </dgm:pt>
    <dgm:pt modelId="{893D4399-739C-0B47-9A27-73F6BC840197}" type="pres">
      <dgm:prSet presAssocID="{A21E7FB9-9CB5-A042-83B9-BB5417B2BB3B}" presName="hierChild2" presStyleCnt="0"/>
      <dgm:spPr/>
    </dgm:pt>
    <dgm:pt modelId="{2B72179B-C5F4-F242-A8F3-A7016D6FC137}" type="pres">
      <dgm:prSet presAssocID="{79A64761-9A69-0740-91E0-585A74E2094D}" presName="Name10" presStyleLbl="parChTrans1D2" presStyleIdx="2" presStyleCnt="3"/>
      <dgm:spPr/>
    </dgm:pt>
    <dgm:pt modelId="{BC087F49-7CBC-F540-B0CA-CA299BE2080C}" type="pres">
      <dgm:prSet presAssocID="{2D25F29E-F748-C34C-B85A-8C8D938A17DF}" presName="hierRoot2" presStyleCnt="0"/>
      <dgm:spPr/>
    </dgm:pt>
    <dgm:pt modelId="{8E7C41F6-ADAA-6A4A-B64D-BB1CFD623194}" type="pres">
      <dgm:prSet presAssocID="{2D25F29E-F748-C34C-B85A-8C8D938A17DF}" presName="composite2" presStyleCnt="0"/>
      <dgm:spPr/>
    </dgm:pt>
    <dgm:pt modelId="{7D125E57-41EE-434D-B5C0-776B3ED75E6D}" type="pres">
      <dgm:prSet presAssocID="{2D25F29E-F748-C34C-B85A-8C8D938A17DF}" presName="background2" presStyleLbl="node2" presStyleIdx="2" presStyleCnt="3"/>
      <dgm:spPr/>
    </dgm:pt>
    <dgm:pt modelId="{08589851-B35F-2848-986D-68F523355F17}" type="pres">
      <dgm:prSet presAssocID="{2D25F29E-F748-C34C-B85A-8C8D938A17DF}" presName="text2" presStyleLbl="fgAcc2" presStyleIdx="2" presStyleCnt="3">
        <dgm:presLayoutVars>
          <dgm:chPref val="3"/>
        </dgm:presLayoutVars>
      </dgm:prSet>
      <dgm:spPr/>
    </dgm:pt>
    <dgm:pt modelId="{5D8B6BDA-58BA-1545-84E0-AD367DEE1531}" type="pres">
      <dgm:prSet presAssocID="{2D25F29E-F748-C34C-B85A-8C8D938A17DF}" presName="hierChild3" presStyleCnt="0"/>
      <dgm:spPr/>
    </dgm:pt>
  </dgm:ptLst>
  <dgm:cxnLst>
    <dgm:cxn modelId="{75354804-0170-4241-84AD-1293CBCD0593}" type="presOf" srcId="{43C44188-806E-274F-B8EA-778BBF7D95CE}" destId="{ABC5FCFF-F3E0-E547-962A-950C77AFD1D4}" srcOrd="0" destOrd="0" presId="urn:microsoft.com/office/officeart/2005/8/layout/hierarchy1"/>
    <dgm:cxn modelId="{93E66D16-94EC-9A45-8F2F-542696F7659E}" type="presOf" srcId="{2D25F29E-F748-C34C-B85A-8C8D938A17DF}" destId="{08589851-B35F-2848-986D-68F523355F17}" srcOrd="0" destOrd="0" presId="urn:microsoft.com/office/officeart/2005/8/layout/hierarchy1"/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ED8A8D25-FC75-6B41-B8D8-721081473CBD}" type="presOf" srcId="{79A64761-9A69-0740-91E0-585A74E2094D}" destId="{2B72179B-C5F4-F242-A8F3-A7016D6FC137}" srcOrd="0" destOrd="0" presId="urn:microsoft.com/office/officeart/2005/8/layout/hierarchy1"/>
    <dgm:cxn modelId="{C85B8637-7F5D-B346-B100-25EA5A8D4BFC}" type="presOf" srcId="{BC65883A-022D-E14B-9F8D-203F5596C8D3}" destId="{8E47EF6C-7DE5-A04B-A9ED-5EE66E2AEA8B}" srcOrd="0" destOrd="0" presId="urn:microsoft.com/office/officeart/2005/8/layout/hierarchy1"/>
    <dgm:cxn modelId="{5E51C23E-3CF6-F445-872C-9823CDCC436C}" type="presOf" srcId="{EFEE684C-864B-3A41-A35B-450EA5F29D20}" destId="{5BF2BEAF-8CC2-6F46-8856-C4BB8664CE9E}" srcOrd="0" destOrd="0" presId="urn:microsoft.com/office/officeart/2005/8/layout/hierarchy1"/>
    <dgm:cxn modelId="{3CAD565E-2A8C-054C-BB96-82674466E13A}" type="presOf" srcId="{A21E7FB9-9CB5-A042-83B9-BB5417B2BB3B}" destId="{2270C48C-5F7C-2A4E-AD2E-5C846EDF458B}" srcOrd="0" destOrd="0" presId="urn:microsoft.com/office/officeart/2005/8/layout/hierarchy1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7243237F-D5CB-434F-AD24-2AB0121B6DE2}" type="presOf" srcId="{287F3150-EA94-344E-A1C3-7603064BE639}" destId="{AD42471D-06DC-BE40-B9A2-55A461C813B2}" srcOrd="0" destOrd="0" presId="urn:microsoft.com/office/officeart/2005/8/layout/hierarchy1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253F498B-57E5-AE44-82C0-8EB9B3B7A7C3}" srcId="{A21E7FB9-9CB5-A042-83B9-BB5417B2BB3B}" destId="{2D25F29E-F748-C34C-B85A-8C8D938A17DF}" srcOrd="0" destOrd="0" parTransId="{79A64761-9A69-0740-91E0-585A74E2094D}" sibTransId="{5B36B1A2-08C3-EA45-9E10-0C0D01B53998}"/>
    <dgm:cxn modelId="{73F9939A-03D8-CC4C-AF1A-57160FBB88EF}" type="presOf" srcId="{37CB9150-E9B1-DE4E-8976-7FFB8D0C1946}" destId="{86A7B9E7-9C0D-7E42-A0F1-A2D6896DBFA3}" srcOrd="0" destOrd="0" presId="urn:microsoft.com/office/officeart/2005/8/layout/hierarchy1"/>
    <dgm:cxn modelId="{46D0A39E-A8DD-3949-B49C-CC4740789E89}" type="presOf" srcId="{79F3CBC4-08FB-5C48-BA44-2789A547270C}" destId="{92ABCF16-4514-D64D-9399-321F9E51C68C}" srcOrd="0" destOrd="0" presId="urn:microsoft.com/office/officeart/2005/8/layout/hierarchy1"/>
    <dgm:cxn modelId="{714580ED-6CE3-D34D-A33C-CFD70C3E115F}" type="presOf" srcId="{946853AE-F4A9-2D4D-AB30-90082E955887}" destId="{77DDE92B-5938-3E41-ACD5-3F92C3B81853}" srcOrd="0" destOrd="0" presId="urn:microsoft.com/office/officeart/2005/8/layout/hierarchy1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50899FF9-5284-D046-8A77-EC35768CB2C3}" srcId="{79F3CBC4-08FB-5C48-BA44-2789A547270C}" destId="{A21E7FB9-9CB5-A042-83B9-BB5417B2BB3B}" srcOrd="2" destOrd="0" parTransId="{BF38C629-9652-E04F-B94C-BE0E3D127DE4}" sibTransId="{CB17473A-1462-5A40-AAA6-5AD89B8C0923}"/>
    <dgm:cxn modelId="{9134438C-EAD2-E24B-AFFC-06B357199893}" type="presParOf" srcId="{92ABCF16-4514-D64D-9399-321F9E51C68C}" destId="{2275186C-B54E-7F4F-93A0-B10B675F9A9D}" srcOrd="0" destOrd="0" presId="urn:microsoft.com/office/officeart/2005/8/layout/hierarchy1"/>
    <dgm:cxn modelId="{1259644F-D8C1-8744-9096-FDAEB7846D97}" type="presParOf" srcId="{2275186C-B54E-7F4F-93A0-B10B675F9A9D}" destId="{730CCBDA-EEDB-014C-9869-0AD23B8F7CDB}" srcOrd="0" destOrd="0" presId="urn:microsoft.com/office/officeart/2005/8/layout/hierarchy1"/>
    <dgm:cxn modelId="{B80FAEF5-DEA2-4C44-B566-3CE942E28153}" type="presParOf" srcId="{730CCBDA-EEDB-014C-9869-0AD23B8F7CDB}" destId="{D6408199-B487-B14D-AD29-9D6E023A2F69}" srcOrd="0" destOrd="0" presId="urn:microsoft.com/office/officeart/2005/8/layout/hierarchy1"/>
    <dgm:cxn modelId="{0C5FFADB-A1C9-2740-B193-8EDB71A41675}" type="presParOf" srcId="{730CCBDA-EEDB-014C-9869-0AD23B8F7CDB}" destId="{AD42471D-06DC-BE40-B9A2-55A461C813B2}" srcOrd="1" destOrd="0" presId="urn:microsoft.com/office/officeart/2005/8/layout/hierarchy1"/>
    <dgm:cxn modelId="{50C8206E-2DD7-8D4F-9F93-9E377CDB944F}" type="presParOf" srcId="{2275186C-B54E-7F4F-93A0-B10B675F9A9D}" destId="{738BB615-D602-674A-9696-59ADB9C86878}" srcOrd="1" destOrd="0" presId="urn:microsoft.com/office/officeart/2005/8/layout/hierarchy1"/>
    <dgm:cxn modelId="{CAAFF24A-CA63-8C49-A15E-4332808B1F7B}" type="presParOf" srcId="{738BB615-D602-674A-9696-59ADB9C86878}" destId="{5BF2BEAF-8CC2-6F46-8856-C4BB8664CE9E}" srcOrd="0" destOrd="0" presId="urn:microsoft.com/office/officeart/2005/8/layout/hierarchy1"/>
    <dgm:cxn modelId="{6D127503-2D58-8C42-A2D1-C32AE9D0F7AF}" type="presParOf" srcId="{738BB615-D602-674A-9696-59ADB9C86878}" destId="{F5A0E5F4-09EB-934E-996C-11799DC5DC4C}" srcOrd="1" destOrd="0" presId="urn:microsoft.com/office/officeart/2005/8/layout/hierarchy1"/>
    <dgm:cxn modelId="{EDDCE6CF-2CD6-F04E-BC53-46AB91BFA0CF}" type="presParOf" srcId="{F5A0E5F4-09EB-934E-996C-11799DC5DC4C}" destId="{5E7893B2-7E55-A649-B6EC-742199A9BAFE}" srcOrd="0" destOrd="0" presId="urn:microsoft.com/office/officeart/2005/8/layout/hierarchy1"/>
    <dgm:cxn modelId="{6018C3E3-065D-DC46-9A55-D3BD9D06D7F0}" type="presParOf" srcId="{5E7893B2-7E55-A649-B6EC-742199A9BAFE}" destId="{10EE0597-E12C-334C-BA36-A5B503CFC450}" srcOrd="0" destOrd="0" presId="urn:microsoft.com/office/officeart/2005/8/layout/hierarchy1"/>
    <dgm:cxn modelId="{C762327F-7522-BA48-80A7-42E22D9B6796}" type="presParOf" srcId="{5E7893B2-7E55-A649-B6EC-742199A9BAFE}" destId="{8E47EF6C-7DE5-A04B-A9ED-5EE66E2AEA8B}" srcOrd="1" destOrd="0" presId="urn:microsoft.com/office/officeart/2005/8/layout/hierarchy1"/>
    <dgm:cxn modelId="{06B45F2C-32D7-3C4D-B79E-FA0726B643AB}" type="presParOf" srcId="{F5A0E5F4-09EB-934E-996C-11799DC5DC4C}" destId="{5FB0BDD3-9CC3-B340-9DBC-1B219B99D865}" srcOrd="1" destOrd="0" presId="urn:microsoft.com/office/officeart/2005/8/layout/hierarchy1"/>
    <dgm:cxn modelId="{B4E630D0-4A01-164A-8DEE-FBEE7AF0FCA8}" type="presParOf" srcId="{92ABCF16-4514-D64D-9399-321F9E51C68C}" destId="{0B1BBA26-D13B-AB4C-B9A3-E56AAB6BBF12}" srcOrd="1" destOrd="0" presId="urn:microsoft.com/office/officeart/2005/8/layout/hierarchy1"/>
    <dgm:cxn modelId="{7DBE842D-FDC5-1340-9167-27E57F58E553}" type="presParOf" srcId="{0B1BBA26-D13B-AB4C-B9A3-E56AAB6BBF12}" destId="{85614F23-8148-AA44-B2F2-89F70FBC1388}" srcOrd="0" destOrd="0" presId="urn:microsoft.com/office/officeart/2005/8/layout/hierarchy1"/>
    <dgm:cxn modelId="{F99F10E4-D3FE-AD42-85A4-5AD9E3FB710E}" type="presParOf" srcId="{85614F23-8148-AA44-B2F2-89F70FBC1388}" destId="{79B67681-EF24-FE4F-97A7-6C7514569E9A}" srcOrd="0" destOrd="0" presId="urn:microsoft.com/office/officeart/2005/8/layout/hierarchy1"/>
    <dgm:cxn modelId="{4A712B41-232F-6F45-8CD5-2C5A9CEFC108}" type="presParOf" srcId="{85614F23-8148-AA44-B2F2-89F70FBC1388}" destId="{ABC5FCFF-F3E0-E547-962A-950C77AFD1D4}" srcOrd="1" destOrd="0" presId="urn:microsoft.com/office/officeart/2005/8/layout/hierarchy1"/>
    <dgm:cxn modelId="{EAC8AE26-5BA4-DD40-9A30-65B0E578F4DC}" type="presParOf" srcId="{0B1BBA26-D13B-AB4C-B9A3-E56AAB6BBF12}" destId="{FF1D2F4A-F616-5A45-B13D-96B497EE4FF1}" srcOrd="1" destOrd="0" presId="urn:microsoft.com/office/officeart/2005/8/layout/hierarchy1"/>
    <dgm:cxn modelId="{FE9E30FD-6FF6-FD4D-A6AD-3EAFD4BD4EF3}" type="presParOf" srcId="{FF1D2F4A-F616-5A45-B13D-96B497EE4FF1}" destId="{86A7B9E7-9C0D-7E42-A0F1-A2D6896DBFA3}" srcOrd="0" destOrd="0" presId="urn:microsoft.com/office/officeart/2005/8/layout/hierarchy1"/>
    <dgm:cxn modelId="{DF37D5A9-4E57-FF4A-8D90-29FF9D758294}" type="presParOf" srcId="{FF1D2F4A-F616-5A45-B13D-96B497EE4FF1}" destId="{9D091F95-3E2B-7049-BCC3-4D95C2A6E9F4}" srcOrd="1" destOrd="0" presId="urn:microsoft.com/office/officeart/2005/8/layout/hierarchy1"/>
    <dgm:cxn modelId="{04758DCC-5973-D645-B439-E44529E78796}" type="presParOf" srcId="{9D091F95-3E2B-7049-BCC3-4D95C2A6E9F4}" destId="{0BBF5D37-7DBE-C64E-9B41-C2749763078B}" srcOrd="0" destOrd="0" presId="urn:microsoft.com/office/officeart/2005/8/layout/hierarchy1"/>
    <dgm:cxn modelId="{EACCE51B-8588-5D4A-80DC-3F54157FB36D}" type="presParOf" srcId="{0BBF5D37-7DBE-C64E-9B41-C2749763078B}" destId="{9A8FE088-B054-0442-95FE-183CC3A0448F}" srcOrd="0" destOrd="0" presId="urn:microsoft.com/office/officeart/2005/8/layout/hierarchy1"/>
    <dgm:cxn modelId="{B9E9980C-2F17-4548-9F71-CFA56FD2D6DC}" type="presParOf" srcId="{0BBF5D37-7DBE-C64E-9B41-C2749763078B}" destId="{77DDE92B-5938-3E41-ACD5-3F92C3B81853}" srcOrd="1" destOrd="0" presId="urn:microsoft.com/office/officeart/2005/8/layout/hierarchy1"/>
    <dgm:cxn modelId="{D54B53DE-B56B-5049-8A1A-63FF37F8D5CD}" type="presParOf" srcId="{9D091F95-3E2B-7049-BCC3-4D95C2A6E9F4}" destId="{E270D428-4F9F-F34E-B2F8-559BE3EF482B}" srcOrd="1" destOrd="0" presId="urn:microsoft.com/office/officeart/2005/8/layout/hierarchy1"/>
    <dgm:cxn modelId="{542C56F2-5736-8F44-8D72-96C446597B8E}" type="presParOf" srcId="{92ABCF16-4514-D64D-9399-321F9E51C68C}" destId="{6F9B11F6-5AD1-F44A-A681-F405AF1DD512}" srcOrd="2" destOrd="0" presId="urn:microsoft.com/office/officeart/2005/8/layout/hierarchy1"/>
    <dgm:cxn modelId="{8DB6D2C7-7ABB-C744-A9E2-5C034FA5C14B}" type="presParOf" srcId="{6F9B11F6-5AD1-F44A-A681-F405AF1DD512}" destId="{066F66BE-509F-4343-BD6C-9068B998FFCB}" srcOrd="0" destOrd="0" presId="urn:microsoft.com/office/officeart/2005/8/layout/hierarchy1"/>
    <dgm:cxn modelId="{36BFBA7A-B0D2-4043-9B98-5622E25D1053}" type="presParOf" srcId="{066F66BE-509F-4343-BD6C-9068B998FFCB}" destId="{E721EFFF-0F59-CB47-A259-76C7D1228E1B}" srcOrd="0" destOrd="0" presId="urn:microsoft.com/office/officeart/2005/8/layout/hierarchy1"/>
    <dgm:cxn modelId="{3CBB937F-EA3D-9C46-A4F0-C6A127350097}" type="presParOf" srcId="{066F66BE-509F-4343-BD6C-9068B998FFCB}" destId="{2270C48C-5F7C-2A4E-AD2E-5C846EDF458B}" srcOrd="1" destOrd="0" presId="urn:microsoft.com/office/officeart/2005/8/layout/hierarchy1"/>
    <dgm:cxn modelId="{C56E37FD-DA6E-F04F-A885-A3485B3F5193}" type="presParOf" srcId="{6F9B11F6-5AD1-F44A-A681-F405AF1DD512}" destId="{893D4399-739C-0B47-9A27-73F6BC840197}" srcOrd="1" destOrd="0" presId="urn:microsoft.com/office/officeart/2005/8/layout/hierarchy1"/>
    <dgm:cxn modelId="{15E66E5A-3F48-6F43-B3B2-2D82BEDADA06}" type="presParOf" srcId="{893D4399-739C-0B47-9A27-73F6BC840197}" destId="{2B72179B-C5F4-F242-A8F3-A7016D6FC137}" srcOrd="0" destOrd="0" presId="urn:microsoft.com/office/officeart/2005/8/layout/hierarchy1"/>
    <dgm:cxn modelId="{D6100061-3332-B047-B0AA-BD6CBC82AF00}" type="presParOf" srcId="{893D4399-739C-0B47-9A27-73F6BC840197}" destId="{BC087F49-7CBC-F540-B0CA-CA299BE2080C}" srcOrd="1" destOrd="0" presId="urn:microsoft.com/office/officeart/2005/8/layout/hierarchy1"/>
    <dgm:cxn modelId="{0E3668AC-5FB8-6C40-894F-E10B212254C1}" type="presParOf" srcId="{BC087F49-7CBC-F540-B0CA-CA299BE2080C}" destId="{8E7C41F6-ADAA-6A4A-B64D-BB1CFD623194}" srcOrd="0" destOrd="0" presId="urn:microsoft.com/office/officeart/2005/8/layout/hierarchy1"/>
    <dgm:cxn modelId="{78B40C2E-D392-354D-90EA-22F8FC826C15}" type="presParOf" srcId="{8E7C41F6-ADAA-6A4A-B64D-BB1CFD623194}" destId="{7D125E57-41EE-434D-B5C0-776B3ED75E6D}" srcOrd="0" destOrd="0" presId="urn:microsoft.com/office/officeart/2005/8/layout/hierarchy1"/>
    <dgm:cxn modelId="{20E1C36B-14F5-EC47-BFE5-3048317C1BE6}" type="presParOf" srcId="{8E7C41F6-ADAA-6A4A-B64D-BB1CFD623194}" destId="{08589851-B35F-2848-986D-68F523355F17}" srcOrd="1" destOrd="0" presId="urn:microsoft.com/office/officeart/2005/8/layout/hierarchy1"/>
    <dgm:cxn modelId="{35F9727D-09BC-F34A-A8E5-EBC12DA10EED}" type="presParOf" srcId="{BC087F49-7CBC-F540-B0CA-CA299BE2080C}" destId="{5D8B6BDA-58BA-1545-84E0-AD367DEE15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873D0-2AC5-4AA4-88A6-6B9DB42BED6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AF0797-4906-4EF0-AE96-512222CBA4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Capability Analysis: </a:t>
          </a:r>
          <a:r>
            <a:rPr lang="en-US" dirty="0"/>
            <a:t>Examine whether traditional models can effectively learn visual features.</a:t>
          </a:r>
        </a:p>
      </dgm:t>
    </dgm:pt>
    <dgm:pt modelId="{2C642B5E-EDA4-42FC-86C0-30E8057ACF78}" type="parTrans" cxnId="{04E66896-63C5-49B2-8677-6B2F0FCCF0E3}">
      <dgm:prSet/>
      <dgm:spPr/>
      <dgm:t>
        <a:bodyPr/>
        <a:lstStyle/>
        <a:p>
          <a:endParaRPr lang="en-US"/>
        </a:p>
      </dgm:t>
    </dgm:pt>
    <dgm:pt modelId="{15EF3F56-FACD-4CD4-BB2B-DEDFA70CF3E8}" type="sibTrans" cxnId="{04E66896-63C5-49B2-8677-6B2F0FCCF0E3}">
      <dgm:prSet/>
      <dgm:spPr/>
      <dgm:t>
        <a:bodyPr/>
        <a:lstStyle/>
        <a:p>
          <a:endParaRPr lang="en-US"/>
        </a:p>
      </dgm:t>
    </dgm:pt>
    <dgm:pt modelId="{6EEC98E1-2A7D-40A3-BDBF-F951A717F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Limitations Study: </a:t>
          </a:r>
          <a:r>
            <a:rPr lang="en-US" dirty="0"/>
            <a:t>Identify specific challenges preventing traditional models from matching deep learning.</a:t>
          </a:r>
        </a:p>
      </dgm:t>
    </dgm:pt>
    <dgm:pt modelId="{437E7311-B852-4F95-A707-EED71489CA5E}" type="parTrans" cxnId="{DA9A6233-CC80-4E17-8A9D-BED98E3077D5}">
      <dgm:prSet/>
      <dgm:spPr/>
      <dgm:t>
        <a:bodyPr/>
        <a:lstStyle/>
        <a:p>
          <a:endParaRPr lang="en-US"/>
        </a:p>
      </dgm:t>
    </dgm:pt>
    <dgm:pt modelId="{C725000D-A7F6-46B8-B393-A63545AE7775}" type="sibTrans" cxnId="{DA9A6233-CC80-4E17-8A9D-BED98E3077D5}">
      <dgm:prSet/>
      <dgm:spPr/>
      <dgm:t>
        <a:bodyPr/>
        <a:lstStyle/>
        <a:p>
          <a:endParaRPr lang="en-US"/>
        </a:p>
      </dgm:t>
    </dgm:pt>
    <dgm:pt modelId="{128440CA-DFE8-447D-8BA0-BB9485CEB8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Performance Benchmarking: </a:t>
          </a:r>
          <a:r>
            <a:rPr lang="en-US" dirty="0"/>
            <a:t>Measure classification accuracy using CIFAR-10 for SVC and RFC.</a:t>
          </a:r>
        </a:p>
      </dgm:t>
    </dgm:pt>
    <dgm:pt modelId="{498C36D4-E8BD-4C4C-AA0E-BB14C9C24070}" type="parTrans" cxnId="{9681AE4D-A6AF-45E2-BC85-06A0E661831C}">
      <dgm:prSet/>
      <dgm:spPr/>
      <dgm:t>
        <a:bodyPr/>
        <a:lstStyle/>
        <a:p>
          <a:endParaRPr lang="en-US"/>
        </a:p>
      </dgm:t>
    </dgm:pt>
    <dgm:pt modelId="{927E8637-E7B5-4E28-A53D-3E831F7A2220}" type="sibTrans" cxnId="{9681AE4D-A6AF-45E2-BC85-06A0E661831C}">
      <dgm:prSet/>
      <dgm:spPr/>
      <dgm:t>
        <a:bodyPr/>
        <a:lstStyle/>
        <a:p>
          <a:endParaRPr lang="en-US"/>
        </a:p>
      </dgm:t>
    </dgm:pt>
    <dgm:pt modelId="{8B89ECC6-3FF1-4339-882A-F99E0E57C2BD}" type="pres">
      <dgm:prSet presAssocID="{F38873D0-2AC5-4AA4-88A6-6B9DB42BED61}" presName="root" presStyleCnt="0">
        <dgm:presLayoutVars>
          <dgm:dir/>
          <dgm:resizeHandles val="exact"/>
        </dgm:presLayoutVars>
      </dgm:prSet>
      <dgm:spPr/>
    </dgm:pt>
    <dgm:pt modelId="{4355F4B7-BBEC-4B4C-BA86-8E1AF767695D}" type="pres">
      <dgm:prSet presAssocID="{1AAF0797-4906-4EF0-AE96-512222CBA4B5}" presName="compNode" presStyleCnt="0"/>
      <dgm:spPr/>
    </dgm:pt>
    <dgm:pt modelId="{839626A4-E7EF-4D81-8FD7-BEE10AD0E1A6}" type="pres">
      <dgm:prSet presAssocID="{1AAF0797-4906-4EF0-AE96-512222CBA4B5}" presName="bgRect" presStyleLbl="bgShp" presStyleIdx="0" presStyleCnt="3"/>
      <dgm:spPr/>
    </dgm:pt>
    <dgm:pt modelId="{0F1CBFD7-44F0-4CF1-AEE6-326CB47B2270}" type="pres">
      <dgm:prSet presAssocID="{1AAF0797-4906-4EF0-AE96-512222CBA4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68B53A8-E7AF-4AF9-B297-DCE037288A11}" type="pres">
      <dgm:prSet presAssocID="{1AAF0797-4906-4EF0-AE96-512222CBA4B5}" presName="spaceRect" presStyleCnt="0"/>
      <dgm:spPr/>
    </dgm:pt>
    <dgm:pt modelId="{20D0B060-8844-4E6C-9829-6E07244F73F2}" type="pres">
      <dgm:prSet presAssocID="{1AAF0797-4906-4EF0-AE96-512222CBA4B5}" presName="parTx" presStyleLbl="revTx" presStyleIdx="0" presStyleCnt="3">
        <dgm:presLayoutVars>
          <dgm:chMax val="0"/>
          <dgm:chPref val="0"/>
        </dgm:presLayoutVars>
      </dgm:prSet>
      <dgm:spPr/>
    </dgm:pt>
    <dgm:pt modelId="{E0247F06-F110-4659-8263-1B73FF51E5B2}" type="pres">
      <dgm:prSet presAssocID="{15EF3F56-FACD-4CD4-BB2B-DEDFA70CF3E8}" presName="sibTrans" presStyleCnt="0"/>
      <dgm:spPr/>
    </dgm:pt>
    <dgm:pt modelId="{CC4C58DE-A0BF-4CC1-BF22-27A1056EFD25}" type="pres">
      <dgm:prSet presAssocID="{6EEC98E1-2A7D-40A3-BDBF-F951A717FD30}" presName="compNode" presStyleCnt="0"/>
      <dgm:spPr/>
    </dgm:pt>
    <dgm:pt modelId="{86848537-54DB-43F2-9E21-D536F67365DA}" type="pres">
      <dgm:prSet presAssocID="{6EEC98E1-2A7D-40A3-BDBF-F951A717FD30}" presName="bgRect" presStyleLbl="bgShp" presStyleIdx="1" presStyleCnt="3"/>
      <dgm:spPr/>
    </dgm:pt>
    <dgm:pt modelId="{31642CF4-12E8-4550-B283-614613FDA989}" type="pres">
      <dgm:prSet presAssocID="{6EEC98E1-2A7D-40A3-BDBF-F951A717FD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0CD07D8A-7507-488E-8277-641E3A98C0B5}" type="pres">
      <dgm:prSet presAssocID="{6EEC98E1-2A7D-40A3-BDBF-F951A717FD30}" presName="spaceRect" presStyleCnt="0"/>
      <dgm:spPr/>
    </dgm:pt>
    <dgm:pt modelId="{09F04A3E-8C7B-44F0-8032-276E0DCCA219}" type="pres">
      <dgm:prSet presAssocID="{6EEC98E1-2A7D-40A3-BDBF-F951A717FD30}" presName="parTx" presStyleLbl="revTx" presStyleIdx="1" presStyleCnt="3">
        <dgm:presLayoutVars>
          <dgm:chMax val="0"/>
          <dgm:chPref val="0"/>
        </dgm:presLayoutVars>
      </dgm:prSet>
      <dgm:spPr/>
    </dgm:pt>
    <dgm:pt modelId="{54CE1F0D-9888-401D-BEBC-F5C14FBBDBD0}" type="pres">
      <dgm:prSet presAssocID="{C725000D-A7F6-46B8-B393-A63545AE7775}" presName="sibTrans" presStyleCnt="0"/>
      <dgm:spPr/>
    </dgm:pt>
    <dgm:pt modelId="{EB8DBE59-37C1-4507-97C7-EE7137E33E2B}" type="pres">
      <dgm:prSet presAssocID="{128440CA-DFE8-447D-8BA0-BB9485CEB8A0}" presName="compNode" presStyleCnt="0"/>
      <dgm:spPr/>
    </dgm:pt>
    <dgm:pt modelId="{FC402B29-5360-401F-ADAB-D2AB6BCE92C7}" type="pres">
      <dgm:prSet presAssocID="{128440CA-DFE8-447D-8BA0-BB9485CEB8A0}" presName="bgRect" presStyleLbl="bgShp" presStyleIdx="2" presStyleCnt="3"/>
      <dgm:spPr/>
    </dgm:pt>
    <dgm:pt modelId="{C7152002-66E4-4E10-8784-D4DEAEB83FC3}" type="pres">
      <dgm:prSet presAssocID="{128440CA-DFE8-447D-8BA0-BB9485CEB8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2952A0EC-4C04-46AC-B11D-EC9448193DB8}" type="pres">
      <dgm:prSet presAssocID="{128440CA-DFE8-447D-8BA0-BB9485CEB8A0}" presName="spaceRect" presStyleCnt="0"/>
      <dgm:spPr/>
    </dgm:pt>
    <dgm:pt modelId="{2915FEFA-EF4C-4648-A755-FB9E9D3E8649}" type="pres">
      <dgm:prSet presAssocID="{128440CA-DFE8-447D-8BA0-BB9485CEB8A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9947016-3AC4-413A-A668-0D253BEC1099}" type="presOf" srcId="{6EEC98E1-2A7D-40A3-BDBF-F951A717FD30}" destId="{09F04A3E-8C7B-44F0-8032-276E0DCCA219}" srcOrd="0" destOrd="0" presId="urn:microsoft.com/office/officeart/2018/2/layout/IconVerticalSolidList"/>
    <dgm:cxn modelId="{DA9A6233-CC80-4E17-8A9D-BED98E3077D5}" srcId="{F38873D0-2AC5-4AA4-88A6-6B9DB42BED61}" destId="{6EEC98E1-2A7D-40A3-BDBF-F951A717FD30}" srcOrd="1" destOrd="0" parTransId="{437E7311-B852-4F95-A707-EED71489CA5E}" sibTransId="{C725000D-A7F6-46B8-B393-A63545AE7775}"/>
    <dgm:cxn modelId="{9681AE4D-A6AF-45E2-BC85-06A0E661831C}" srcId="{F38873D0-2AC5-4AA4-88A6-6B9DB42BED61}" destId="{128440CA-DFE8-447D-8BA0-BB9485CEB8A0}" srcOrd="2" destOrd="0" parTransId="{498C36D4-E8BD-4C4C-AA0E-BB14C9C24070}" sibTransId="{927E8637-E7B5-4E28-A53D-3E831F7A2220}"/>
    <dgm:cxn modelId="{04E66896-63C5-49B2-8677-6B2F0FCCF0E3}" srcId="{F38873D0-2AC5-4AA4-88A6-6B9DB42BED61}" destId="{1AAF0797-4906-4EF0-AE96-512222CBA4B5}" srcOrd="0" destOrd="0" parTransId="{2C642B5E-EDA4-42FC-86C0-30E8057ACF78}" sibTransId="{15EF3F56-FACD-4CD4-BB2B-DEDFA70CF3E8}"/>
    <dgm:cxn modelId="{21BDC998-4DD2-4C71-AF44-7F4A3835AED1}" type="presOf" srcId="{1AAF0797-4906-4EF0-AE96-512222CBA4B5}" destId="{20D0B060-8844-4E6C-9829-6E07244F73F2}" srcOrd="0" destOrd="0" presId="urn:microsoft.com/office/officeart/2018/2/layout/IconVerticalSolidList"/>
    <dgm:cxn modelId="{6E5FFBCF-666E-4707-A2FE-B6C2391A758D}" type="presOf" srcId="{F38873D0-2AC5-4AA4-88A6-6B9DB42BED61}" destId="{8B89ECC6-3FF1-4339-882A-F99E0E57C2BD}" srcOrd="0" destOrd="0" presId="urn:microsoft.com/office/officeart/2018/2/layout/IconVerticalSolidList"/>
    <dgm:cxn modelId="{C9DE53E4-D6FB-48BD-B1B0-022FDD707C1F}" type="presOf" srcId="{128440CA-DFE8-447D-8BA0-BB9485CEB8A0}" destId="{2915FEFA-EF4C-4648-A755-FB9E9D3E8649}" srcOrd="0" destOrd="0" presId="urn:microsoft.com/office/officeart/2018/2/layout/IconVerticalSolidList"/>
    <dgm:cxn modelId="{37AB3E6B-3685-483B-BFB6-7F81484EC13E}" type="presParOf" srcId="{8B89ECC6-3FF1-4339-882A-F99E0E57C2BD}" destId="{4355F4B7-BBEC-4B4C-BA86-8E1AF767695D}" srcOrd="0" destOrd="0" presId="urn:microsoft.com/office/officeart/2018/2/layout/IconVerticalSolidList"/>
    <dgm:cxn modelId="{5B05AF0A-2533-40ED-BFDB-3A31CD2300F5}" type="presParOf" srcId="{4355F4B7-BBEC-4B4C-BA86-8E1AF767695D}" destId="{839626A4-E7EF-4D81-8FD7-BEE10AD0E1A6}" srcOrd="0" destOrd="0" presId="urn:microsoft.com/office/officeart/2018/2/layout/IconVerticalSolidList"/>
    <dgm:cxn modelId="{F8BC1DA3-9794-44F8-BF91-D38167C70EDB}" type="presParOf" srcId="{4355F4B7-BBEC-4B4C-BA86-8E1AF767695D}" destId="{0F1CBFD7-44F0-4CF1-AEE6-326CB47B2270}" srcOrd="1" destOrd="0" presId="urn:microsoft.com/office/officeart/2018/2/layout/IconVerticalSolidList"/>
    <dgm:cxn modelId="{D2E5F6AE-AB8D-4239-9883-F7A8CE72F503}" type="presParOf" srcId="{4355F4B7-BBEC-4B4C-BA86-8E1AF767695D}" destId="{968B53A8-E7AF-4AF9-B297-DCE037288A11}" srcOrd="2" destOrd="0" presId="urn:microsoft.com/office/officeart/2018/2/layout/IconVerticalSolidList"/>
    <dgm:cxn modelId="{2E876CF4-313B-42A4-B7C7-AB9EE9853B8E}" type="presParOf" srcId="{4355F4B7-BBEC-4B4C-BA86-8E1AF767695D}" destId="{20D0B060-8844-4E6C-9829-6E07244F73F2}" srcOrd="3" destOrd="0" presId="urn:microsoft.com/office/officeart/2018/2/layout/IconVerticalSolidList"/>
    <dgm:cxn modelId="{2D8EC568-915C-4894-8F3E-3478E9CAF687}" type="presParOf" srcId="{8B89ECC6-3FF1-4339-882A-F99E0E57C2BD}" destId="{E0247F06-F110-4659-8263-1B73FF51E5B2}" srcOrd="1" destOrd="0" presId="urn:microsoft.com/office/officeart/2018/2/layout/IconVerticalSolidList"/>
    <dgm:cxn modelId="{7EECFAD9-04A9-4A6C-9E89-6F0F9106A115}" type="presParOf" srcId="{8B89ECC6-3FF1-4339-882A-F99E0E57C2BD}" destId="{CC4C58DE-A0BF-4CC1-BF22-27A1056EFD25}" srcOrd="2" destOrd="0" presId="urn:microsoft.com/office/officeart/2018/2/layout/IconVerticalSolidList"/>
    <dgm:cxn modelId="{35C522CF-E3E0-4B3B-A806-EC97154792F5}" type="presParOf" srcId="{CC4C58DE-A0BF-4CC1-BF22-27A1056EFD25}" destId="{86848537-54DB-43F2-9E21-D536F67365DA}" srcOrd="0" destOrd="0" presId="urn:microsoft.com/office/officeart/2018/2/layout/IconVerticalSolidList"/>
    <dgm:cxn modelId="{BF89D0C2-285D-403D-8015-F362BB7B7A13}" type="presParOf" srcId="{CC4C58DE-A0BF-4CC1-BF22-27A1056EFD25}" destId="{31642CF4-12E8-4550-B283-614613FDA989}" srcOrd="1" destOrd="0" presId="urn:microsoft.com/office/officeart/2018/2/layout/IconVerticalSolidList"/>
    <dgm:cxn modelId="{BBD1D0DF-5BCF-45A2-A1CA-AEF440538C38}" type="presParOf" srcId="{CC4C58DE-A0BF-4CC1-BF22-27A1056EFD25}" destId="{0CD07D8A-7507-488E-8277-641E3A98C0B5}" srcOrd="2" destOrd="0" presId="urn:microsoft.com/office/officeart/2018/2/layout/IconVerticalSolidList"/>
    <dgm:cxn modelId="{FF84F177-1FFA-4CF9-8A70-AE4A1B730D78}" type="presParOf" srcId="{CC4C58DE-A0BF-4CC1-BF22-27A1056EFD25}" destId="{09F04A3E-8C7B-44F0-8032-276E0DCCA219}" srcOrd="3" destOrd="0" presId="urn:microsoft.com/office/officeart/2018/2/layout/IconVerticalSolidList"/>
    <dgm:cxn modelId="{ED2E89DB-67EB-47E5-94E7-C75C1B539F81}" type="presParOf" srcId="{8B89ECC6-3FF1-4339-882A-F99E0E57C2BD}" destId="{54CE1F0D-9888-401D-BEBC-F5C14FBBDBD0}" srcOrd="3" destOrd="0" presId="urn:microsoft.com/office/officeart/2018/2/layout/IconVerticalSolidList"/>
    <dgm:cxn modelId="{5A92AB51-F502-462B-A879-5F13955CFD84}" type="presParOf" srcId="{8B89ECC6-3FF1-4339-882A-F99E0E57C2BD}" destId="{EB8DBE59-37C1-4507-97C7-EE7137E33E2B}" srcOrd="4" destOrd="0" presId="urn:microsoft.com/office/officeart/2018/2/layout/IconVerticalSolidList"/>
    <dgm:cxn modelId="{0EB812C8-7330-43D5-8AD8-57BED95ABB24}" type="presParOf" srcId="{EB8DBE59-37C1-4507-97C7-EE7137E33E2B}" destId="{FC402B29-5360-401F-ADAB-D2AB6BCE92C7}" srcOrd="0" destOrd="0" presId="urn:microsoft.com/office/officeart/2018/2/layout/IconVerticalSolidList"/>
    <dgm:cxn modelId="{1D65F8CC-D8A0-4813-B022-71902CE75B64}" type="presParOf" srcId="{EB8DBE59-37C1-4507-97C7-EE7137E33E2B}" destId="{C7152002-66E4-4E10-8784-D4DEAEB83FC3}" srcOrd="1" destOrd="0" presId="urn:microsoft.com/office/officeart/2018/2/layout/IconVerticalSolidList"/>
    <dgm:cxn modelId="{B29A8BF3-6F8C-4432-A0CB-994688BD7C80}" type="presParOf" srcId="{EB8DBE59-37C1-4507-97C7-EE7137E33E2B}" destId="{2952A0EC-4C04-46AC-B11D-EC9448193DB8}" srcOrd="2" destOrd="0" presId="urn:microsoft.com/office/officeart/2018/2/layout/IconVerticalSolidList"/>
    <dgm:cxn modelId="{E9B45F99-71A9-47FA-AA06-D8CACA561CEF}" type="presParOf" srcId="{EB8DBE59-37C1-4507-97C7-EE7137E33E2B}" destId="{2915FEFA-EF4C-4648-A755-FB9E9D3E86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F3150-EA94-344E-A1C3-7603064BE639}">
      <dgm:prSet phldrT="[Text]"/>
      <dgm:spPr/>
      <dgm:t>
        <a:bodyPr/>
        <a:lstStyle/>
        <a:p>
          <a:r>
            <a:rPr lang="en-US"/>
            <a:t>Support Vector Classifier (SVC)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/>
      <dgm:spPr/>
      <dgm:t>
        <a:bodyPr/>
        <a:lstStyle/>
        <a:p>
          <a:r>
            <a:rPr lang="en-US" dirty="0"/>
            <a:t>Finds optimal hyperplanes in high-dimensional space to separate classes.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r>
            <a:rPr lang="en-US"/>
            <a:t>Random Forest Classifier (RFC)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r>
            <a:rPr lang="en-US" dirty="0"/>
            <a:t>Ensemble of decision trees trained on random subsets to improve generalization.</a:t>
          </a:r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21E7FB9-9CB5-A042-83B9-BB5417B2BB3B}">
      <dgm:prSet phldrT="[Text]"/>
      <dgm:spPr/>
      <dgm:t>
        <a:bodyPr/>
        <a:lstStyle/>
        <a:p>
          <a:r>
            <a:rPr lang="en-US" dirty="0"/>
            <a:t>Selection Rationale</a:t>
          </a:r>
        </a:p>
      </dgm:t>
    </dgm:pt>
    <dgm:pt modelId="{BF38C629-9652-E04F-B94C-BE0E3D127DE4}" type="parTrans" cxnId="{50899FF9-5284-D046-8A77-EC35768CB2C3}">
      <dgm:prSet/>
      <dgm:spPr/>
      <dgm:t>
        <a:bodyPr/>
        <a:lstStyle/>
        <a:p>
          <a:endParaRPr lang="en-US"/>
        </a:p>
      </dgm:t>
    </dgm:pt>
    <dgm:pt modelId="{CB17473A-1462-5A40-AAA6-5AD89B8C0923}" type="sibTrans" cxnId="{50899FF9-5284-D046-8A77-EC35768CB2C3}">
      <dgm:prSet/>
      <dgm:spPr/>
      <dgm:t>
        <a:bodyPr/>
        <a:lstStyle/>
        <a:p>
          <a:endParaRPr lang="en-US"/>
        </a:p>
      </dgm:t>
    </dgm:pt>
    <dgm:pt modelId="{2D25F29E-F748-C34C-B85A-8C8D938A17DF}">
      <dgm:prSet phldrT="[Text]"/>
      <dgm:spPr/>
      <dgm:t>
        <a:bodyPr/>
        <a:lstStyle/>
        <a:p>
          <a:r>
            <a:rPr lang="en-US" dirty="0"/>
            <a:t>These models are interpretable, computationally efficient, and require less data.</a:t>
          </a:r>
        </a:p>
      </dgm:t>
    </dgm:pt>
    <dgm:pt modelId="{79A64761-9A69-0740-91E0-585A74E2094D}" type="parTrans" cxnId="{253F498B-57E5-AE44-82C0-8EB9B3B7A7C3}">
      <dgm:prSet/>
      <dgm:spPr/>
      <dgm:t>
        <a:bodyPr/>
        <a:lstStyle/>
        <a:p>
          <a:endParaRPr lang="en-US"/>
        </a:p>
      </dgm:t>
    </dgm:pt>
    <dgm:pt modelId="{5B36B1A2-08C3-EA45-9E10-0C0D01B53998}" type="sibTrans" cxnId="{253F498B-57E5-AE44-82C0-8EB9B3B7A7C3}">
      <dgm:prSet/>
      <dgm:spPr/>
      <dgm:t>
        <a:bodyPr/>
        <a:lstStyle/>
        <a:p>
          <a:endParaRPr lang="en-US"/>
        </a:p>
      </dgm:t>
    </dgm:pt>
    <dgm:pt modelId="{3257099A-F0D2-F543-908B-DB0A70125958}" type="pres">
      <dgm:prSet presAssocID="{79F3CBC4-08FB-5C48-BA44-2789A547270C}" presName="Name0" presStyleCnt="0">
        <dgm:presLayoutVars>
          <dgm:dir/>
          <dgm:animLvl val="lvl"/>
          <dgm:resizeHandles val="exact"/>
        </dgm:presLayoutVars>
      </dgm:prSet>
      <dgm:spPr/>
    </dgm:pt>
    <dgm:pt modelId="{C3E8AE08-6938-7D44-B174-AAE6648F98A2}" type="pres">
      <dgm:prSet presAssocID="{287F3150-EA94-344E-A1C3-7603064BE639}" presName="linNode" presStyleCnt="0"/>
      <dgm:spPr/>
    </dgm:pt>
    <dgm:pt modelId="{8D890323-3B8C-C546-BD67-6F28C91E6EEE}" type="pres">
      <dgm:prSet presAssocID="{287F3150-EA94-344E-A1C3-7603064BE63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6CBEF5F-53DC-4043-8159-C709B4AAC5EF}" type="pres">
      <dgm:prSet presAssocID="{287F3150-EA94-344E-A1C3-7603064BE639}" presName="descendantText" presStyleLbl="alignAccFollowNode1" presStyleIdx="0" presStyleCnt="3">
        <dgm:presLayoutVars>
          <dgm:bulletEnabled val="1"/>
        </dgm:presLayoutVars>
      </dgm:prSet>
      <dgm:spPr/>
    </dgm:pt>
    <dgm:pt modelId="{7BAF49BA-DB6A-7444-A922-07CB006CD45D}" type="pres">
      <dgm:prSet presAssocID="{FC78A9F4-2162-6B45-9DFA-EEAE81BD129E}" presName="sp" presStyleCnt="0"/>
      <dgm:spPr/>
    </dgm:pt>
    <dgm:pt modelId="{208C71FB-CECF-AD4D-B3B5-33789853A040}" type="pres">
      <dgm:prSet presAssocID="{43C44188-806E-274F-B8EA-778BBF7D95CE}" presName="linNode" presStyleCnt="0"/>
      <dgm:spPr/>
    </dgm:pt>
    <dgm:pt modelId="{54D6632D-C098-4342-BED6-289A78CCDFFA}" type="pres">
      <dgm:prSet presAssocID="{43C44188-806E-274F-B8EA-778BBF7D95C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DD7A4D2-1DB0-3C4A-90A0-4A737C24FE34}" type="pres">
      <dgm:prSet presAssocID="{43C44188-806E-274F-B8EA-778BBF7D95CE}" presName="descendantText" presStyleLbl="alignAccFollowNode1" presStyleIdx="1" presStyleCnt="3">
        <dgm:presLayoutVars>
          <dgm:bulletEnabled val="1"/>
        </dgm:presLayoutVars>
      </dgm:prSet>
      <dgm:spPr/>
    </dgm:pt>
    <dgm:pt modelId="{D889D8BA-4173-9F46-9059-500803A79A0E}" type="pres">
      <dgm:prSet presAssocID="{80422E32-3AC2-1549-967E-5284C90F7AAB}" presName="sp" presStyleCnt="0"/>
      <dgm:spPr/>
    </dgm:pt>
    <dgm:pt modelId="{99841FAF-0910-1C4A-90F3-6D05A48E80CE}" type="pres">
      <dgm:prSet presAssocID="{A21E7FB9-9CB5-A042-83B9-BB5417B2BB3B}" presName="linNode" presStyleCnt="0"/>
      <dgm:spPr/>
    </dgm:pt>
    <dgm:pt modelId="{C717B821-0880-914D-894F-8663E89AB333}" type="pres">
      <dgm:prSet presAssocID="{A21E7FB9-9CB5-A042-83B9-BB5417B2BB3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81924E1-D164-6346-8B97-F84C43655C9A}" type="pres">
      <dgm:prSet presAssocID="{A21E7FB9-9CB5-A042-83B9-BB5417B2BB3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423B10B-999D-224B-95EF-AA60B3C75F4D}" type="presOf" srcId="{A21E7FB9-9CB5-A042-83B9-BB5417B2BB3B}" destId="{C717B821-0880-914D-894F-8663E89AB333}" srcOrd="0" destOrd="0" presId="urn:microsoft.com/office/officeart/2005/8/layout/vList5"/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DAAABB1C-15DA-A344-97D5-2FABBCBEFB0E}" type="presOf" srcId="{2D25F29E-F748-C34C-B85A-8C8D938A17DF}" destId="{481924E1-D164-6346-8B97-F84C43655C9A}" srcOrd="0" destOrd="0" presId="urn:microsoft.com/office/officeart/2005/8/layout/vList5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3B1B1C7E-B75D-BA47-9F9D-6120A9F4FF8C}" type="presOf" srcId="{946853AE-F4A9-2D4D-AB30-90082E955887}" destId="{CDD7A4D2-1DB0-3C4A-90A0-4A737C24FE34}" srcOrd="0" destOrd="0" presId="urn:microsoft.com/office/officeart/2005/8/layout/vList5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EA2DB088-CDDC-6147-9E27-0B32543524DC}" type="presOf" srcId="{43C44188-806E-274F-B8EA-778BBF7D95CE}" destId="{54D6632D-C098-4342-BED6-289A78CCDFFA}" srcOrd="0" destOrd="0" presId="urn:microsoft.com/office/officeart/2005/8/layout/vList5"/>
    <dgm:cxn modelId="{253F498B-57E5-AE44-82C0-8EB9B3B7A7C3}" srcId="{A21E7FB9-9CB5-A042-83B9-BB5417B2BB3B}" destId="{2D25F29E-F748-C34C-B85A-8C8D938A17DF}" srcOrd="0" destOrd="0" parTransId="{79A64761-9A69-0740-91E0-585A74E2094D}" sibTransId="{5B36B1A2-08C3-EA45-9E10-0C0D01B53998}"/>
    <dgm:cxn modelId="{D1A21B8C-8A0F-FE48-BE08-BE5101CA820E}" type="presOf" srcId="{287F3150-EA94-344E-A1C3-7603064BE639}" destId="{8D890323-3B8C-C546-BD67-6F28C91E6EEE}" srcOrd="0" destOrd="0" presId="urn:microsoft.com/office/officeart/2005/8/layout/vList5"/>
    <dgm:cxn modelId="{3639F4CF-41E2-8043-B4EE-E75A843274CD}" type="presOf" srcId="{79F3CBC4-08FB-5C48-BA44-2789A547270C}" destId="{3257099A-F0D2-F543-908B-DB0A70125958}" srcOrd="0" destOrd="0" presId="urn:microsoft.com/office/officeart/2005/8/layout/vList5"/>
    <dgm:cxn modelId="{ED8F0AEC-1CA2-994E-8DEC-D6CE41394886}" type="presOf" srcId="{BC65883A-022D-E14B-9F8D-203F5596C8D3}" destId="{76CBEF5F-53DC-4043-8159-C709B4AAC5EF}" srcOrd="0" destOrd="0" presId="urn:microsoft.com/office/officeart/2005/8/layout/vList5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50899FF9-5284-D046-8A77-EC35768CB2C3}" srcId="{79F3CBC4-08FB-5C48-BA44-2789A547270C}" destId="{A21E7FB9-9CB5-A042-83B9-BB5417B2BB3B}" srcOrd="2" destOrd="0" parTransId="{BF38C629-9652-E04F-B94C-BE0E3D127DE4}" sibTransId="{CB17473A-1462-5A40-AAA6-5AD89B8C0923}"/>
    <dgm:cxn modelId="{55ED83BD-9D5F-E348-98BE-23F9D17AF0E1}" type="presParOf" srcId="{3257099A-F0D2-F543-908B-DB0A70125958}" destId="{C3E8AE08-6938-7D44-B174-AAE6648F98A2}" srcOrd="0" destOrd="0" presId="urn:microsoft.com/office/officeart/2005/8/layout/vList5"/>
    <dgm:cxn modelId="{D983D49B-B15E-924A-A4DF-D1DB6F8F78C9}" type="presParOf" srcId="{C3E8AE08-6938-7D44-B174-AAE6648F98A2}" destId="{8D890323-3B8C-C546-BD67-6F28C91E6EEE}" srcOrd="0" destOrd="0" presId="urn:microsoft.com/office/officeart/2005/8/layout/vList5"/>
    <dgm:cxn modelId="{3FA67015-BE02-374A-80B5-B202FEA8038A}" type="presParOf" srcId="{C3E8AE08-6938-7D44-B174-AAE6648F98A2}" destId="{76CBEF5F-53DC-4043-8159-C709B4AAC5EF}" srcOrd="1" destOrd="0" presId="urn:microsoft.com/office/officeart/2005/8/layout/vList5"/>
    <dgm:cxn modelId="{9A5ECF55-952C-0C44-8B35-56D6D303DD8F}" type="presParOf" srcId="{3257099A-F0D2-F543-908B-DB0A70125958}" destId="{7BAF49BA-DB6A-7444-A922-07CB006CD45D}" srcOrd="1" destOrd="0" presId="urn:microsoft.com/office/officeart/2005/8/layout/vList5"/>
    <dgm:cxn modelId="{6994928A-61D7-5648-BCE8-7665618531B4}" type="presParOf" srcId="{3257099A-F0D2-F543-908B-DB0A70125958}" destId="{208C71FB-CECF-AD4D-B3B5-33789853A040}" srcOrd="2" destOrd="0" presId="urn:microsoft.com/office/officeart/2005/8/layout/vList5"/>
    <dgm:cxn modelId="{7C81D78C-EC85-AE44-8815-9E21FAC50E16}" type="presParOf" srcId="{208C71FB-CECF-AD4D-B3B5-33789853A040}" destId="{54D6632D-C098-4342-BED6-289A78CCDFFA}" srcOrd="0" destOrd="0" presId="urn:microsoft.com/office/officeart/2005/8/layout/vList5"/>
    <dgm:cxn modelId="{C332396E-0B0C-FC49-9299-4E0784550DA2}" type="presParOf" srcId="{208C71FB-CECF-AD4D-B3B5-33789853A040}" destId="{CDD7A4D2-1DB0-3C4A-90A0-4A737C24FE34}" srcOrd="1" destOrd="0" presId="urn:microsoft.com/office/officeart/2005/8/layout/vList5"/>
    <dgm:cxn modelId="{8BDE49B4-89D4-9841-A6C1-5F7C55DFB827}" type="presParOf" srcId="{3257099A-F0D2-F543-908B-DB0A70125958}" destId="{D889D8BA-4173-9F46-9059-500803A79A0E}" srcOrd="3" destOrd="0" presId="urn:microsoft.com/office/officeart/2005/8/layout/vList5"/>
    <dgm:cxn modelId="{8DED0AE6-B83C-3B40-974A-A81664740101}" type="presParOf" srcId="{3257099A-F0D2-F543-908B-DB0A70125958}" destId="{99841FAF-0910-1C4A-90F3-6D05A48E80CE}" srcOrd="4" destOrd="0" presId="urn:microsoft.com/office/officeart/2005/8/layout/vList5"/>
    <dgm:cxn modelId="{EC055F6F-F302-2646-993D-1B60839D5978}" type="presParOf" srcId="{99841FAF-0910-1C4A-90F3-6D05A48E80CE}" destId="{C717B821-0880-914D-894F-8663E89AB333}" srcOrd="0" destOrd="0" presId="urn:microsoft.com/office/officeart/2005/8/layout/vList5"/>
    <dgm:cxn modelId="{E3E662F1-6A50-7D47-9B9A-5A0E79605FE4}" type="presParOf" srcId="{99841FAF-0910-1C4A-90F3-6D05A48E80CE}" destId="{481924E1-D164-6346-8B97-F84C43655C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87F3150-EA94-344E-A1C3-7603064BE639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Support Vector Classifier (SVC)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C65883A-022D-E14B-9F8D-203F5596C8D3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sz="1800" dirty="0"/>
                <a:t>SVC uses kernel function (e.g. </a:t>
              </a:r>
              <a:r>
                <a:rPr lang="en-US" sz="1800" dirty="0">
                  <a:effectLst/>
                </a:rPr>
                <a:t>Radial Basis Function, polynomial</a:t>
              </a:r>
              <a:r>
                <a:rPr lang="en-US" sz="1800" dirty="0"/>
                <a:t>) to do field transformation for linear separation.</a:t>
              </a:r>
            </a:p>
            <a:p>
              <a:pPr>
                <a:lnSpc>
                  <a:spcPct val="100000"/>
                </a:lnSpc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sz="17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7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700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7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700" b="1" i="1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b="1" i="1">
                        <a:effectLst/>
                        <a:latin typeface="Cambria Math" panose="02040503050406030204" pitchFamily="18" charset="0"/>
                      </a:rPr>
                      <m:t>𝑪</m:t>
                    </m:r>
                    <m:nary>
                      <m:naryPr>
                        <m:chr m:val="∑"/>
                        <m:ctrlP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17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1" i="1">
                                <a:effectLst/>
                                <a:latin typeface="Cambria Math" panose="02040503050406030204" pitchFamily="18" charset="0"/>
                              </a:rPr>
                              <m:t>𝛏</m:t>
                            </m:r>
                          </m:e>
                          <m:sub>
                            <m:r>
                              <a:rPr lang="en-US" sz="1700" b="1" i="1">
                                <a:effectLst/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</m:nary>
                  </m:oMath>
                </m:oMathPara>
              </a14:m>
              <a:endParaRPr lang="en-US" sz="1700" dirty="0"/>
            </a:p>
          </dgm:t>
        </dgm:pt>
      </mc:Choice>
      <mc:Fallback xmlns="">
        <dgm:pt modelId="{BC65883A-022D-E14B-9F8D-203F5596C8D3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sz="1800" dirty="0"/>
                <a:t>SVC uses kernel function (e.g. </a:t>
              </a:r>
              <a:r>
                <a:rPr lang="en-US" sz="1800" dirty="0">
                  <a:effectLst/>
                </a:rPr>
                <a:t>Radial Basis Function, polynomial</a:t>
              </a:r>
              <a:r>
                <a:rPr lang="en-US" sz="1800" dirty="0"/>
                <a:t>) to do field transformation for linear separation.</a:t>
              </a:r>
            </a:p>
            <a:p>
              <a:pPr>
                <a:lnSpc>
                  <a:spcPct val="100000"/>
                </a:lnSpc>
              </a:pPr>
              <a:r>
                <a:rPr lang="en-US" sz="1700" b="1" i="0">
                  <a:effectLst/>
                  <a:latin typeface="Cambria Math" panose="02040503050406030204" pitchFamily="18" charset="0"/>
                </a:rPr>
                <a:t>𝟏/𝟐 |(|𝒘|)|^𝟐+𝑪∑_(𝒊=𝟏)^𝒏▒𝛏_𝐢 </a:t>
              </a:r>
              <a:endParaRPr lang="en-US" sz="1700" dirty="0"/>
            </a:p>
          </dgm:t>
        </dgm:pt>
      </mc:Fallback>
    </mc:AlternateConten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Random Forest Classifier (RFC)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RFC </a:t>
          </a:r>
          <a:r>
            <a:rPr lang="en-US" dirty="0">
              <a:effectLst/>
            </a:rPr>
            <a:t>follows three steps: </a:t>
          </a:r>
          <a:endParaRPr lang="en-US" dirty="0"/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1A12E0D-6CD8-1047-9A76-8308A2E1923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effectLst/>
              <a:highlight>
                <a:srgbClr val="FFFFFF"/>
              </a:highlight>
            </a:rPr>
            <a:t>bootstrap sampling for each tree</a:t>
          </a:r>
        </a:p>
      </dgm:t>
    </dgm:pt>
    <dgm:pt modelId="{3A9F48BF-5E77-E245-877C-C4C6EEEBD05A}" type="parTrans" cxnId="{25938463-FA3E-8045-87F6-B4451DD318BB}">
      <dgm:prSet/>
      <dgm:spPr/>
      <dgm:t>
        <a:bodyPr/>
        <a:lstStyle/>
        <a:p>
          <a:endParaRPr lang="en-US"/>
        </a:p>
      </dgm:t>
    </dgm:pt>
    <dgm:pt modelId="{D406E9B3-D063-6C43-88C4-4037AAB4D111}" type="sibTrans" cxnId="{25938463-FA3E-8045-87F6-B4451DD318BB}">
      <dgm:prSet/>
      <dgm:spPr/>
      <dgm:t>
        <a:bodyPr/>
        <a:lstStyle/>
        <a:p>
          <a:endParaRPr lang="en-US"/>
        </a:p>
      </dgm:t>
    </dgm:pt>
    <dgm:pt modelId="{B669E32B-7C32-3B41-88C4-1FF4D301A60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effectLst/>
              <a:highlight>
                <a:srgbClr val="FFFFFF"/>
              </a:highlight>
            </a:rPr>
            <a:t>randomized construct each tree (maximizes information gain or entropy to split each node)</a:t>
          </a:r>
        </a:p>
      </dgm:t>
    </dgm:pt>
    <dgm:pt modelId="{F6ACC8E8-FDD5-C647-A52E-21B8EE83A5CE}" type="parTrans" cxnId="{25D71DDC-D55A-494F-92CF-C9605C27A471}">
      <dgm:prSet/>
      <dgm:spPr/>
      <dgm:t>
        <a:bodyPr/>
        <a:lstStyle/>
        <a:p>
          <a:endParaRPr lang="en-US"/>
        </a:p>
      </dgm:t>
    </dgm:pt>
    <dgm:pt modelId="{A7813E30-60AB-1E40-B49A-4B4BA95606EB}" type="sibTrans" cxnId="{25D71DDC-D55A-494F-92CF-C9605C27A471}">
      <dgm:prSet/>
      <dgm:spPr/>
      <dgm:t>
        <a:bodyPr/>
        <a:lstStyle/>
        <a:p>
          <a:endParaRPr lang="en-US"/>
        </a:p>
      </dgm:t>
    </dgm:pt>
    <dgm:pt modelId="{BF8291D6-29C7-D348-A16D-8559B7C599E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effectLst/>
              <a:highlight>
                <a:srgbClr val="FFFFFF"/>
              </a:highlight>
            </a:rPr>
            <a:t>majority voting for prediction</a:t>
          </a:r>
        </a:p>
      </dgm:t>
    </dgm:pt>
    <dgm:pt modelId="{985FF025-74A1-CB47-843A-0CC14F3806B8}" type="parTrans" cxnId="{F05CF0DC-898C-7E4B-9099-58AD41A85973}">
      <dgm:prSet/>
      <dgm:spPr/>
      <dgm:t>
        <a:bodyPr/>
        <a:lstStyle/>
        <a:p>
          <a:endParaRPr lang="en-US"/>
        </a:p>
      </dgm:t>
    </dgm:pt>
    <dgm:pt modelId="{45A5E116-A1D0-7841-B99F-73B81C70331F}" type="sibTrans" cxnId="{F05CF0DC-898C-7E4B-9099-58AD41A85973}">
      <dgm:prSet/>
      <dgm:spPr/>
      <dgm:t>
        <a:bodyPr/>
        <a:lstStyle/>
        <a:p>
          <a:endParaRPr lang="en-US"/>
        </a:p>
      </dgm:t>
    </dgm:pt>
    <dgm:pt modelId="{BBD24193-DCF2-4079-A21E-212FDB317BB3}" type="pres">
      <dgm:prSet presAssocID="{79F3CBC4-08FB-5C48-BA44-2789A547270C}" presName="root" presStyleCnt="0">
        <dgm:presLayoutVars>
          <dgm:dir/>
          <dgm:resizeHandles val="exact"/>
        </dgm:presLayoutVars>
      </dgm:prSet>
      <dgm:spPr/>
    </dgm:pt>
    <dgm:pt modelId="{9C00D471-5184-45AA-B0C9-C9173CCFD868}" type="pres">
      <dgm:prSet presAssocID="{287F3150-EA94-344E-A1C3-7603064BE639}" presName="compNode" presStyleCnt="0"/>
      <dgm:spPr/>
    </dgm:pt>
    <dgm:pt modelId="{0232E4B2-C778-4EC3-8714-BD1A9DB7D0A7}" type="pres">
      <dgm:prSet presAssocID="{287F3150-EA94-344E-A1C3-7603064BE6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4206583-7ABD-41D7-93E4-5E14988B90A6}" type="pres">
      <dgm:prSet presAssocID="{287F3150-EA94-344E-A1C3-7603064BE639}" presName="iconSpace" presStyleCnt="0"/>
      <dgm:spPr/>
    </dgm:pt>
    <dgm:pt modelId="{AED1E6C1-266B-4AC7-8435-387ABE8D2EAD}" type="pres">
      <dgm:prSet presAssocID="{287F3150-EA94-344E-A1C3-7603064BE639}" presName="parTx" presStyleLbl="revTx" presStyleIdx="0" presStyleCnt="4">
        <dgm:presLayoutVars>
          <dgm:chMax val="0"/>
          <dgm:chPref val="0"/>
        </dgm:presLayoutVars>
      </dgm:prSet>
      <dgm:spPr/>
    </dgm:pt>
    <dgm:pt modelId="{7EA8E2B2-47E0-4268-930E-2FB3DD53ADBF}" type="pres">
      <dgm:prSet presAssocID="{287F3150-EA94-344E-A1C3-7603064BE639}" presName="txSpace" presStyleCnt="0"/>
      <dgm:spPr/>
    </dgm:pt>
    <dgm:pt modelId="{DA63B7BD-CF40-439C-B9E1-047D45846000}" type="pres">
      <dgm:prSet presAssocID="{287F3150-EA94-344E-A1C3-7603064BE639}" presName="desTx" presStyleLbl="revTx" presStyleIdx="1" presStyleCnt="4">
        <dgm:presLayoutVars/>
      </dgm:prSet>
      <dgm:spPr/>
    </dgm:pt>
    <dgm:pt modelId="{BE2C3A68-59B2-4EAF-A74A-E108B30A560C}" type="pres">
      <dgm:prSet presAssocID="{FC78A9F4-2162-6B45-9DFA-EEAE81BD129E}" presName="sibTrans" presStyleCnt="0"/>
      <dgm:spPr/>
    </dgm:pt>
    <dgm:pt modelId="{45239042-328F-47F9-9F90-BFE9C7FCE315}" type="pres">
      <dgm:prSet presAssocID="{43C44188-806E-274F-B8EA-778BBF7D95CE}" presName="compNode" presStyleCnt="0"/>
      <dgm:spPr/>
    </dgm:pt>
    <dgm:pt modelId="{E4EF7540-52C2-46EC-A048-5D55C0B4ECDC}" type="pres">
      <dgm:prSet presAssocID="{43C44188-806E-274F-B8EA-778BBF7D95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7C409C13-C1CD-423C-A09F-9BC254829C8E}" type="pres">
      <dgm:prSet presAssocID="{43C44188-806E-274F-B8EA-778BBF7D95CE}" presName="iconSpace" presStyleCnt="0"/>
      <dgm:spPr/>
    </dgm:pt>
    <dgm:pt modelId="{0B992116-85B4-4E2B-967A-220115D4F74C}" type="pres">
      <dgm:prSet presAssocID="{43C44188-806E-274F-B8EA-778BBF7D95CE}" presName="parTx" presStyleLbl="revTx" presStyleIdx="2" presStyleCnt="4">
        <dgm:presLayoutVars>
          <dgm:chMax val="0"/>
          <dgm:chPref val="0"/>
        </dgm:presLayoutVars>
      </dgm:prSet>
      <dgm:spPr/>
    </dgm:pt>
    <dgm:pt modelId="{C8C965D6-071B-4FD3-8F19-31097FE03619}" type="pres">
      <dgm:prSet presAssocID="{43C44188-806E-274F-B8EA-778BBF7D95CE}" presName="txSpace" presStyleCnt="0"/>
      <dgm:spPr/>
    </dgm:pt>
    <dgm:pt modelId="{9161C965-804D-442E-B8F0-8D387CF3943E}" type="pres">
      <dgm:prSet presAssocID="{43C44188-806E-274F-B8EA-778BBF7D95CE}" presName="desTx" presStyleLbl="revTx" presStyleIdx="3" presStyleCnt="4">
        <dgm:presLayoutVars/>
      </dgm:prSet>
      <dgm:spPr/>
    </dgm:pt>
  </dgm:ptLst>
  <dgm:cxnLst>
    <dgm:cxn modelId="{AC4AE415-8E3E-F94F-9FA6-56AE10D550FF}" type="presOf" srcId="{B669E32B-7C32-3B41-88C4-1FF4D301A607}" destId="{9161C965-804D-442E-B8F0-8D387CF3943E}" srcOrd="0" destOrd="2" presId="urn:microsoft.com/office/officeart/2018/2/layout/IconLabelDescriptionList"/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80B66A1D-37A4-2D40-9508-FA554943F58F}" type="presOf" srcId="{43C44188-806E-274F-B8EA-778BBF7D95CE}" destId="{0B992116-85B4-4E2B-967A-220115D4F74C}" srcOrd="0" destOrd="0" presId="urn:microsoft.com/office/officeart/2018/2/layout/IconLabelDescriptionList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25938463-FA3E-8045-87F6-B4451DD318BB}" srcId="{946853AE-F4A9-2D4D-AB30-90082E955887}" destId="{A1A12E0D-6CD8-1047-9A76-8308A2E19233}" srcOrd="0" destOrd="0" parTransId="{3A9F48BF-5E77-E245-877C-C4C6EEEBD05A}" sibTransId="{D406E9B3-D063-6C43-88C4-4037AAB4D111}"/>
    <dgm:cxn modelId="{95B7AD6A-AB8D-2C4A-B651-270A2C41720C}" type="presOf" srcId="{287F3150-EA94-344E-A1C3-7603064BE639}" destId="{AED1E6C1-266B-4AC7-8435-387ABE8D2EAD}" srcOrd="0" destOrd="0" presId="urn:microsoft.com/office/officeart/2018/2/layout/IconLabelDescriptionList"/>
    <dgm:cxn modelId="{462E856E-7E04-EB4C-B896-5125DCC344B2}" type="presOf" srcId="{BC65883A-022D-E14B-9F8D-203F5596C8D3}" destId="{DA63B7BD-CF40-439C-B9E1-047D45846000}" srcOrd="0" destOrd="0" presId="urn:microsoft.com/office/officeart/2018/2/layout/IconLabelDescriptionList"/>
    <dgm:cxn modelId="{8F041E7C-7F18-0449-A7D4-2612D292F3CD}" type="presOf" srcId="{79F3CBC4-08FB-5C48-BA44-2789A547270C}" destId="{BBD24193-DCF2-4079-A21E-212FDB317BB3}" srcOrd="0" destOrd="0" presId="urn:microsoft.com/office/officeart/2018/2/layout/IconLabelDescriptionList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D21FB08B-438F-BC4E-9B12-0587E5811FEF}" type="presOf" srcId="{946853AE-F4A9-2D4D-AB30-90082E955887}" destId="{9161C965-804D-442E-B8F0-8D387CF3943E}" srcOrd="0" destOrd="0" presId="urn:microsoft.com/office/officeart/2018/2/layout/IconLabelDescriptionList"/>
    <dgm:cxn modelId="{D9FD6DB8-91D1-E242-B2F3-B492800685A1}" type="presOf" srcId="{A1A12E0D-6CD8-1047-9A76-8308A2E19233}" destId="{9161C965-804D-442E-B8F0-8D387CF3943E}" srcOrd="0" destOrd="1" presId="urn:microsoft.com/office/officeart/2018/2/layout/IconLabelDescriptionList"/>
    <dgm:cxn modelId="{DA3DBEC0-BF2E-C64A-9845-9A004FBFB089}" type="presOf" srcId="{BF8291D6-29C7-D348-A16D-8559B7C599E6}" destId="{9161C965-804D-442E-B8F0-8D387CF3943E}" srcOrd="0" destOrd="3" presId="urn:microsoft.com/office/officeart/2018/2/layout/IconLabelDescriptionList"/>
    <dgm:cxn modelId="{25D71DDC-D55A-494F-92CF-C9605C27A471}" srcId="{946853AE-F4A9-2D4D-AB30-90082E955887}" destId="{B669E32B-7C32-3B41-88C4-1FF4D301A607}" srcOrd="1" destOrd="0" parTransId="{F6ACC8E8-FDD5-C647-A52E-21B8EE83A5CE}" sibTransId="{A7813E30-60AB-1E40-B49A-4B4BA95606EB}"/>
    <dgm:cxn modelId="{F05CF0DC-898C-7E4B-9099-58AD41A85973}" srcId="{946853AE-F4A9-2D4D-AB30-90082E955887}" destId="{BF8291D6-29C7-D348-A16D-8559B7C599E6}" srcOrd="2" destOrd="0" parTransId="{985FF025-74A1-CB47-843A-0CC14F3806B8}" sibTransId="{45A5E116-A1D0-7841-B99F-73B81C70331F}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7D160478-F28F-144C-B5BF-E0D88A830791}" type="presParOf" srcId="{BBD24193-DCF2-4079-A21E-212FDB317BB3}" destId="{9C00D471-5184-45AA-B0C9-C9173CCFD868}" srcOrd="0" destOrd="0" presId="urn:microsoft.com/office/officeart/2018/2/layout/IconLabelDescriptionList"/>
    <dgm:cxn modelId="{D35E4FCB-12FE-B648-AAE4-2CBC2D2FD8F4}" type="presParOf" srcId="{9C00D471-5184-45AA-B0C9-C9173CCFD868}" destId="{0232E4B2-C778-4EC3-8714-BD1A9DB7D0A7}" srcOrd="0" destOrd="0" presId="urn:microsoft.com/office/officeart/2018/2/layout/IconLabelDescriptionList"/>
    <dgm:cxn modelId="{9AF40931-8401-9342-8127-67B2320522E1}" type="presParOf" srcId="{9C00D471-5184-45AA-B0C9-C9173CCFD868}" destId="{74206583-7ABD-41D7-93E4-5E14988B90A6}" srcOrd="1" destOrd="0" presId="urn:microsoft.com/office/officeart/2018/2/layout/IconLabelDescriptionList"/>
    <dgm:cxn modelId="{9C08C417-80B6-2A48-A741-B058DDD54206}" type="presParOf" srcId="{9C00D471-5184-45AA-B0C9-C9173CCFD868}" destId="{AED1E6C1-266B-4AC7-8435-387ABE8D2EAD}" srcOrd="2" destOrd="0" presId="urn:microsoft.com/office/officeart/2018/2/layout/IconLabelDescriptionList"/>
    <dgm:cxn modelId="{CAACB88C-3915-D940-A62E-F2627B6448F6}" type="presParOf" srcId="{9C00D471-5184-45AA-B0C9-C9173CCFD868}" destId="{7EA8E2B2-47E0-4268-930E-2FB3DD53ADBF}" srcOrd="3" destOrd="0" presId="urn:microsoft.com/office/officeart/2018/2/layout/IconLabelDescriptionList"/>
    <dgm:cxn modelId="{1CEA88E8-42C0-604D-9C8C-0FA683AFA326}" type="presParOf" srcId="{9C00D471-5184-45AA-B0C9-C9173CCFD868}" destId="{DA63B7BD-CF40-439C-B9E1-047D45846000}" srcOrd="4" destOrd="0" presId="urn:microsoft.com/office/officeart/2018/2/layout/IconLabelDescriptionList"/>
    <dgm:cxn modelId="{EF84339D-7FDC-BC49-B007-4C44DECD4DD3}" type="presParOf" srcId="{BBD24193-DCF2-4079-A21E-212FDB317BB3}" destId="{BE2C3A68-59B2-4EAF-A74A-E108B30A560C}" srcOrd="1" destOrd="0" presId="urn:microsoft.com/office/officeart/2018/2/layout/IconLabelDescriptionList"/>
    <dgm:cxn modelId="{8EFEDD3A-FD26-6441-9A9D-74885EFE20AD}" type="presParOf" srcId="{BBD24193-DCF2-4079-A21E-212FDB317BB3}" destId="{45239042-328F-47F9-9F90-BFE9C7FCE315}" srcOrd="2" destOrd="0" presId="urn:microsoft.com/office/officeart/2018/2/layout/IconLabelDescriptionList"/>
    <dgm:cxn modelId="{B78A4449-1E11-224F-A2CB-64C71892B31C}" type="presParOf" srcId="{45239042-328F-47F9-9F90-BFE9C7FCE315}" destId="{E4EF7540-52C2-46EC-A048-5D55C0B4ECDC}" srcOrd="0" destOrd="0" presId="urn:microsoft.com/office/officeart/2018/2/layout/IconLabelDescriptionList"/>
    <dgm:cxn modelId="{39ACB99F-D3CE-DA42-B25F-00E9F48AEFC5}" type="presParOf" srcId="{45239042-328F-47F9-9F90-BFE9C7FCE315}" destId="{7C409C13-C1CD-423C-A09F-9BC254829C8E}" srcOrd="1" destOrd="0" presId="urn:microsoft.com/office/officeart/2018/2/layout/IconLabelDescriptionList"/>
    <dgm:cxn modelId="{7104A136-3223-A742-AD36-893F8EBD7788}" type="presParOf" srcId="{45239042-328F-47F9-9F90-BFE9C7FCE315}" destId="{0B992116-85B4-4E2B-967A-220115D4F74C}" srcOrd="2" destOrd="0" presId="urn:microsoft.com/office/officeart/2018/2/layout/IconLabelDescriptionList"/>
    <dgm:cxn modelId="{7A3AE481-EC6F-564F-A833-9F943B20808B}" type="presParOf" srcId="{45239042-328F-47F9-9F90-BFE9C7FCE315}" destId="{C8C965D6-071B-4FD3-8F19-31097FE03619}" srcOrd="3" destOrd="0" presId="urn:microsoft.com/office/officeart/2018/2/layout/IconLabelDescriptionList"/>
    <dgm:cxn modelId="{81381F79-822E-7241-B0D7-2EF6D3FEEABA}" type="presParOf" srcId="{45239042-328F-47F9-9F90-BFE9C7FCE315}" destId="{9161C965-804D-442E-B8F0-8D387CF3943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87F3150-EA94-344E-A1C3-7603064BE639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Support Vector Classifier (SVC)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 custT="1"/>
      <dgm:spPr>
        <a:blipFill>
          <a:blip xmlns:r="http://schemas.openxmlformats.org/officeDocument/2006/relationships" r:embed="rId1"/>
          <a:stretch>
            <a:fillRect l="-4511" t="-2551" b="-4081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Random Forest Classifier (RFC)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RFC </a:t>
          </a:r>
          <a:r>
            <a:rPr lang="en-US" dirty="0">
              <a:effectLst/>
            </a:rPr>
            <a:t>follows three steps: </a:t>
          </a:r>
          <a:endParaRPr lang="en-US" dirty="0"/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1A12E0D-6CD8-1047-9A76-8308A2E1923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effectLst/>
              <a:highlight>
                <a:srgbClr val="FFFFFF"/>
              </a:highlight>
            </a:rPr>
            <a:t>bootstrap sampling for each tree</a:t>
          </a:r>
        </a:p>
      </dgm:t>
    </dgm:pt>
    <dgm:pt modelId="{3A9F48BF-5E77-E245-877C-C4C6EEEBD05A}" type="parTrans" cxnId="{25938463-FA3E-8045-87F6-B4451DD318BB}">
      <dgm:prSet/>
      <dgm:spPr/>
      <dgm:t>
        <a:bodyPr/>
        <a:lstStyle/>
        <a:p>
          <a:endParaRPr lang="en-US"/>
        </a:p>
      </dgm:t>
    </dgm:pt>
    <dgm:pt modelId="{D406E9B3-D063-6C43-88C4-4037AAB4D111}" type="sibTrans" cxnId="{25938463-FA3E-8045-87F6-B4451DD318BB}">
      <dgm:prSet/>
      <dgm:spPr/>
      <dgm:t>
        <a:bodyPr/>
        <a:lstStyle/>
        <a:p>
          <a:endParaRPr lang="en-US"/>
        </a:p>
      </dgm:t>
    </dgm:pt>
    <dgm:pt modelId="{B669E32B-7C32-3B41-88C4-1FF4D301A60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effectLst/>
              <a:highlight>
                <a:srgbClr val="FFFFFF"/>
              </a:highlight>
            </a:rPr>
            <a:t>randomized construct each tree (maximizes information gain or entropy to split each node)</a:t>
          </a:r>
        </a:p>
      </dgm:t>
    </dgm:pt>
    <dgm:pt modelId="{F6ACC8E8-FDD5-C647-A52E-21B8EE83A5CE}" type="parTrans" cxnId="{25D71DDC-D55A-494F-92CF-C9605C27A471}">
      <dgm:prSet/>
      <dgm:spPr/>
      <dgm:t>
        <a:bodyPr/>
        <a:lstStyle/>
        <a:p>
          <a:endParaRPr lang="en-US"/>
        </a:p>
      </dgm:t>
    </dgm:pt>
    <dgm:pt modelId="{A7813E30-60AB-1E40-B49A-4B4BA95606EB}" type="sibTrans" cxnId="{25D71DDC-D55A-494F-92CF-C9605C27A471}">
      <dgm:prSet/>
      <dgm:spPr/>
      <dgm:t>
        <a:bodyPr/>
        <a:lstStyle/>
        <a:p>
          <a:endParaRPr lang="en-US"/>
        </a:p>
      </dgm:t>
    </dgm:pt>
    <dgm:pt modelId="{BF8291D6-29C7-D348-A16D-8559B7C599E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effectLst/>
              <a:highlight>
                <a:srgbClr val="FFFFFF"/>
              </a:highlight>
            </a:rPr>
            <a:t>majority voting for prediction</a:t>
          </a:r>
        </a:p>
      </dgm:t>
    </dgm:pt>
    <dgm:pt modelId="{985FF025-74A1-CB47-843A-0CC14F3806B8}" type="parTrans" cxnId="{F05CF0DC-898C-7E4B-9099-58AD41A85973}">
      <dgm:prSet/>
      <dgm:spPr/>
      <dgm:t>
        <a:bodyPr/>
        <a:lstStyle/>
        <a:p>
          <a:endParaRPr lang="en-US"/>
        </a:p>
      </dgm:t>
    </dgm:pt>
    <dgm:pt modelId="{45A5E116-A1D0-7841-B99F-73B81C70331F}" type="sibTrans" cxnId="{F05CF0DC-898C-7E4B-9099-58AD41A85973}">
      <dgm:prSet/>
      <dgm:spPr/>
      <dgm:t>
        <a:bodyPr/>
        <a:lstStyle/>
        <a:p>
          <a:endParaRPr lang="en-US"/>
        </a:p>
      </dgm:t>
    </dgm:pt>
    <dgm:pt modelId="{BBD24193-DCF2-4079-A21E-212FDB317BB3}" type="pres">
      <dgm:prSet presAssocID="{79F3CBC4-08FB-5C48-BA44-2789A547270C}" presName="root" presStyleCnt="0">
        <dgm:presLayoutVars>
          <dgm:dir/>
          <dgm:resizeHandles val="exact"/>
        </dgm:presLayoutVars>
      </dgm:prSet>
      <dgm:spPr/>
    </dgm:pt>
    <dgm:pt modelId="{9C00D471-5184-45AA-B0C9-C9173CCFD868}" type="pres">
      <dgm:prSet presAssocID="{287F3150-EA94-344E-A1C3-7603064BE639}" presName="compNode" presStyleCnt="0"/>
      <dgm:spPr/>
    </dgm:pt>
    <dgm:pt modelId="{0232E4B2-C778-4EC3-8714-BD1A9DB7D0A7}" type="pres">
      <dgm:prSet presAssocID="{287F3150-EA94-344E-A1C3-7603064BE639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4206583-7ABD-41D7-93E4-5E14988B90A6}" type="pres">
      <dgm:prSet presAssocID="{287F3150-EA94-344E-A1C3-7603064BE639}" presName="iconSpace" presStyleCnt="0"/>
      <dgm:spPr/>
    </dgm:pt>
    <dgm:pt modelId="{AED1E6C1-266B-4AC7-8435-387ABE8D2EAD}" type="pres">
      <dgm:prSet presAssocID="{287F3150-EA94-344E-A1C3-7603064BE639}" presName="parTx" presStyleLbl="revTx" presStyleIdx="0" presStyleCnt="4">
        <dgm:presLayoutVars>
          <dgm:chMax val="0"/>
          <dgm:chPref val="0"/>
        </dgm:presLayoutVars>
      </dgm:prSet>
      <dgm:spPr/>
    </dgm:pt>
    <dgm:pt modelId="{7EA8E2B2-47E0-4268-930E-2FB3DD53ADBF}" type="pres">
      <dgm:prSet presAssocID="{287F3150-EA94-344E-A1C3-7603064BE639}" presName="txSpace" presStyleCnt="0"/>
      <dgm:spPr/>
    </dgm:pt>
    <dgm:pt modelId="{DA63B7BD-CF40-439C-B9E1-047D45846000}" type="pres">
      <dgm:prSet presAssocID="{287F3150-EA94-344E-A1C3-7603064BE639}" presName="desTx" presStyleLbl="revTx" presStyleIdx="1" presStyleCnt="4">
        <dgm:presLayoutVars/>
      </dgm:prSet>
      <dgm:spPr/>
    </dgm:pt>
    <dgm:pt modelId="{BE2C3A68-59B2-4EAF-A74A-E108B30A560C}" type="pres">
      <dgm:prSet presAssocID="{FC78A9F4-2162-6B45-9DFA-EEAE81BD129E}" presName="sibTrans" presStyleCnt="0"/>
      <dgm:spPr/>
    </dgm:pt>
    <dgm:pt modelId="{45239042-328F-47F9-9F90-BFE9C7FCE315}" type="pres">
      <dgm:prSet presAssocID="{43C44188-806E-274F-B8EA-778BBF7D95CE}" presName="compNode" presStyleCnt="0"/>
      <dgm:spPr/>
    </dgm:pt>
    <dgm:pt modelId="{E4EF7540-52C2-46EC-A048-5D55C0B4ECDC}" type="pres">
      <dgm:prSet presAssocID="{43C44188-806E-274F-B8EA-778BBF7D95CE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7C409C13-C1CD-423C-A09F-9BC254829C8E}" type="pres">
      <dgm:prSet presAssocID="{43C44188-806E-274F-B8EA-778BBF7D95CE}" presName="iconSpace" presStyleCnt="0"/>
      <dgm:spPr/>
    </dgm:pt>
    <dgm:pt modelId="{0B992116-85B4-4E2B-967A-220115D4F74C}" type="pres">
      <dgm:prSet presAssocID="{43C44188-806E-274F-B8EA-778BBF7D95CE}" presName="parTx" presStyleLbl="revTx" presStyleIdx="2" presStyleCnt="4">
        <dgm:presLayoutVars>
          <dgm:chMax val="0"/>
          <dgm:chPref val="0"/>
        </dgm:presLayoutVars>
      </dgm:prSet>
      <dgm:spPr/>
    </dgm:pt>
    <dgm:pt modelId="{C8C965D6-071B-4FD3-8F19-31097FE03619}" type="pres">
      <dgm:prSet presAssocID="{43C44188-806E-274F-B8EA-778BBF7D95CE}" presName="txSpace" presStyleCnt="0"/>
      <dgm:spPr/>
    </dgm:pt>
    <dgm:pt modelId="{9161C965-804D-442E-B8F0-8D387CF3943E}" type="pres">
      <dgm:prSet presAssocID="{43C44188-806E-274F-B8EA-778BBF7D95CE}" presName="desTx" presStyleLbl="revTx" presStyleIdx="3" presStyleCnt="4">
        <dgm:presLayoutVars/>
      </dgm:prSet>
      <dgm:spPr/>
    </dgm:pt>
  </dgm:ptLst>
  <dgm:cxnLst>
    <dgm:cxn modelId="{AC4AE415-8E3E-F94F-9FA6-56AE10D550FF}" type="presOf" srcId="{B669E32B-7C32-3B41-88C4-1FF4D301A607}" destId="{9161C965-804D-442E-B8F0-8D387CF3943E}" srcOrd="0" destOrd="2" presId="urn:microsoft.com/office/officeart/2018/2/layout/IconLabelDescriptionList"/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80B66A1D-37A4-2D40-9508-FA554943F58F}" type="presOf" srcId="{43C44188-806E-274F-B8EA-778BBF7D95CE}" destId="{0B992116-85B4-4E2B-967A-220115D4F74C}" srcOrd="0" destOrd="0" presId="urn:microsoft.com/office/officeart/2018/2/layout/IconLabelDescriptionList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25938463-FA3E-8045-87F6-B4451DD318BB}" srcId="{946853AE-F4A9-2D4D-AB30-90082E955887}" destId="{A1A12E0D-6CD8-1047-9A76-8308A2E19233}" srcOrd="0" destOrd="0" parTransId="{3A9F48BF-5E77-E245-877C-C4C6EEEBD05A}" sibTransId="{D406E9B3-D063-6C43-88C4-4037AAB4D111}"/>
    <dgm:cxn modelId="{95B7AD6A-AB8D-2C4A-B651-270A2C41720C}" type="presOf" srcId="{287F3150-EA94-344E-A1C3-7603064BE639}" destId="{AED1E6C1-266B-4AC7-8435-387ABE8D2EAD}" srcOrd="0" destOrd="0" presId="urn:microsoft.com/office/officeart/2018/2/layout/IconLabelDescriptionList"/>
    <dgm:cxn modelId="{462E856E-7E04-EB4C-B896-5125DCC344B2}" type="presOf" srcId="{BC65883A-022D-E14B-9F8D-203F5596C8D3}" destId="{DA63B7BD-CF40-439C-B9E1-047D45846000}" srcOrd="0" destOrd="0" presId="urn:microsoft.com/office/officeart/2018/2/layout/IconLabelDescriptionList"/>
    <dgm:cxn modelId="{8F041E7C-7F18-0449-A7D4-2612D292F3CD}" type="presOf" srcId="{79F3CBC4-08FB-5C48-BA44-2789A547270C}" destId="{BBD24193-DCF2-4079-A21E-212FDB317BB3}" srcOrd="0" destOrd="0" presId="urn:microsoft.com/office/officeart/2018/2/layout/IconLabelDescriptionList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D21FB08B-438F-BC4E-9B12-0587E5811FEF}" type="presOf" srcId="{946853AE-F4A9-2D4D-AB30-90082E955887}" destId="{9161C965-804D-442E-B8F0-8D387CF3943E}" srcOrd="0" destOrd="0" presId="urn:microsoft.com/office/officeart/2018/2/layout/IconLabelDescriptionList"/>
    <dgm:cxn modelId="{D9FD6DB8-91D1-E242-B2F3-B492800685A1}" type="presOf" srcId="{A1A12E0D-6CD8-1047-9A76-8308A2E19233}" destId="{9161C965-804D-442E-B8F0-8D387CF3943E}" srcOrd="0" destOrd="1" presId="urn:microsoft.com/office/officeart/2018/2/layout/IconLabelDescriptionList"/>
    <dgm:cxn modelId="{DA3DBEC0-BF2E-C64A-9845-9A004FBFB089}" type="presOf" srcId="{BF8291D6-29C7-D348-A16D-8559B7C599E6}" destId="{9161C965-804D-442E-B8F0-8D387CF3943E}" srcOrd="0" destOrd="3" presId="urn:microsoft.com/office/officeart/2018/2/layout/IconLabelDescriptionList"/>
    <dgm:cxn modelId="{25D71DDC-D55A-494F-92CF-C9605C27A471}" srcId="{946853AE-F4A9-2D4D-AB30-90082E955887}" destId="{B669E32B-7C32-3B41-88C4-1FF4D301A607}" srcOrd="1" destOrd="0" parTransId="{F6ACC8E8-FDD5-C647-A52E-21B8EE83A5CE}" sibTransId="{A7813E30-60AB-1E40-B49A-4B4BA95606EB}"/>
    <dgm:cxn modelId="{F05CF0DC-898C-7E4B-9099-58AD41A85973}" srcId="{946853AE-F4A9-2D4D-AB30-90082E955887}" destId="{BF8291D6-29C7-D348-A16D-8559B7C599E6}" srcOrd="2" destOrd="0" parTransId="{985FF025-74A1-CB47-843A-0CC14F3806B8}" sibTransId="{45A5E116-A1D0-7841-B99F-73B81C70331F}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7D160478-F28F-144C-B5BF-E0D88A830791}" type="presParOf" srcId="{BBD24193-DCF2-4079-A21E-212FDB317BB3}" destId="{9C00D471-5184-45AA-B0C9-C9173CCFD868}" srcOrd="0" destOrd="0" presId="urn:microsoft.com/office/officeart/2018/2/layout/IconLabelDescriptionList"/>
    <dgm:cxn modelId="{D35E4FCB-12FE-B648-AAE4-2CBC2D2FD8F4}" type="presParOf" srcId="{9C00D471-5184-45AA-B0C9-C9173CCFD868}" destId="{0232E4B2-C778-4EC3-8714-BD1A9DB7D0A7}" srcOrd="0" destOrd="0" presId="urn:microsoft.com/office/officeart/2018/2/layout/IconLabelDescriptionList"/>
    <dgm:cxn modelId="{9AF40931-8401-9342-8127-67B2320522E1}" type="presParOf" srcId="{9C00D471-5184-45AA-B0C9-C9173CCFD868}" destId="{74206583-7ABD-41D7-93E4-5E14988B90A6}" srcOrd="1" destOrd="0" presId="urn:microsoft.com/office/officeart/2018/2/layout/IconLabelDescriptionList"/>
    <dgm:cxn modelId="{9C08C417-80B6-2A48-A741-B058DDD54206}" type="presParOf" srcId="{9C00D471-5184-45AA-B0C9-C9173CCFD868}" destId="{AED1E6C1-266B-4AC7-8435-387ABE8D2EAD}" srcOrd="2" destOrd="0" presId="urn:microsoft.com/office/officeart/2018/2/layout/IconLabelDescriptionList"/>
    <dgm:cxn modelId="{CAACB88C-3915-D940-A62E-F2627B6448F6}" type="presParOf" srcId="{9C00D471-5184-45AA-B0C9-C9173CCFD868}" destId="{7EA8E2B2-47E0-4268-930E-2FB3DD53ADBF}" srcOrd="3" destOrd="0" presId="urn:microsoft.com/office/officeart/2018/2/layout/IconLabelDescriptionList"/>
    <dgm:cxn modelId="{1CEA88E8-42C0-604D-9C8C-0FA683AFA326}" type="presParOf" srcId="{9C00D471-5184-45AA-B0C9-C9173CCFD868}" destId="{DA63B7BD-CF40-439C-B9E1-047D45846000}" srcOrd="4" destOrd="0" presId="urn:microsoft.com/office/officeart/2018/2/layout/IconLabelDescriptionList"/>
    <dgm:cxn modelId="{EF84339D-7FDC-BC49-B007-4C44DECD4DD3}" type="presParOf" srcId="{BBD24193-DCF2-4079-A21E-212FDB317BB3}" destId="{BE2C3A68-59B2-4EAF-A74A-E108B30A560C}" srcOrd="1" destOrd="0" presId="urn:microsoft.com/office/officeart/2018/2/layout/IconLabelDescriptionList"/>
    <dgm:cxn modelId="{8EFEDD3A-FD26-6441-9A9D-74885EFE20AD}" type="presParOf" srcId="{BBD24193-DCF2-4079-A21E-212FDB317BB3}" destId="{45239042-328F-47F9-9F90-BFE9C7FCE315}" srcOrd="2" destOrd="0" presId="urn:microsoft.com/office/officeart/2018/2/layout/IconLabelDescriptionList"/>
    <dgm:cxn modelId="{B78A4449-1E11-224F-A2CB-64C71892B31C}" type="presParOf" srcId="{45239042-328F-47F9-9F90-BFE9C7FCE315}" destId="{E4EF7540-52C2-46EC-A048-5D55C0B4ECDC}" srcOrd="0" destOrd="0" presId="urn:microsoft.com/office/officeart/2018/2/layout/IconLabelDescriptionList"/>
    <dgm:cxn modelId="{39ACB99F-D3CE-DA42-B25F-00E9F48AEFC5}" type="presParOf" srcId="{45239042-328F-47F9-9F90-BFE9C7FCE315}" destId="{7C409C13-C1CD-423C-A09F-9BC254829C8E}" srcOrd="1" destOrd="0" presId="urn:microsoft.com/office/officeart/2018/2/layout/IconLabelDescriptionList"/>
    <dgm:cxn modelId="{7104A136-3223-A742-AD36-893F8EBD7788}" type="presParOf" srcId="{45239042-328F-47F9-9F90-BFE9C7FCE315}" destId="{0B992116-85B4-4E2B-967A-220115D4F74C}" srcOrd="2" destOrd="0" presId="urn:microsoft.com/office/officeart/2018/2/layout/IconLabelDescriptionList"/>
    <dgm:cxn modelId="{7A3AE481-EC6F-564F-A833-9F943B20808B}" type="presParOf" srcId="{45239042-328F-47F9-9F90-BFE9C7FCE315}" destId="{C8C965D6-071B-4FD3-8F19-31097FE03619}" srcOrd="3" destOrd="0" presId="urn:microsoft.com/office/officeart/2018/2/layout/IconLabelDescriptionList"/>
    <dgm:cxn modelId="{81381F79-822E-7241-B0D7-2EF6D3FEEABA}" type="presParOf" srcId="{45239042-328F-47F9-9F90-BFE9C7FCE315}" destId="{9161C965-804D-442E-B8F0-8D387CF3943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7F3150-EA94-344E-A1C3-7603064BE63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Dataset Size</a:t>
          </a:r>
          <a:endParaRPr lang="en-US"/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60,000 color images in 10 classes with 6,000 images per class.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Image Format</a:t>
          </a:r>
          <a:endParaRPr lang="en-US"/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image is 32x32 pixels with 3 RGB channels.</a:t>
          </a:r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21E7FB9-9CB5-A042-83B9-BB5417B2BB3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Purpose</a:t>
          </a:r>
          <a:endParaRPr lang="en-US"/>
        </a:p>
      </dgm:t>
    </dgm:pt>
    <dgm:pt modelId="{BF38C629-9652-E04F-B94C-BE0E3D127DE4}" type="parTrans" cxnId="{50899FF9-5284-D046-8A77-EC35768CB2C3}">
      <dgm:prSet/>
      <dgm:spPr/>
      <dgm:t>
        <a:bodyPr/>
        <a:lstStyle/>
        <a:p>
          <a:endParaRPr lang="en-US"/>
        </a:p>
      </dgm:t>
    </dgm:pt>
    <dgm:pt modelId="{CB17473A-1462-5A40-AAA6-5AD89B8C0923}" type="sibTrans" cxnId="{50899FF9-5284-D046-8A77-EC35768CB2C3}">
      <dgm:prSet/>
      <dgm:spPr/>
      <dgm:t>
        <a:bodyPr/>
        <a:lstStyle/>
        <a:p>
          <a:endParaRPr lang="en-US"/>
        </a:p>
      </dgm:t>
    </dgm:pt>
    <dgm:pt modelId="{2D25F29E-F748-C34C-B85A-8C8D938A17D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Widely used for benchmarking object recognition models.</a:t>
          </a:r>
        </a:p>
      </dgm:t>
    </dgm:pt>
    <dgm:pt modelId="{79A64761-9A69-0740-91E0-585A74E2094D}" type="parTrans" cxnId="{253F498B-57E5-AE44-82C0-8EB9B3B7A7C3}">
      <dgm:prSet/>
      <dgm:spPr/>
      <dgm:t>
        <a:bodyPr/>
        <a:lstStyle/>
        <a:p>
          <a:endParaRPr lang="en-US"/>
        </a:p>
      </dgm:t>
    </dgm:pt>
    <dgm:pt modelId="{5B36B1A2-08C3-EA45-9E10-0C0D01B53998}" type="sibTrans" cxnId="{253F498B-57E5-AE44-82C0-8EB9B3B7A7C3}">
      <dgm:prSet/>
      <dgm:spPr/>
      <dgm:t>
        <a:bodyPr/>
        <a:lstStyle/>
        <a:p>
          <a:endParaRPr lang="en-US"/>
        </a:p>
      </dgm:t>
    </dgm:pt>
    <dgm:pt modelId="{79B8AB9B-1492-40E6-BCDC-CD9435AE5717}" type="pres">
      <dgm:prSet presAssocID="{79F3CBC4-08FB-5C48-BA44-2789A547270C}" presName="root" presStyleCnt="0">
        <dgm:presLayoutVars>
          <dgm:dir/>
          <dgm:resizeHandles val="exact"/>
        </dgm:presLayoutVars>
      </dgm:prSet>
      <dgm:spPr/>
    </dgm:pt>
    <dgm:pt modelId="{8ABFCDFF-EE24-473A-A47F-1F714538EA5E}" type="pres">
      <dgm:prSet presAssocID="{287F3150-EA94-344E-A1C3-7603064BE639}" presName="compNode" presStyleCnt="0"/>
      <dgm:spPr/>
    </dgm:pt>
    <dgm:pt modelId="{5CE82474-66C5-4C77-A0A1-5F396DAB1076}" type="pres">
      <dgm:prSet presAssocID="{287F3150-EA94-344E-A1C3-7603064BE6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7B04DB5A-4016-433B-AC02-90BAB7E4370C}" type="pres">
      <dgm:prSet presAssocID="{287F3150-EA94-344E-A1C3-7603064BE639}" presName="iconSpace" presStyleCnt="0"/>
      <dgm:spPr/>
    </dgm:pt>
    <dgm:pt modelId="{491E2802-16F7-47D2-B199-E8270047B9E4}" type="pres">
      <dgm:prSet presAssocID="{287F3150-EA94-344E-A1C3-7603064BE639}" presName="parTx" presStyleLbl="revTx" presStyleIdx="0" presStyleCnt="6">
        <dgm:presLayoutVars>
          <dgm:chMax val="0"/>
          <dgm:chPref val="0"/>
        </dgm:presLayoutVars>
      </dgm:prSet>
      <dgm:spPr/>
    </dgm:pt>
    <dgm:pt modelId="{6619165B-2F74-4159-BB87-015D193AE68E}" type="pres">
      <dgm:prSet presAssocID="{287F3150-EA94-344E-A1C3-7603064BE639}" presName="txSpace" presStyleCnt="0"/>
      <dgm:spPr/>
    </dgm:pt>
    <dgm:pt modelId="{69FE2B2D-7D16-417C-BE95-D37C148DD32D}" type="pres">
      <dgm:prSet presAssocID="{287F3150-EA94-344E-A1C3-7603064BE639}" presName="desTx" presStyleLbl="revTx" presStyleIdx="1" presStyleCnt="6">
        <dgm:presLayoutVars/>
      </dgm:prSet>
      <dgm:spPr/>
    </dgm:pt>
    <dgm:pt modelId="{599974D5-EC40-4B7C-A37A-7A3BBFEEF544}" type="pres">
      <dgm:prSet presAssocID="{FC78A9F4-2162-6B45-9DFA-EEAE81BD129E}" presName="sibTrans" presStyleCnt="0"/>
      <dgm:spPr/>
    </dgm:pt>
    <dgm:pt modelId="{34D7A9A1-105D-47B3-A06E-4A9CB4BC2145}" type="pres">
      <dgm:prSet presAssocID="{43C44188-806E-274F-B8EA-778BBF7D95CE}" presName="compNode" presStyleCnt="0"/>
      <dgm:spPr/>
    </dgm:pt>
    <dgm:pt modelId="{3B3B841F-3C59-40B6-A2EF-6D15AF1A740F}" type="pres">
      <dgm:prSet presAssocID="{43C44188-806E-274F-B8EA-778BBF7D95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A1D86CC-B802-461B-94F8-303F50F3CF0E}" type="pres">
      <dgm:prSet presAssocID="{43C44188-806E-274F-B8EA-778BBF7D95CE}" presName="iconSpace" presStyleCnt="0"/>
      <dgm:spPr/>
    </dgm:pt>
    <dgm:pt modelId="{7F052EE9-76BE-4CC8-AB52-850D928E4A32}" type="pres">
      <dgm:prSet presAssocID="{43C44188-806E-274F-B8EA-778BBF7D95CE}" presName="parTx" presStyleLbl="revTx" presStyleIdx="2" presStyleCnt="6">
        <dgm:presLayoutVars>
          <dgm:chMax val="0"/>
          <dgm:chPref val="0"/>
        </dgm:presLayoutVars>
      </dgm:prSet>
      <dgm:spPr/>
    </dgm:pt>
    <dgm:pt modelId="{C638C6D3-C7D3-4FEA-99B7-4D64EFB9EA03}" type="pres">
      <dgm:prSet presAssocID="{43C44188-806E-274F-B8EA-778BBF7D95CE}" presName="txSpace" presStyleCnt="0"/>
      <dgm:spPr/>
    </dgm:pt>
    <dgm:pt modelId="{034F8D6F-84F5-4FC6-9284-285ACDF3CFB3}" type="pres">
      <dgm:prSet presAssocID="{43C44188-806E-274F-B8EA-778BBF7D95CE}" presName="desTx" presStyleLbl="revTx" presStyleIdx="3" presStyleCnt="6">
        <dgm:presLayoutVars/>
      </dgm:prSet>
      <dgm:spPr/>
    </dgm:pt>
    <dgm:pt modelId="{A83152F1-845C-44D2-BB03-6636B52F15F1}" type="pres">
      <dgm:prSet presAssocID="{80422E32-3AC2-1549-967E-5284C90F7AAB}" presName="sibTrans" presStyleCnt="0"/>
      <dgm:spPr/>
    </dgm:pt>
    <dgm:pt modelId="{8B775869-914F-4674-92F2-D7258FB2DD57}" type="pres">
      <dgm:prSet presAssocID="{A21E7FB9-9CB5-A042-83B9-BB5417B2BB3B}" presName="compNode" presStyleCnt="0"/>
      <dgm:spPr/>
    </dgm:pt>
    <dgm:pt modelId="{80E290B5-9650-42BF-A34D-664F24F3C8CF}" type="pres">
      <dgm:prSet presAssocID="{A21E7FB9-9CB5-A042-83B9-BB5417B2BB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513EAB70-8CE6-46A4-8F1B-2B0D7298DE2B}" type="pres">
      <dgm:prSet presAssocID="{A21E7FB9-9CB5-A042-83B9-BB5417B2BB3B}" presName="iconSpace" presStyleCnt="0"/>
      <dgm:spPr/>
    </dgm:pt>
    <dgm:pt modelId="{59098011-568A-4A2E-A75A-5F9B6E8813B2}" type="pres">
      <dgm:prSet presAssocID="{A21E7FB9-9CB5-A042-83B9-BB5417B2BB3B}" presName="parTx" presStyleLbl="revTx" presStyleIdx="4" presStyleCnt="6">
        <dgm:presLayoutVars>
          <dgm:chMax val="0"/>
          <dgm:chPref val="0"/>
        </dgm:presLayoutVars>
      </dgm:prSet>
      <dgm:spPr/>
    </dgm:pt>
    <dgm:pt modelId="{FB8A7104-CBF6-4BBF-AA9F-F9E7124D9450}" type="pres">
      <dgm:prSet presAssocID="{A21E7FB9-9CB5-A042-83B9-BB5417B2BB3B}" presName="txSpace" presStyleCnt="0"/>
      <dgm:spPr/>
    </dgm:pt>
    <dgm:pt modelId="{3A148565-B465-40D9-A2A1-0FB6FB2555DC}" type="pres">
      <dgm:prSet presAssocID="{A21E7FB9-9CB5-A042-83B9-BB5417B2BB3B}" presName="desTx" presStyleLbl="revTx" presStyleIdx="5" presStyleCnt="6">
        <dgm:presLayoutVars/>
      </dgm:prSet>
      <dgm:spPr/>
    </dgm:pt>
  </dgm:ptLst>
  <dgm:cxnLst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BA108123-471C-704D-B615-A522AA2B49A8}" type="presOf" srcId="{287F3150-EA94-344E-A1C3-7603064BE639}" destId="{491E2802-16F7-47D2-B199-E8270047B9E4}" srcOrd="0" destOrd="0" presId="urn:microsoft.com/office/officeart/2018/5/layout/CenteredIconLabelDescriptionList"/>
    <dgm:cxn modelId="{3200792D-3F9D-B040-B042-10E93684FD0A}" type="presOf" srcId="{946853AE-F4A9-2D4D-AB30-90082E955887}" destId="{034F8D6F-84F5-4FC6-9284-285ACDF3CFB3}" srcOrd="0" destOrd="0" presId="urn:microsoft.com/office/officeart/2018/5/layout/CenteredIconLabelDescriptionList"/>
    <dgm:cxn modelId="{A75F0B59-D9DF-3049-A976-A50356D7FF70}" type="presOf" srcId="{2D25F29E-F748-C34C-B85A-8C8D938A17DF}" destId="{3A148565-B465-40D9-A2A1-0FB6FB2555DC}" srcOrd="0" destOrd="0" presId="urn:microsoft.com/office/officeart/2018/5/layout/CenteredIconLabelDescriptionList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DF09F685-CD95-B541-8D00-FBD3FA5E4799}" type="presOf" srcId="{79F3CBC4-08FB-5C48-BA44-2789A547270C}" destId="{79B8AB9B-1492-40E6-BCDC-CD9435AE5717}" srcOrd="0" destOrd="0" presId="urn:microsoft.com/office/officeart/2018/5/layout/CenteredIconLabelDescriptionList"/>
    <dgm:cxn modelId="{253F498B-57E5-AE44-82C0-8EB9B3B7A7C3}" srcId="{A21E7FB9-9CB5-A042-83B9-BB5417B2BB3B}" destId="{2D25F29E-F748-C34C-B85A-8C8D938A17DF}" srcOrd="0" destOrd="0" parTransId="{79A64761-9A69-0740-91E0-585A74E2094D}" sibTransId="{5B36B1A2-08C3-EA45-9E10-0C0D01B53998}"/>
    <dgm:cxn modelId="{840EA5AD-5DF2-2040-9C49-4CF225C807CC}" type="presOf" srcId="{43C44188-806E-274F-B8EA-778BBF7D95CE}" destId="{7F052EE9-76BE-4CC8-AB52-850D928E4A32}" srcOrd="0" destOrd="0" presId="urn:microsoft.com/office/officeart/2018/5/layout/CenteredIconLabelDescriptionList"/>
    <dgm:cxn modelId="{F64330BF-3FF3-6842-B0F1-98B2B67D92E0}" type="presOf" srcId="{A21E7FB9-9CB5-A042-83B9-BB5417B2BB3B}" destId="{59098011-568A-4A2E-A75A-5F9B6E8813B2}" srcOrd="0" destOrd="0" presId="urn:microsoft.com/office/officeart/2018/5/layout/CenteredIconLabelDescriptionList"/>
    <dgm:cxn modelId="{866320DE-E322-7C48-BE19-1B7AE6D36176}" type="presOf" srcId="{BC65883A-022D-E14B-9F8D-203F5596C8D3}" destId="{69FE2B2D-7D16-417C-BE95-D37C148DD32D}" srcOrd="0" destOrd="0" presId="urn:microsoft.com/office/officeart/2018/5/layout/CenteredIconLabelDescriptionList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50899FF9-5284-D046-8A77-EC35768CB2C3}" srcId="{79F3CBC4-08FB-5C48-BA44-2789A547270C}" destId="{A21E7FB9-9CB5-A042-83B9-BB5417B2BB3B}" srcOrd="2" destOrd="0" parTransId="{BF38C629-9652-E04F-B94C-BE0E3D127DE4}" sibTransId="{CB17473A-1462-5A40-AAA6-5AD89B8C0923}"/>
    <dgm:cxn modelId="{03768777-9972-5D4B-9A08-A46A5CD95ADB}" type="presParOf" srcId="{79B8AB9B-1492-40E6-BCDC-CD9435AE5717}" destId="{8ABFCDFF-EE24-473A-A47F-1F714538EA5E}" srcOrd="0" destOrd="0" presId="urn:microsoft.com/office/officeart/2018/5/layout/CenteredIconLabelDescriptionList"/>
    <dgm:cxn modelId="{A1790281-ECFA-FC41-8C0A-5B756E63119D}" type="presParOf" srcId="{8ABFCDFF-EE24-473A-A47F-1F714538EA5E}" destId="{5CE82474-66C5-4C77-A0A1-5F396DAB1076}" srcOrd="0" destOrd="0" presId="urn:microsoft.com/office/officeart/2018/5/layout/CenteredIconLabelDescriptionList"/>
    <dgm:cxn modelId="{0F2275F5-24B8-9242-BFF1-270CD15DFF6A}" type="presParOf" srcId="{8ABFCDFF-EE24-473A-A47F-1F714538EA5E}" destId="{7B04DB5A-4016-433B-AC02-90BAB7E4370C}" srcOrd="1" destOrd="0" presId="urn:microsoft.com/office/officeart/2018/5/layout/CenteredIconLabelDescriptionList"/>
    <dgm:cxn modelId="{F973BF75-9E0A-FF42-89B5-C10106F6A1B2}" type="presParOf" srcId="{8ABFCDFF-EE24-473A-A47F-1F714538EA5E}" destId="{491E2802-16F7-47D2-B199-E8270047B9E4}" srcOrd="2" destOrd="0" presId="urn:microsoft.com/office/officeart/2018/5/layout/CenteredIconLabelDescriptionList"/>
    <dgm:cxn modelId="{E018D2BA-64CF-4943-89D3-303BAB0C7869}" type="presParOf" srcId="{8ABFCDFF-EE24-473A-A47F-1F714538EA5E}" destId="{6619165B-2F74-4159-BB87-015D193AE68E}" srcOrd="3" destOrd="0" presId="urn:microsoft.com/office/officeart/2018/5/layout/CenteredIconLabelDescriptionList"/>
    <dgm:cxn modelId="{02022F4B-5684-C446-A713-9728F56217AC}" type="presParOf" srcId="{8ABFCDFF-EE24-473A-A47F-1F714538EA5E}" destId="{69FE2B2D-7D16-417C-BE95-D37C148DD32D}" srcOrd="4" destOrd="0" presId="urn:microsoft.com/office/officeart/2018/5/layout/CenteredIconLabelDescriptionList"/>
    <dgm:cxn modelId="{521DE44C-CF03-284C-9AEE-25D1BBA5BE70}" type="presParOf" srcId="{79B8AB9B-1492-40E6-BCDC-CD9435AE5717}" destId="{599974D5-EC40-4B7C-A37A-7A3BBFEEF544}" srcOrd="1" destOrd="0" presId="urn:microsoft.com/office/officeart/2018/5/layout/CenteredIconLabelDescriptionList"/>
    <dgm:cxn modelId="{B47397B8-B73F-754E-A70A-868495B9DAA4}" type="presParOf" srcId="{79B8AB9B-1492-40E6-BCDC-CD9435AE5717}" destId="{34D7A9A1-105D-47B3-A06E-4A9CB4BC2145}" srcOrd="2" destOrd="0" presId="urn:microsoft.com/office/officeart/2018/5/layout/CenteredIconLabelDescriptionList"/>
    <dgm:cxn modelId="{A7197C0F-C750-8548-8344-7EAFB13FB7E1}" type="presParOf" srcId="{34D7A9A1-105D-47B3-A06E-4A9CB4BC2145}" destId="{3B3B841F-3C59-40B6-A2EF-6D15AF1A740F}" srcOrd="0" destOrd="0" presId="urn:microsoft.com/office/officeart/2018/5/layout/CenteredIconLabelDescriptionList"/>
    <dgm:cxn modelId="{08DA89B3-DEF0-414A-9CB4-49BF3ABB0BFD}" type="presParOf" srcId="{34D7A9A1-105D-47B3-A06E-4A9CB4BC2145}" destId="{FA1D86CC-B802-461B-94F8-303F50F3CF0E}" srcOrd="1" destOrd="0" presId="urn:microsoft.com/office/officeart/2018/5/layout/CenteredIconLabelDescriptionList"/>
    <dgm:cxn modelId="{90F15E47-ED81-204E-8AF7-A725EDC05A19}" type="presParOf" srcId="{34D7A9A1-105D-47B3-A06E-4A9CB4BC2145}" destId="{7F052EE9-76BE-4CC8-AB52-850D928E4A32}" srcOrd="2" destOrd="0" presId="urn:microsoft.com/office/officeart/2018/5/layout/CenteredIconLabelDescriptionList"/>
    <dgm:cxn modelId="{A0A1A199-DBF3-7045-B4B0-67B274C9C7CB}" type="presParOf" srcId="{34D7A9A1-105D-47B3-A06E-4A9CB4BC2145}" destId="{C638C6D3-C7D3-4FEA-99B7-4D64EFB9EA03}" srcOrd="3" destOrd="0" presId="urn:microsoft.com/office/officeart/2018/5/layout/CenteredIconLabelDescriptionList"/>
    <dgm:cxn modelId="{6702B2F3-32E6-8542-89C1-05CE1279C603}" type="presParOf" srcId="{34D7A9A1-105D-47B3-A06E-4A9CB4BC2145}" destId="{034F8D6F-84F5-4FC6-9284-285ACDF3CFB3}" srcOrd="4" destOrd="0" presId="urn:microsoft.com/office/officeart/2018/5/layout/CenteredIconLabelDescriptionList"/>
    <dgm:cxn modelId="{E5744D31-F35A-A840-8533-65FAC37A8EF5}" type="presParOf" srcId="{79B8AB9B-1492-40E6-BCDC-CD9435AE5717}" destId="{A83152F1-845C-44D2-BB03-6636B52F15F1}" srcOrd="3" destOrd="0" presId="urn:microsoft.com/office/officeart/2018/5/layout/CenteredIconLabelDescriptionList"/>
    <dgm:cxn modelId="{B3F744FF-1713-BD45-84DB-BAB439270D5B}" type="presParOf" srcId="{79B8AB9B-1492-40E6-BCDC-CD9435AE5717}" destId="{8B775869-914F-4674-92F2-D7258FB2DD57}" srcOrd="4" destOrd="0" presId="urn:microsoft.com/office/officeart/2018/5/layout/CenteredIconLabelDescriptionList"/>
    <dgm:cxn modelId="{308A6558-8227-EB4A-83BB-0D8239B5EC2B}" type="presParOf" srcId="{8B775869-914F-4674-92F2-D7258FB2DD57}" destId="{80E290B5-9650-42BF-A34D-664F24F3C8CF}" srcOrd="0" destOrd="0" presId="urn:microsoft.com/office/officeart/2018/5/layout/CenteredIconLabelDescriptionList"/>
    <dgm:cxn modelId="{35303CC2-9940-AE45-8ED8-0B155B11398A}" type="presParOf" srcId="{8B775869-914F-4674-92F2-D7258FB2DD57}" destId="{513EAB70-8CE6-46A4-8F1B-2B0D7298DE2B}" srcOrd="1" destOrd="0" presId="urn:microsoft.com/office/officeart/2018/5/layout/CenteredIconLabelDescriptionList"/>
    <dgm:cxn modelId="{0BA419B0-2FA4-3244-BB13-64479E6C7069}" type="presParOf" srcId="{8B775869-914F-4674-92F2-D7258FB2DD57}" destId="{59098011-568A-4A2E-A75A-5F9B6E8813B2}" srcOrd="2" destOrd="0" presId="urn:microsoft.com/office/officeart/2018/5/layout/CenteredIconLabelDescriptionList"/>
    <dgm:cxn modelId="{335288AE-C574-E24A-8295-6C0ACADA2DCB}" type="presParOf" srcId="{8B775869-914F-4674-92F2-D7258FB2DD57}" destId="{FB8A7104-CBF6-4BBF-AA9F-F9E7124D9450}" srcOrd="3" destOrd="0" presId="urn:microsoft.com/office/officeart/2018/5/layout/CenteredIconLabelDescriptionList"/>
    <dgm:cxn modelId="{97B6FA8C-8211-C54B-BF80-876EE9B2FF13}" type="presParOf" srcId="{8B775869-914F-4674-92F2-D7258FB2DD57}" destId="{3A148565-B465-40D9-A2A1-0FB6FB2555D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8873D0-2AC5-4AA4-88A6-6B9DB42BED6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AF0797-4906-4EF0-AE96-512222CBA4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Animal Classes: </a:t>
          </a:r>
          <a:r>
            <a:rPr lang="en-US" dirty="0"/>
            <a:t>Includes bird, cat, deer, dog, frog, horse.</a:t>
          </a:r>
        </a:p>
      </dgm:t>
    </dgm:pt>
    <dgm:pt modelId="{2C642B5E-EDA4-42FC-86C0-30E8057ACF78}" type="parTrans" cxnId="{04E66896-63C5-49B2-8677-6B2F0FCCF0E3}">
      <dgm:prSet/>
      <dgm:spPr/>
      <dgm:t>
        <a:bodyPr/>
        <a:lstStyle/>
        <a:p>
          <a:endParaRPr lang="en-US"/>
        </a:p>
      </dgm:t>
    </dgm:pt>
    <dgm:pt modelId="{15EF3F56-FACD-4CD4-BB2B-DEDFA70CF3E8}" type="sibTrans" cxnId="{04E66896-63C5-49B2-8677-6B2F0FCCF0E3}">
      <dgm:prSet/>
      <dgm:spPr/>
      <dgm:t>
        <a:bodyPr/>
        <a:lstStyle/>
        <a:p>
          <a:endParaRPr lang="en-US"/>
        </a:p>
      </dgm:t>
    </dgm:pt>
    <dgm:pt modelId="{6EEC98E1-2A7D-40A3-BDBF-F951A717F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Vehicle Classes: </a:t>
          </a:r>
          <a:r>
            <a:rPr lang="en-US" dirty="0"/>
            <a:t>Includes airplane, automobile, ship, truck.</a:t>
          </a:r>
        </a:p>
      </dgm:t>
    </dgm:pt>
    <dgm:pt modelId="{437E7311-B852-4F95-A707-EED71489CA5E}" type="parTrans" cxnId="{DA9A6233-CC80-4E17-8A9D-BED98E3077D5}">
      <dgm:prSet/>
      <dgm:spPr/>
      <dgm:t>
        <a:bodyPr/>
        <a:lstStyle/>
        <a:p>
          <a:endParaRPr lang="en-US"/>
        </a:p>
      </dgm:t>
    </dgm:pt>
    <dgm:pt modelId="{C725000D-A7F6-46B8-B393-A63545AE7775}" type="sibTrans" cxnId="{DA9A6233-CC80-4E17-8A9D-BED98E3077D5}">
      <dgm:prSet/>
      <dgm:spPr/>
      <dgm:t>
        <a:bodyPr/>
        <a:lstStyle/>
        <a:p>
          <a:endParaRPr lang="en-US"/>
        </a:p>
      </dgm:t>
    </dgm:pt>
    <dgm:pt modelId="{128440CA-DFE8-447D-8BA0-BB9485CEB8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Class Balance: </a:t>
          </a:r>
          <a:r>
            <a:rPr lang="en-US" dirty="0"/>
            <a:t>Each class has an equal number of images: 6,000.</a:t>
          </a:r>
        </a:p>
      </dgm:t>
    </dgm:pt>
    <dgm:pt modelId="{498C36D4-E8BD-4C4C-AA0E-BB14C9C24070}" type="parTrans" cxnId="{9681AE4D-A6AF-45E2-BC85-06A0E661831C}">
      <dgm:prSet/>
      <dgm:spPr/>
      <dgm:t>
        <a:bodyPr/>
        <a:lstStyle/>
        <a:p>
          <a:endParaRPr lang="en-US"/>
        </a:p>
      </dgm:t>
    </dgm:pt>
    <dgm:pt modelId="{927E8637-E7B5-4E28-A53D-3E831F7A2220}" type="sibTrans" cxnId="{9681AE4D-A6AF-45E2-BC85-06A0E661831C}">
      <dgm:prSet/>
      <dgm:spPr/>
      <dgm:t>
        <a:bodyPr/>
        <a:lstStyle/>
        <a:p>
          <a:endParaRPr lang="en-US"/>
        </a:p>
      </dgm:t>
    </dgm:pt>
    <dgm:pt modelId="{8B89ECC6-3FF1-4339-882A-F99E0E57C2BD}" type="pres">
      <dgm:prSet presAssocID="{F38873D0-2AC5-4AA4-88A6-6B9DB42BED61}" presName="root" presStyleCnt="0">
        <dgm:presLayoutVars>
          <dgm:dir/>
          <dgm:resizeHandles val="exact"/>
        </dgm:presLayoutVars>
      </dgm:prSet>
      <dgm:spPr/>
    </dgm:pt>
    <dgm:pt modelId="{4355F4B7-BBEC-4B4C-BA86-8E1AF767695D}" type="pres">
      <dgm:prSet presAssocID="{1AAF0797-4906-4EF0-AE96-512222CBA4B5}" presName="compNode" presStyleCnt="0"/>
      <dgm:spPr/>
    </dgm:pt>
    <dgm:pt modelId="{839626A4-E7EF-4D81-8FD7-BEE10AD0E1A6}" type="pres">
      <dgm:prSet presAssocID="{1AAF0797-4906-4EF0-AE96-512222CBA4B5}" presName="bgRect" presStyleLbl="bgShp" presStyleIdx="0" presStyleCnt="3"/>
      <dgm:spPr/>
    </dgm:pt>
    <dgm:pt modelId="{0F1CBFD7-44F0-4CF1-AEE6-326CB47B2270}" type="pres">
      <dgm:prSet presAssocID="{1AAF0797-4906-4EF0-AE96-512222CBA4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68B53A8-E7AF-4AF9-B297-DCE037288A11}" type="pres">
      <dgm:prSet presAssocID="{1AAF0797-4906-4EF0-AE96-512222CBA4B5}" presName="spaceRect" presStyleCnt="0"/>
      <dgm:spPr/>
    </dgm:pt>
    <dgm:pt modelId="{20D0B060-8844-4E6C-9829-6E07244F73F2}" type="pres">
      <dgm:prSet presAssocID="{1AAF0797-4906-4EF0-AE96-512222CBA4B5}" presName="parTx" presStyleLbl="revTx" presStyleIdx="0" presStyleCnt="3">
        <dgm:presLayoutVars>
          <dgm:chMax val="0"/>
          <dgm:chPref val="0"/>
        </dgm:presLayoutVars>
      </dgm:prSet>
      <dgm:spPr/>
    </dgm:pt>
    <dgm:pt modelId="{E0247F06-F110-4659-8263-1B73FF51E5B2}" type="pres">
      <dgm:prSet presAssocID="{15EF3F56-FACD-4CD4-BB2B-DEDFA70CF3E8}" presName="sibTrans" presStyleCnt="0"/>
      <dgm:spPr/>
    </dgm:pt>
    <dgm:pt modelId="{CC4C58DE-A0BF-4CC1-BF22-27A1056EFD25}" type="pres">
      <dgm:prSet presAssocID="{6EEC98E1-2A7D-40A3-BDBF-F951A717FD30}" presName="compNode" presStyleCnt="0"/>
      <dgm:spPr/>
    </dgm:pt>
    <dgm:pt modelId="{86848537-54DB-43F2-9E21-D536F67365DA}" type="pres">
      <dgm:prSet presAssocID="{6EEC98E1-2A7D-40A3-BDBF-F951A717FD30}" presName="bgRect" presStyleLbl="bgShp" presStyleIdx="1" presStyleCnt="3"/>
      <dgm:spPr/>
    </dgm:pt>
    <dgm:pt modelId="{31642CF4-12E8-4550-B283-614613FDA989}" type="pres">
      <dgm:prSet presAssocID="{6EEC98E1-2A7D-40A3-BDBF-F951A717FD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0CD07D8A-7507-488E-8277-641E3A98C0B5}" type="pres">
      <dgm:prSet presAssocID="{6EEC98E1-2A7D-40A3-BDBF-F951A717FD30}" presName="spaceRect" presStyleCnt="0"/>
      <dgm:spPr/>
    </dgm:pt>
    <dgm:pt modelId="{09F04A3E-8C7B-44F0-8032-276E0DCCA219}" type="pres">
      <dgm:prSet presAssocID="{6EEC98E1-2A7D-40A3-BDBF-F951A717FD30}" presName="parTx" presStyleLbl="revTx" presStyleIdx="1" presStyleCnt="3">
        <dgm:presLayoutVars>
          <dgm:chMax val="0"/>
          <dgm:chPref val="0"/>
        </dgm:presLayoutVars>
      </dgm:prSet>
      <dgm:spPr/>
    </dgm:pt>
    <dgm:pt modelId="{54CE1F0D-9888-401D-BEBC-F5C14FBBDBD0}" type="pres">
      <dgm:prSet presAssocID="{C725000D-A7F6-46B8-B393-A63545AE7775}" presName="sibTrans" presStyleCnt="0"/>
      <dgm:spPr/>
    </dgm:pt>
    <dgm:pt modelId="{EB8DBE59-37C1-4507-97C7-EE7137E33E2B}" type="pres">
      <dgm:prSet presAssocID="{128440CA-DFE8-447D-8BA0-BB9485CEB8A0}" presName="compNode" presStyleCnt="0"/>
      <dgm:spPr/>
    </dgm:pt>
    <dgm:pt modelId="{FC402B29-5360-401F-ADAB-D2AB6BCE92C7}" type="pres">
      <dgm:prSet presAssocID="{128440CA-DFE8-447D-8BA0-BB9485CEB8A0}" presName="bgRect" presStyleLbl="bgShp" presStyleIdx="2" presStyleCnt="3"/>
      <dgm:spPr/>
    </dgm:pt>
    <dgm:pt modelId="{C7152002-66E4-4E10-8784-D4DEAEB83FC3}" type="pres">
      <dgm:prSet presAssocID="{128440CA-DFE8-447D-8BA0-BB9485CEB8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2952A0EC-4C04-46AC-B11D-EC9448193DB8}" type="pres">
      <dgm:prSet presAssocID="{128440CA-DFE8-447D-8BA0-BB9485CEB8A0}" presName="spaceRect" presStyleCnt="0"/>
      <dgm:spPr/>
    </dgm:pt>
    <dgm:pt modelId="{2915FEFA-EF4C-4648-A755-FB9E9D3E8649}" type="pres">
      <dgm:prSet presAssocID="{128440CA-DFE8-447D-8BA0-BB9485CEB8A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9947016-3AC4-413A-A668-0D253BEC1099}" type="presOf" srcId="{6EEC98E1-2A7D-40A3-BDBF-F951A717FD30}" destId="{09F04A3E-8C7B-44F0-8032-276E0DCCA219}" srcOrd="0" destOrd="0" presId="urn:microsoft.com/office/officeart/2018/2/layout/IconVerticalSolidList"/>
    <dgm:cxn modelId="{DA9A6233-CC80-4E17-8A9D-BED98E3077D5}" srcId="{F38873D0-2AC5-4AA4-88A6-6B9DB42BED61}" destId="{6EEC98E1-2A7D-40A3-BDBF-F951A717FD30}" srcOrd="1" destOrd="0" parTransId="{437E7311-B852-4F95-A707-EED71489CA5E}" sibTransId="{C725000D-A7F6-46B8-B393-A63545AE7775}"/>
    <dgm:cxn modelId="{9681AE4D-A6AF-45E2-BC85-06A0E661831C}" srcId="{F38873D0-2AC5-4AA4-88A6-6B9DB42BED61}" destId="{128440CA-DFE8-447D-8BA0-BB9485CEB8A0}" srcOrd="2" destOrd="0" parTransId="{498C36D4-E8BD-4C4C-AA0E-BB14C9C24070}" sibTransId="{927E8637-E7B5-4E28-A53D-3E831F7A2220}"/>
    <dgm:cxn modelId="{04E66896-63C5-49B2-8677-6B2F0FCCF0E3}" srcId="{F38873D0-2AC5-4AA4-88A6-6B9DB42BED61}" destId="{1AAF0797-4906-4EF0-AE96-512222CBA4B5}" srcOrd="0" destOrd="0" parTransId="{2C642B5E-EDA4-42FC-86C0-30E8057ACF78}" sibTransId="{15EF3F56-FACD-4CD4-BB2B-DEDFA70CF3E8}"/>
    <dgm:cxn modelId="{21BDC998-4DD2-4C71-AF44-7F4A3835AED1}" type="presOf" srcId="{1AAF0797-4906-4EF0-AE96-512222CBA4B5}" destId="{20D0B060-8844-4E6C-9829-6E07244F73F2}" srcOrd="0" destOrd="0" presId="urn:microsoft.com/office/officeart/2018/2/layout/IconVerticalSolidList"/>
    <dgm:cxn modelId="{6E5FFBCF-666E-4707-A2FE-B6C2391A758D}" type="presOf" srcId="{F38873D0-2AC5-4AA4-88A6-6B9DB42BED61}" destId="{8B89ECC6-3FF1-4339-882A-F99E0E57C2BD}" srcOrd="0" destOrd="0" presId="urn:microsoft.com/office/officeart/2018/2/layout/IconVerticalSolidList"/>
    <dgm:cxn modelId="{C9DE53E4-D6FB-48BD-B1B0-022FDD707C1F}" type="presOf" srcId="{128440CA-DFE8-447D-8BA0-BB9485CEB8A0}" destId="{2915FEFA-EF4C-4648-A755-FB9E9D3E8649}" srcOrd="0" destOrd="0" presId="urn:microsoft.com/office/officeart/2018/2/layout/IconVerticalSolidList"/>
    <dgm:cxn modelId="{37AB3E6B-3685-483B-BFB6-7F81484EC13E}" type="presParOf" srcId="{8B89ECC6-3FF1-4339-882A-F99E0E57C2BD}" destId="{4355F4B7-BBEC-4B4C-BA86-8E1AF767695D}" srcOrd="0" destOrd="0" presId="urn:microsoft.com/office/officeart/2018/2/layout/IconVerticalSolidList"/>
    <dgm:cxn modelId="{5B05AF0A-2533-40ED-BFDB-3A31CD2300F5}" type="presParOf" srcId="{4355F4B7-BBEC-4B4C-BA86-8E1AF767695D}" destId="{839626A4-E7EF-4D81-8FD7-BEE10AD0E1A6}" srcOrd="0" destOrd="0" presId="urn:microsoft.com/office/officeart/2018/2/layout/IconVerticalSolidList"/>
    <dgm:cxn modelId="{F8BC1DA3-9794-44F8-BF91-D38167C70EDB}" type="presParOf" srcId="{4355F4B7-BBEC-4B4C-BA86-8E1AF767695D}" destId="{0F1CBFD7-44F0-4CF1-AEE6-326CB47B2270}" srcOrd="1" destOrd="0" presId="urn:microsoft.com/office/officeart/2018/2/layout/IconVerticalSolidList"/>
    <dgm:cxn modelId="{D2E5F6AE-AB8D-4239-9883-F7A8CE72F503}" type="presParOf" srcId="{4355F4B7-BBEC-4B4C-BA86-8E1AF767695D}" destId="{968B53A8-E7AF-4AF9-B297-DCE037288A11}" srcOrd="2" destOrd="0" presId="urn:microsoft.com/office/officeart/2018/2/layout/IconVerticalSolidList"/>
    <dgm:cxn modelId="{2E876CF4-313B-42A4-B7C7-AB9EE9853B8E}" type="presParOf" srcId="{4355F4B7-BBEC-4B4C-BA86-8E1AF767695D}" destId="{20D0B060-8844-4E6C-9829-6E07244F73F2}" srcOrd="3" destOrd="0" presId="urn:microsoft.com/office/officeart/2018/2/layout/IconVerticalSolidList"/>
    <dgm:cxn modelId="{2D8EC568-915C-4894-8F3E-3478E9CAF687}" type="presParOf" srcId="{8B89ECC6-3FF1-4339-882A-F99E0E57C2BD}" destId="{E0247F06-F110-4659-8263-1B73FF51E5B2}" srcOrd="1" destOrd="0" presId="urn:microsoft.com/office/officeart/2018/2/layout/IconVerticalSolidList"/>
    <dgm:cxn modelId="{7EECFAD9-04A9-4A6C-9E89-6F0F9106A115}" type="presParOf" srcId="{8B89ECC6-3FF1-4339-882A-F99E0E57C2BD}" destId="{CC4C58DE-A0BF-4CC1-BF22-27A1056EFD25}" srcOrd="2" destOrd="0" presId="urn:microsoft.com/office/officeart/2018/2/layout/IconVerticalSolidList"/>
    <dgm:cxn modelId="{35C522CF-E3E0-4B3B-A806-EC97154792F5}" type="presParOf" srcId="{CC4C58DE-A0BF-4CC1-BF22-27A1056EFD25}" destId="{86848537-54DB-43F2-9E21-D536F67365DA}" srcOrd="0" destOrd="0" presId="urn:microsoft.com/office/officeart/2018/2/layout/IconVerticalSolidList"/>
    <dgm:cxn modelId="{BF89D0C2-285D-403D-8015-F362BB7B7A13}" type="presParOf" srcId="{CC4C58DE-A0BF-4CC1-BF22-27A1056EFD25}" destId="{31642CF4-12E8-4550-B283-614613FDA989}" srcOrd="1" destOrd="0" presId="urn:microsoft.com/office/officeart/2018/2/layout/IconVerticalSolidList"/>
    <dgm:cxn modelId="{BBD1D0DF-5BCF-45A2-A1CA-AEF440538C38}" type="presParOf" srcId="{CC4C58DE-A0BF-4CC1-BF22-27A1056EFD25}" destId="{0CD07D8A-7507-488E-8277-641E3A98C0B5}" srcOrd="2" destOrd="0" presId="urn:microsoft.com/office/officeart/2018/2/layout/IconVerticalSolidList"/>
    <dgm:cxn modelId="{FF84F177-1FFA-4CF9-8A70-AE4A1B730D78}" type="presParOf" srcId="{CC4C58DE-A0BF-4CC1-BF22-27A1056EFD25}" destId="{09F04A3E-8C7B-44F0-8032-276E0DCCA219}" srcOrd="3" destOrd="0" presId="urn:microsoft.com/office/officeart/2018/2/layout/IconVerticalSolidList"/>
    <dgm:cxn modelId="{ED2E89DB-67EB-47E5-94E7-C75C1B539F81}" type="presParOf" srcId="{8B89ECC6-3FF1-4339-882A-F99E0E57C2BD}" destId="{54CE1F0D-9888-401D-BEBC-F5C14FBBDBD0}" srcOrd="3" destOrd="0" presId="urn:microsoft.com/office/officeart/2018/2/layout/IconVerticalSolidList"/>
    <dgm:cxn modelId="{5A92AB51-F502-462B-A879-5F13955CFD84}" type="presParOf" srcId="{8B89ECC6-3FF1-4339-882A-F99E0E57C2BD}" destId="{EB8DBE59-37C1-4507-97C7-EE7137E33E2B}" srcOrd="4" destOrd="0" presId="urn:microsoft.com/office/officeart/2018/2/layout/IconVerticalSolidList"/>
    <dgm:cxn modelId="{0EB812C8-7330-43D5-8AD8-57BED95ABB24}" type="presParOf" srcId="{EB8DBE59-37C1-4507-97C7-EE7137E33E2B}" destId="{FC402B29-5360-401F-ADAB-D2AB6BCE92C7}" srcOrd="0" destOrd="0" presId="urn:microsoft.com/office/officeart/2018/2/layout/IconVerticalSolidList"/>
    <dgm:cxn modelId="{1D65F8CC-D8A0-4813-B022-71902CE75B64}" type="presParOf" srcId="{EB8DBE59-37C1-4507-97C7-EE7137E33E2B}" destId="{C7152002-66E4-4E10-8784-D4DEAEB83FC3}" srcOrd="1" destOrd="0" presId="urn:microsoft.com/office/officeart/2018/2/layout/IconVerticalSolidList"/>
    <dgm:cxn modelId="{B29A8BF3-6F8C-4432-A0CB-994688BD7C80}" type="presParOf" srcId="{EB8DBE59-37C1-4507-97C7-EE7137E33E2B}" destId="{2952A0EC-4C04-46AC-B11D-EC9448193DB8}" srcOrd="2" destOrd="0" presId="urn:microsoft.com/office/officeart/2018/2/layout/IconVerticalSolidList"/>
    <dgm:cxn modelId="{E9B45F99-71A9-47FA-AA06-D8CACA561CEF}" type="presParOf" srcId="{EB8DBE59-37C1-4507-97C7-EE7137E33E2B}" destId="{2915FEFA-EF4C-4648-A755-FB9E9D3E86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2B84F-FB39-454D-A877-42EEC04C3675}">
      <dsp:nvSpPr>
        <dsp:cNvPr id="0" name=""/>
        <dsp:cNvSpPr/>
      </dsp:nvSpPr>
      <dsp:spPr>
        <a:xfrm>
          <a:off x="1061437" y="662559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F47D3-BE74-4A90-BDB7-81AC3FF7FE15}">
      <dsp:nvSpPr>
        <dsp:cNvPr id="0" name=""/>
        <dsp:cNvSpPr/>
      </dsp:nvSpPr>
      <dsp:spPr>
        <a:xfrm>
          <a:off x="1582" y="192725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Focus</a:t>
          </a:r>
        </a:p>
      </dsp:txBody>
      <dsp:txXfrm>
        <a:off x="1582" y="1927253"/>
        <a:ext cx="3261093" cy="489164"/>
      </dsp:txXfrm>
    </dsp:sp>
    <dsp:sp modelId="{881E5859-C9D7-43BA-8F4B-52EAA7C46267}">
      <dsp:nvSpPr>
        <dsp:cNvPr id="0" name=""/>
        <dsp:cNvSpPr/>
      </dsp:nvSpPr>
      <dsp:spPr>
        <a:xfrm>
          <a:off x="1582" y="2473770"/>
          <a:ext cx="3261093" cy="105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Evaluating traditional machine learning models for image recognition tasks using CIFAR-10.</a:t>
          </a:r>
        </a:p>
      </dsp:txBody>
      <dsp:txXfrm>
        <a:off x="1582" y="2473770"/>
        <a:ext cx="3261093" cy="1056474"/>
      </dsp:txXfrm>
    </dsp:sp>
    <dsp:sp modelId="{044209D5-0717-4C42-A405-73240C49D145}">
      <dsp:nvSpPr>
        <dsp:cNvPr id="0" name=""/>
        <dsp:cNvSpPr/>
      </dsp:nvSpPr>
      <dsp:spPr>
        <a:xfrm>
          <a:off x="4893223" y="662559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2C514-4BE1-4968-AD0C-AD2F55567F97}">
      <dsp:nvSpPr>
        <dsp:cNvPr id="0" name=""/>
        <dsp:cNvSpPr/>
      </dsp:nvSpPr>
      <dsp:spPr>
        <a:xfrm>
          <a:off x="3833367" y="192725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Approach</a:t>
          </a:r>
        </a:p>
      </dsp:txBody>
      <dsp:txXfrm>
        <a:off x="3833367" y="1927253"/>
        <a:ext cx="3261093" cy="489164"/>
      </dsp:txXfrm>
    </dsp:sp>
    <dsp:sp modelId="{0CF46967-8ED6-41C5-9BCA-46C683B66324}">
      <dsp:nvSpPr>
        <dsp:cNvPr id="0" name=""/>
        <dsp:cNvSpPr/>
      </dsp:nvSpPr>
      <dsp:spPr>
        <a:xfrm>
          <a:off x="3833367" y="2473770"/>
          <a:ext cx="3261093" cy="105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Comparing performance and limitations of Support Vector Classifier and Random Forest models</a:t>
          </a:r>
        </a:p>
      </dsp:txBody>
      <dsp:txXfrm>
        <a:off x="3833367" y="2473770"/>
        <a:ext cx="3261093" cy="1056474"/>
      </dsp:txXfrm>
    </dsp:sp>
    <dsp:sp modelId="{D7623059-8D0A-491D-90FE-F3E06C2A2596}">
      <dsp:nvSpPr>
        <dsp:cNvPr id="0" name=""/>
        <dsp:cNvSpPr/>
      </dsp:nvSpPr>
      <dsp:spPr>
        <a:xfrm>
          <a:off x="8725008" y="662559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D4021-FB0F-4482-B363-581E3AF1A914}">
      <dsp:nvSpPr>
        <dsp:cNvPr id="0" name=""/>
        <dsp:cNvSpPr/>
      </dsp:nvSpPr>
      <dsp:spPr>
        <a:xfrm>
          <a:off x="7665152" y="192725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Objective</a:t>
          </a:r>
        </a:p>
      </dsp:txBody>
      <dsp:txXfrm>
        <a:off x="7665152" y="1927253"/>
        <a:ext cx="3261093" cy="489164"/>
      </dsp:txXfrm>
    </dsp:sp>
    <dsp:sp modelId="{4DF25E7A-FF25-4E45-B53D-19FBAAF5F114}">
      <dsp:nvSpPr>
        <dsp:cNvPr id="0" name=""/>
        <dsp:cNvSpPr/>
      </dsp:nvSpPr>
      <dsp:spPr>
        <a:xfrm>
          <a:off x="7665152" y="2473770"/>
          <a:ext cx="3261093" cy="105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Understand how traditional models can remain competitive in data-scarce scenarios.</a:t>
          </a:r>
        </a:p>
      </dsp:txBody>
      <dsp:txXfrm>
        <a:off x="7665152" y="2473770"/>
        <a:ext cx="3261093" cy="10564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15DAC-3ED3-4858-A4C0-581CB51989D5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51931-C4EA-44D5-B1D7-7E918FE4C8A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F6670-7CD2-4518-88A0-4E0758FF14B0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Train model on Apple M3 CPU</a:t>
          </a:r>
        </a:p>
      </dsp:txBody>
      <dsp:txXfrm>
        <a:off x="1548914" y="3176402"/>
        <a:ext cx="3600000" cy="720000"/>
      </dsp:txXfrm>
    </dsp:sp>
    <dsp:sp modelId="{1AD8F46B-8AC4-42F2-A3C0-D2AE03D0255A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3960A-75BB-438B-84D4-A3979E42608F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1B0BF-771C-4E27-A60E-01628EEEB883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Tune Hyperparameters in ablation studies</a:t>
          </a:r>
        </a:p>
      </dsp:txBody>
      <dsp:txXfrm>
        <a:off x="5778914" y="3176402"/>
        <a:ext cx="360000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E1389-7ABC-D445-8642-D4C66C5EF02A}">
      <dsp:nvSpPr>
        <dsp:cNvPr id="0" name=""/>
        <dsp:cNvSpPr/>
      </dsp:nvSpPr>
      <dsp:spPr>
        <a:xfrm>
          <a:off x="1187" y="0"/>
          <a:ext cx="4629360" cy="3683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923" tIns="330200" rIns="36092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SVC &amp; RFC extract insufficient features → mediocre accuracy</a:t>
          </a:r>
        </a:p>
      </dsp:txBody>
      <dsp:txXfrm>
        <a:off x="1187" y="1399676"/>
        <a:ext cx="4629360" cy="2210014"/>
      </dsp:txXfrm>
    </dsp:sp>
    <dsp:sp modelId="{15E639D9-85BC-C043-9857-B8CB5DEF3B62}">
      <dsp:nvSpPr>
        <dsp:cNvPr id="0" name=""/>
        <dsp:cNvSpPr/>
      </dsp:nvSpPr>
      <dsp:spPr>
        <a:xfrm>
          <a:off x="1763363" y="368335"/>
          <a:ext cx="1105007" cy="1105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51" tIns="12700" rIns="861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925188" y="530160"/>
        <a:ext cx="781357" cy="781357"/>
      </dsp:txXfrm>
    </dsp:sp>
    <dsp:sp modelId="{207A690B-7ADF-C648-9A03-ED1558174306}">
      <dsp:nvSpPr>
        <dsp:cNvPr id="0" name=""/>
        <dsp:cNvSpPr/>
      </dsp:nvSpPr>
      <dsp:spPr>
        <a:xfrm>
          <a:off x="1187" y="3683286"/>
          <a:ext cx="46293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D303C-3435-2F46-9B76-756A654134F7}">
      <dsp:nvSpPr>
        <dsp:cNvPr id="0" name=""/>
        <dsp:cNvSpPr/>
      </dsp:nvSpPr>
      <dsp:spPr>
        <a:xfrm>
          <a:off x="5093483" y="0"/>
          <a:ext cx="4629360" cy="3683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923" tIns="330200" rIns="36092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SVC &amp; RFC’s stability shows efficiency in learned representations</a:t>
          </a:r>
        </a:p>
      </dsp:txBody>
      <dsp:txXfrm>
        <a:off x="5093483" y="1399676"/>
        <a:ext cx="4629360" cy="2210014"/>
      </dsp:txXfrm>
    </dsp:sp>
    <dsp:sp modelId="{4BFE5239-5280-2C42-92FE-2E2602F8B833}">
      <dsp:nvSpPr>
        <dsp:cNvPr id="0" name=""/>
        <dsp:cNvSpPr/>
      </dsp:nvSpPr>
      <dsp:spPr>
        <a:xfrm>
          <a:off x="6855660" y="368335"/>
          <a:ext cx="1105007" cy="1105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51" tIns="12700" rIns="861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017485" y="530160"/>
        <a:ext cx="781357" cy="781357"/>
      </dsp:txXfrm>
    </dsp:sp>
    <dsp:sp modelId="{99A4D4A8-C49A-4E4C-BDAA-EFD247666C2A}">
      <dsp:nvSpPr>
        <dsp:cNvPr id="0" name=""/>
        <dsp:cNvSpPr/>
      </dsp:nvSpPr>
      <dsp:spPr>
        <a:xfrm>
          <a:off x="5093483" y="3683286"/>
          <a:ext cx="46293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CC0C4-345A-2D48-A0A0-00691B450413}">
      <dsp:nvSpPr>
        <dsp:cNvPr id="0" name=""/>
        <dsp:cNvSpPr/>
      </dsp:nvSpPr>
      <dsp:spPr>
        <a:xfrm>
          <a:off x="0" y="84604"/>
          <a:ext cx="6666833" cy="127149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Improve representative learning in deep models</a:t>
          </a:r>
        </a:p>
      </dsp:txBody>
      <dsp:txXfrm>
        <a:off x="62069" y="146673"/>
        <a:ext cx="6542695" cy="1147359"/>
      </dsp:txXfrm>
    </dsp:sp>
    <dsp:sp modelId="{0ACFF11E-9D68-5E47-BFA6-D078D137B781}">
      <dsp:nvSpPr>
        <dsp:cNvPr id="0" name=""/>
        <dsp:cNvSpPr/>
      </dsp:nvSpPr>
      <dsp:spPr>
        <a:xfrm>
          <a:off x="0" y="1422342"/>
          <a:ext cx="6666833" cy="1271497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Enrich feature variations for traditional models</a:t>
          </a:r>
        </a:p>
      </dsp:txBody>
      <dsp:txXfrm>
        <a:off x="62069" y="1484411"/>
        <a:ext cx="6542695" cy="1147359"/>
      </dsp:txXfrm>
    </dsp:sp>
    <dsp:sp modelId="{132D8C34-DDB1-F845-BB79-3B898836B115}">
      <dsp:nvSpPr>
        <dsp:cNvPr id="0" name=""/>
        <dsp:cNvSpPr/>
      </dsp:nvSpPr>
      <dsp:spPr>
        <a:xfrm>
          <a:off x="0" y="2760080"/>
          <a:ext cx="6666833" cy="1271497"/>
        </a:xfrm>
        <a:prstGeom prst="roundRect">
          <a:avLst/>
        </a:prstGeom>
        <a:gradFill rotWithShape="0">
          <a:gsLst>
            <a:gs pos="0">
              <a:schemeClr val="accent2">
                <a:hueOff val="4295742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2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2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Traditional models focus on structured data rather than complex data modalities like video, audio, and images.</a:t>
          </a:r>
        </a:p>
      </dsp:txBody>
      <dsp:txXfrm>
        <a:off x="62069" y="2822149"/>
        <a:ext cx="6542695" cy="1147359"/>
      </dsp:txXfrm>
    </dsp:sp>
    <dsp:sp modelId="{AF271E94-225F-5E46-83AE-A36D88DDDCE6}">
      <dsp:nvSpPr>
        <dsp:cNvPr id="0" name=""/>
        <dsp:cNvSpPr/>
      </dsp:nvSpPr>
      <dsp:spPr>
        <a:xfrm>
          <a:off x="0" y="4097817"/>
          <a:ext cx="6666833" cy="1271497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Maintaining stable performance on few-shot datasets</a:t>
          </a:r>
        </a:p>
      </dsp:txBody>
      <dsp:txXfrm>
        <a:off x="62069" y="4159886"/>
        <a:ext cx="6542695" cy="1147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D2DA6-60EA-BF49-A005-7EFA3161FF44}">
      <dsp:nvSpPr>
        <dsp:cNvPr id="0" name=""/>
        <dsp:cNvSpPr/>
      </dsp:nvSpPr>
      <dsp:spPr>
        <a:xfrm>
          <a:off x="3286" y="14569"/>
          <a:ext cx="3203971" cy="1058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Primary Inquiry</a:t>
          </a:r>
        </a:p>
      </dsp:txBody>
      <dsp:txXfrm>
        <a:off x="3286" y="14569"/>
        <a:ext cx="3203971" cy="1058394"/>
      </dsp:txXfrm>
    </dsp:sp>
    <dsp:sp modelId="{E9FD37FE-B864-AC46-882E-24843F10D8A9}">
      <dsp:nvSpPr>
        <dsp:cNvPr id="0" name=""/>
        <dsp:cNvSpPr/>
      </dsp:nvSpPr>
      <dsp:spPr>
        <a:xfrm>
          <a:off x="3286" y="1072963"/>
          <a:ext cx="3203971" cy="3263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Can traditional models effectively perform object recognition in small-data scenarios?</a:t>
          </a:r>
        </a:p>
      </dsp:txBody>
      <dsp:txXfrm>
        <a:off x="3286" y="1072963"/>
        <a:ext cx="3203971" cy="3263805"/>
      </dsp:txXfrm>
    </dsp:sp>
    <dsp:sp modelId="{96455DBF-FF63-AA4E-9120-C682276E5563}">
      <dsp:nvSpPr>
        <dsp:cNvPr id="0" name=""/>
        <dsp:cNvSpPr/>
      </dsp:nvSpPr>
      <dsp:spPr>
        <a:xfrm>
          <a:off x="3655814" y="14569"/>
          <a:ext cx="3203971" cy="1058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Comparison Focus</a:t>
          </a:r>
        </a:p>
      </dsp:txBody>
      <dsp:txXfrm>
        <a:off x="3655814" y="14569"/>
        <a:ext cx="3203971" cy="1058394"/>
      </dsp:txXfrm>
    </dsp:sp>
    <dsp:sp modelId="{EC04D5D1-3DDE-B14B-96AA-BA133DC8A5D2}">
      <dsp:nvSpPr>
        <dsp:cNvPr id="0" name=""/>
        <dsp:cNvSpPr/>
      </dsp:nvSpPr>
      <dsp:spPr>
        <a:xfrm>
          <a:off x="3655814" y="1072963"/>
          <a:ext cx="3203971" cy="3263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Evaluate how traditional models perform relative to deep learning methods.</a:t>
          </a:r>
        </a:p>
      </dsp:txBody>
      <dsp:txXfrm>
        <a:off x="3655814" y="1072963"/>
        <a:ext cx="3203971" cy="3263805"/>
      </dsp:txXfrm>
    </dsp:sp>
    <dsp:sp modelId="{18B60508-164F-3F46-AE55-33F1B5575A89}">
      <dsp:nvSpPr>
        <dsp:cNvPr id="0" name=""/>
        <dsp:cNvSpPr/>
      </dsp:nvSpPr>
      <dsp:spPr>
        <a:xfrm>
          <a:off x="7308342" y="14569"/>
          <a:ext cx="3203971" cy="1058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Practical Implications</a:t>
          </a:r>
        </a:p>
      </dsp:txBody>
      <dsp:txXfrm>
        <a:off x="7308342" y="14569"/>
        <a:ext cx="3203971" cy="1058394"/>
      </dsp:txXfrm>
    </dsp:sp>
    <dsp:sp modelId="{3E774D5D-6F91-E748-A959-B8BB52C28ED3}">
      <dsp:nvSpPr>
        <dsp:cNvPr id="0" name=""/>
        <dsp:cNvSpPr/>
      </dsp:nvSpPr>
      <dsp:spPr>
        <a:xfrm>
          <a:off x="7308342" y="1072963"/>
          <a:ext cx="3203971" cy="3263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Identify scenarios where traditional approaches are advantages.</a:t>
          </a:r>
        </a:p>
      </dsp:txBody>
      <dsp:txXfrm>
        <a:off x="7308342" y="1072963"/>
        <a:ext cx="3203971" cy="3263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2179B-C5F4-F242-A8F3-A7016D6FC137}">
      <dsp:nvSpPr>
        <dsp:cNvPr id="0" name=""/>
        <dsp:cNvSpPr/>
      </dsp:nvSpPr>
      <dsp:spPr>
        <a:xfrm>
          <a:off x="8001014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7B9E7-9C0D-7E42-A0F1-A2D6896DBFA3}">
      <dsp:nvSpPr>
        <dsp:cNvPr id="0" name=""/>
        <dsp:cNvSpPr/>
      </dsp:nvSpPr>
      <dsp:spPr>
        <a:xfrm>
          <a:off x="5295203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2BEAF-8CC2-6F46-8856-C4BB8664CE9E}">
      <dsp:nvSpPr>
        <dsp:cNvPr id="0" name=""/>
        <dsp:cNvSpPr/>
      </dsp:nvSpPr>
      <dsp:spPr>
        <a:xfrm>
          <a:off x="2589391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08199-B487-B14D-AD29-9D6E023A2F69}">
      <dsp:nvSpPr>
        <dsp:cNvPr id="0" name=""/>
        <dsp:cNvSpPr/>
      </dsp:nvSpPr>
      <dsp:spPr>
        <a:xfrm>
          <a:off x="1528188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2471D-06DC-BE40-B9A2-55A461C813B2}">
      <dsp:nvSpPr>
        <dsp:cNvPr id="0" name=""/>
        <dsp:cNvSpPr/>
      </dsp:nvSpPr>
      <dsp:spPr>
        <a:xfrm>
          <a:off x="1774171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Limitation </a:t>
          </a:r>
        </a:p>
      </dsp:txBody>
      <dsp:txXfrm>
        <a:off x="1815345" y="274996"/>
        <a:ext cx="2131497" cy="1323444"/>
      </dsp:txXfrm>
    </dsp:sp>
    <dsp:sp modelId="{10EE0597-E12C-334C-BA36-A5B503CFC450}">
      <dsp:nvSpPr>
        <dsp:cNvPr id="0" name=""/>
        <dsp:cNvSpPr/>
      </dsp:nvSpPr>
      <dsp:spPr>
        <a:xfrm>
          <a:off x="1528188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7EF6C-7DE5-A04B-A9ED-5EE66E2AEA8B}">
      <dsp:nvSpPr>
        <dsp:cNvPr id="0" name=""/>
        <dsp:cNvSpPr/>
      </dsp:nvSpPr>
      <dsp:spPr>
        <a:xfrm>
          <a:off x="1774171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Typical real-world datasets are small, unlike massive datasets required by deep learning.</a:t>
          </a:r>
        </a:p>
      </dsp:txBody>
      <dsp:txXfrm>
        <a:off x="1815345" y="2324648"/>
        <a:ext cx="2131497" cy="1323444"/>
      </dsp:txXfrm>
    </dsp:sp>
    <dsp:sp modelId="{79B67681-EF24-FE4F-97A7-6C7514569E9A}">
      <dsp:nvSpPr>
        <dsp:cNvPr id="0" name=""/>
        <dsp:cNvSpPr/>
      </dsp:nvSpPr>
      <dsp:spPr>
        <a:xfrm>
          <a:off x="4234000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5FCFF-F3E0-E547-962A-950C77AFD1D4}">
      <dsp:nvSpPr>
        <dsp:cNvPr id="0" name=""/>
        <dsp:cNvSpPr/>
      </dsp:nvSpPr>
      <dsp:spPr>
        <a:xfrm>
          <a:off x="4479983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Resource Constraints</a:t>
          </a:r>
        </a:p>
      </dsp:txBody>
      <dsp:txXfrm>
        <a:off x="4521157" y="274996"/>
        <a:ext cx="2131497" cy="1323444"/>
      </dsp:txXfrm>
    </dsp:sp>
    <dsp:sp modelId="{9A8FE088-B054-0442-95FE-183CC3A0448F}">
      <dsp:nvSpPr>
        <dsp:cNvPr id="0" name=""/>
        <dsp:cNvSpPr/>
      </dsp:nvSpPr>
      <dsp:spPr>
        <a:xfrm>
          <a:off x="4234000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DE92B-5938-3E41-ACD5-3F92C3B81853}">
      <dsp:nvSpPr>
        <dsp:cNvPr id="0" name=""/>
        <dsp:cNvSpPr/>
      </dsp:nvSpPr>
      <dsp:spPr>
        <a:xfrm>
          <a:off x="4479983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Deep learning models demand high computational power often unavailable in constrained settings.</a:t>
          </a:r>
        </a:p>
      </dsp:txBody>
      <dsp:txXfrm>
        <a:off x="4521157" y="2324648"/>
        <a:ext cx="2131497" cy="1323444"/>
      </dsp:txXfrm>
    </dsp:sp>
    <dsp:sp modelId="{E721EFFF-0F59-CB47-A259-76C7D1228E1B}">
      <dsp:nvSpPr>
        <dsp:cNvPr id="0" name=""/>
        <dsp:cNvSpPr/>
      </dsp:nvSpPr>
      <dsp:spPr>
        <a:xfrm>
          <a:off x="6939811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0C48C-5F7C-2A4E-AD2E-5C846EDF458B}">
      <dsp:nvSpPr>
        <dsp:cNvPr id="0" name=""/>
        <dsp:cNvSpPr/>
      </dsp:nvSpPr>
      <dsp:spPr>
        <a:xfrm>
          <a:off x="7185794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Relevance of Traditional Models</a:t>
          </a:r>
        </a:p>
      </dsp:txBody>
      <dsp:txXfrm>
        <a:off x="7226968" y="274996"/>
        <a:ext cx="2131497" cy="1323444"/>
      </dsp:txXfrm>
    </dsp:sp>
    <dsp:sp modelId="{7D125E57-41EE-434D-B5C0-776B3ED75E6D}">
      <dsp:nvSpPr>
        <dsp:cNvPr id="0" name=""/>
        <dsp:cNvSpPr/>
      </dsp:nvSpPr>
      <dsp:spPr>
        <a:xfrm>
          <a:off x="6939811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89851-B35F-2848-986D-68F523355F17}">
      <dsp:nvSpPr>
        <dsp:cNvPr id="0" name=""/>
        <dsp:cNvSpPr/>
      </dsp:nvSpPr>
      <dsp:spPr>
        <a:xfrm>
          <a:off x="7185794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Traditional models remain practical under data and resource limitations.</a:t>
          </a:r>
        </a:p>
      </dsp:txBody>
      <dsp:txXfrm>
        <a:off x="7226968" y="2324648"/>
        <a:ext cx="2131497" cy="1323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626A4-E7EF-4D81-8FD7-BEE10AD0E1A6}">
      <dsp:nvSpPr>
        <dsp:cNvPr id="0" name=""/>
        <dsp:cNvSpPr/>
      </dsp:nvSpPr>
      <dsp:spPr>
        <a:xfrm>
          <a:off x="0" y="531"/>
          <a:ext cx="647699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CBFD7-44F0-4CF1-AEE6-326CB47B227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0B060-8844-4E6C-9829-6E07244F73F2}">
      <dsp:nvSpPr>
        <dsp:cNvPr id="0" name=""/>
        <dsp:cNvSpPr/>
      </dsp:nvSpPr>
      <dsp:spPr>
        <a:xfrm>
          <a:off x="1435590" y="531"/>
          <a:ext cx="504140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Capability Analysis: </a:t>
          </a:r>
          <a:r>
            <a:rPr lang="en-US" sz="2100" kern="1200" dirty="0"/>
            <a:t>Examine whether traditional models can effectively learn visual features.</a:t>
          </a:r>
        </a:p>
      </dsp:txBody>
      <dsp:txXfrm>
        <a:off x="1435590" y="531"/>
        <a:ext cx="5041408" cy="1242935"/>
      </dsp:txXfrm>
    </dsp:sp>
    <dsp:sp modelId="{86848537-54DB-43F2-9E21-D536F67365DA}">
      <dsp:nvSpPr>
        <dsp:cNvPr id="0" name=""/>
        <dsp:cNvSpPr/>
      </dsp:nvSpPr>
      <dsp:spPr>
        <a:xfrm>
          <a:off x="0" y="1554201"/>
          <a:ext cx="647699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42CF4-12E8-4550-B283-614613FDA98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04A3E-8C7B-44F0-8032-276E0DCCA219}">
      <dsp:nvSpPr>
        <dsp:cNvPr id="0" name=""/>
        <dsp:cNvSpPr/>
      </dsp:nvSpPr>
      <dsp:spPr>
        <a:xfrm>
          <a:off x="1435590" y="1554201"/>
          <a:ext cx="504140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Limitations Study: </a:t>
          </a:r>
          <a:r>
            <a:rPr lang="en-US" sz="2100" kern="1200" dirty="0"/>
            <a:t>Identify specific challenges preventing traditional models from matching deep learning.</a:t>
          </a:r>
        </a:p>
      </dsp:txBody>
      <dsp:txXfrm>
        <a:off x="1435590" y="1554201"/>
        <a:ext cx="5041408" cy="1242935"/>
      </dsp:txXfrm>
    </dsp:sp>
    <dsp:sp modelId="{FC402B29-5360-401F-ADAB-D2AB6BCE92C7}">
      <dsp:nvSpPr>
        <dsp:cNvPr id="0" name=""/>
        <dsp:cNvSpPr/>
      </dsp:nvSpPr>
      <dsp:spPr>
        <a:xfrm>
          <a:off x="0" y="3107870"/>
          <a:ext cx="647699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52002-66E4-4E10-8784-D4DEAEB83FC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5FEFA-EF4C-4648-A755-FB9E9D3E8649}">
      <dsp:nvSpPr>
        <dsp:cNvPr id="0" name=""/>
        <dsp:cNvSpPr/>
      </dsp:nvSpPr>
      <dsp:spPr>
        <a:xfrm>
          <a:off x="1435590" y="3107870"/>
          <a:ext cx="504140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Performance Benchmarking: </a:t>
          </a:r>
          <a:r>
            <a:rPr lang="en-US" sz="2100" kern="1200" dirty="0"/>
            <a:t>Measure classification accuracy using CIFAR-10 for SVC and RFC.</a:t>
          </a:r>
        </a:p>
      </dsp:txBody>
      <dsp:txXfrm>
        <a:off x="1435590" y="3107870"/>
        <a:ext cx="5041408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BEF5F-53DC-4043-8159-C709B4AAC5EF}">
      <dsp:nvSpPr>
        <dsp:cNvPr id="0" name=""/>
        <dsp:cNvSpPr/>
      </dsp:nvSpPr>
      <dsp:spPr>
        <a:xfrm rot="5400000">
          <a:off x="6955336" y="-2900619"/>
          <a:ext cx="951174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Finds optimal hyperplanes in high-dimensional space to separate classes.</a:t>
          </a:r>
        </a:p>
      </dsp:txBody>
      <dsp:txXfrm rot="-5400000">
        <a:off x="3934018" y="167131"/>
        <a:ext cx="6947378" cy="858310"/>
      </dsp:txXfrm>
    </dsp:sp>
    <dsp:sp modelId="{8D890323-3B8C-C546-BD67-6F28C91E6EEE}">
      <dsp:nvSpPr>
        <dsp:cNvPr id="0" name=""/>
        <dsp:cNvSpPr/>
      </dsp:nvSpPr>
      <dsp:spPr>
        <a:xfrm>
          <a:off x="0" y="1801"/>
          <a:ext cx="3934018" cy="11889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Support Vector Classifier (SVC)</a:t>
          </a:r>
        </a:p>
      </dsp:txBody>
      <dsp:txXfrm>
        <a:off x="58041" y="59842"/>
        <a:ext cx="3817936" cy="1072886"/>
      </dsp:txXfrm>
    </dsp:sp>
    <dsp:sp modelId="{CDD7A4D2-1DB0-3C4A-90A0-4A737C24FE34}">
      <dsp:nvSpPr>
        <dsp:cNvPr id="0" name=""/>
        <dsp:cNvSpPr/>
      </dsp:nvSpPr>
      <dsp:spPr>
        <a:xfrm rot="5400000">
          <a:off x="6955336" y="-1652202"/>
          <a:ext cx="951174" cy="6993810"/>
        </a:xfrm>
        <a:prstGeom prst="round2Same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Ensemble of decision trees trained on random subsets to improve generalization.</a:t>
          </a:r>
        </a:p>
      </dsp:txBody>
      <dsp:txXfrm rot="-5400000">
        <a:off x="3934018" y="1415548"/>
        <a:ext cx="6947378" cy="858310"/>
      </dsp:txXfrm>
    </dsp:sp>
    <dsp:sp modelId="{54D6632D-C098-4342-BED6-289A78CCDFFA}">
      <dsp:nvSpPr>
        <dsp:cNvPr id="0" name=""/>
        <dsp:cNvSpPr/>
      </dsp:nvSpPr>
      <dsp:spPr>
        <a:xfrm>
          <a:off x="0" y="1250218"/>
          <a:ext cx="3934018" cy="1188968"/>
        </a:xfrm>
        <a:prstGeom prst="round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Random Forest Classifier (RFC)</a:t>
          </a:r>
        </a:p>
      </dsp:txBody>
      <dsp:txXfrm>
        <a:off x="58041" y="1308259"/>
        <a:ext cx="3817936" cy="1072886"/>
      </dsp:txXfrm>
    </dsp:sp>
    <dsp:sp modelId="{481924E1-D164-6346-8B97-F84C43655C9A}">
      <dsp:nvSpPr>
        <dsp:cNvPr id="0" name=""/>
        <dsp:cNvSpPr/>
      </dsp:nvSpPr>
      <dsp:spPr>
        <a:xfrm rot="5400000">
          <a:off x="6955336" y="-403785"/>
          <a:ext cx="951174" cy="6993810"/>
        </a:xfrm>
        <a:prstGeom prst="round2Same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These models are interpretable, computationally efficient, and require less data.</a:t>
          </a:r>
        </a:p>
      </dsp:txBody>
      <dsp:txXfrm rot="-5400000">
        <a:off x="3934018" y="2663965"/>
        <a:ext cx="6947378" cy="858310"/>
      </dsp:txXfrm>
    </dsp:sp>
    <dsp:sp modelId="{C717B821-0880-914D-894F-8663E89AB333}">
      <dsp:nvSpPr>
        <dsp:cNvPr id="0" name=""/>
        <dsp:cNvSpPr/>
      </dsp:nvSpPr>
      <dsp:spPr>
        <a:xfrm>
          <a:off x="0" y="2498635"/>
          <a:ext cx="3934018" cy="1188968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Selection Rationale</a:t>
          </a:r>
        </a:p>
      </dsp:txBody>
      <dsp:txXfrm>
        <a:off x="58041" y="2556676"/>
        <a:ext cx="3817936" cy="10728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2E4B2-C778-4EC3-8714-BD1A9DB7D0A7}">
      <dsp:nvSpPr>
        <dsp:cNvPr id="0" name=""/>
        <dsp:cNvSpPr/>
      </dsp:nvSpPr>
      <dsp:spPr>
        <a:xfrm>
          <a:off x="3564" y="427531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1E6C1-266B-4AC7-8435-387ABE8D2EAD}">
      <dsp:nvSpPr>
        <dsp:cNvPr id="0" name=""/>
        <dsp:cNvSpPr/>
      </dsp:nvSpPr>
      <dsp:spPr>
        <a:xfrm>
          <a:off x="3564" y="1811376"/>
          <a:ext cx="3375000" cy="75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Support Vector Classifier (SVC)</a:t>
          </a:r>
        </a:p>
      </dsp:txBody>
      <dsp:txXfrm>
        <a:off x="3564" y="1811376"/>
        <a:ext cx="3375000" cy="759375"/>
      </dsp:txXfrm>
    </dsp:sp>
    <dsp:sp modelId="{DA63B7BD-CF40-439C-B9E1-047D45846000}">
      <dsp:nvSpPr>
        <dsp:cNvPr id="0" name=""/>
        <dsp:cNvSpPr/>
      </dsp:nvSpPr>
      <dsp:spPr>
        <a:xfrm>
          <a:off x="3564" y="2664982"/>
          <a:ext cx="3375000" cy="2474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SVC uses kernel function (e.g. </a:t>
          </a:r>
          <a:r>
            <a:rPr lang="en-US" sz="1800" kern="1200" dirty="0">
              <a:effectLst/>
            </a:rPr>
            <a:t>Radial Basis Function, polynomial</a:t>
          </a:r>
          <a:r>
            <a:rPr lang="en-US" sz="1800" kern="1200" dirty="0"/>
            <a:t>) to do field transformation for linear separation.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sz="1700" b="1" i="1" kern="1200" smtClean="0">
                        <a:effectLst/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𝟏</m:t>
                    </m:r>
                  </m:num>
                  <m:den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𝟐</m:t>
                    </m:r>
                  </m:den>
                </m:f>
                <m:sSup>
                  <m:sSupPr>
                    <m:ctrlP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</m:ctrlPr>
                  </m:sSupPr>
                  <m:e>
                    <m:d>
                      <m:dPr>
                        <m:begChr m:val="|"/>
                        <m:endChr m:val="|"/>
                        <m:ctrlPr>
                          <a:rPr lang="en-US" sz="1700" b="1" i="1" kern="120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700" b="1" i="1" kern="12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b="1" i="1" kern="1200">
                                <a:effectLst/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d>
                  </m:e>
                  <m:sup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𝟐</m:t>
                    </m:r>
                  </m:sup>
                </m:sSup>
                <m:r>
                  <a:rPr lang="en-US" sz="1700" b="1" i="1" kern="1200">
                    <a:effectLst/>
                    <a:latin typeface="Cambria Math" panose="02040503050406030204" pitchFamily="18" charset="0"/>
                  </a:rPr>
                  <m:t>+</m:t>
                </m:r>
                <m:r>
                  <a:rPr lang="en-US" sz="1700" b="1" i="1" kern="1200">
                    <a:effectLst/>
                    <a:latin typeface="Cambria Math" panose="02040503050406030204" pitchFamily="18" charset="0"/>
                  </a:rPr>
                  <m:t>𝑪</m:t>
                </m:r>
                <m:nary>
                  <m:naryPr>
                    <m:chr m:val="∑"/>
                    <m:ctrlP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𝟏</m:t>
                    </m:r>
                  </m:sub>
                  <m:sup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𝒏</m:t>
                    </m:r>
                  </m:sup>
                  <m:e>
                    <m:sSub>
                      <m:sSubPr>
                        <m:ctrlPr>
                          <a:rPr lang="en-US" sz="1700" b="1" i="1" kern="12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 kern="1200">
                            <a:effectLst/>
                            <a:latin typeface="Cambria Math" panose="02040503050406030204" pitchFamily="18" charset="0"/>
                          </a:rPr>
                          <m:t>𝛏</m:t>
                        </m:r>
                      </m:e>
                      <m:sub>
                        <m:r>
                          <a:rPr lang="en-US" sz="1700" b="1" i="1" kern="1200">
                            <a:effectLst/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e>
                </m:nary>
              </m:oMath>
            </m:oMathPara>
          </a14:m>
          <a:endParaRPr lang="en-US" sz="1700" kern="1200" dirty="0"/>
        </a:p>
      </dsp:txBody>
      <dsp:txXfrm>
        <a:off x="3564" y="2664982"/>
        <a:ext cx="3375000" cy="2474069"/>
      </dsp:txXfrm>
    </dsp:sp>
    <dsp:sp modelId="{E4EF7540-52C2-46EC-A048-5D55C0B4ECDC}">
      <dsp:nvSpPr>
        <dsp:cNvPr id="0" name=""/>
        <dsp:cNvSpPr/>
      </dsp:nvSpPr>
      <dsp:spPr>
        <a:xfrm>
          <a:off x="3969189" y="427531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92116-85B4-4E2B-967A-220115D4F74C}">
      <dsp:nvSpPr>
        <dsp:cNvPr id="0" name=""/>
        <dsp:cNvSpPr/>
      </dsp:nvSpPr>
      <dsp:spPr>
        <a:xfrm>
          <a:off x="3969189" y="1811376"/>
          <a:ext cx="3375000" cy="75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Random Forest Classifier (RFC)</a:t>
          </a:r>
        </a:p>
      </dsp:txBody>
      <dsp:txXfrm>
        <a:off x="3969189" y="1811376"/>
        <a:ext cx="3375000" cy="759375"/>
      </dsp:txXfrm>
    </dsp:sp>
    <dsp:sp modelId="{9161C965-804D-442E-B8F0-8D387CF3943E}">
      <dsp:nvSpPr>
        <dsp:cNvPr id="0" name=""/>
        <dsp:cNvSpPr/>
      </dsp:nvSpPr>
      <dsp:spPr>
        <a:xfrm>
          <a:off x="3969189" y="2664982"/>
          <a:ext cx="3375000" cy="2474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RFC </a:t>
          </a:r>
          <a:r>
            <a:rPr lang="en-US" sz="2000" kern="1200" dirty="0">
              <a:effectLst/>
            </a:rPr>
            <a:t>follows three steps: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kern="1200" dirty="0">
              <a:effectLst/>
              <a:highlight>
                <a:srgbClr val="FFFFFF"/>
              </a:highlight>
            </a:rPr>
            <a:t>bootstrap sampling for each tree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kern="1200" dirty="0">
              <a:effectLst/>
              <a:highlight>
                <a:srgbClr val="FFFFFF"/>
              </a:highlight>
            </a:rPr>
            <a:t>randomized construct each tree (maximizes information gain or entropy to split each node)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kern="1200" dirty="0">
              <a:effectLst/>
              <a:highlight>
                <a:srgbClr val="FFFFFF"/>
              </a:highlight>
            </a:rPr>
            <a:t>majority voting for prediction</a:t>
          </a:r>
        </a:p>
      </dsp:txBody>
      <dsp:txXfrm>
        <a:off x="3969189" y="2664982"/>
        <a:ext cx="3375000" cy="24740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82474-66C5-4C77-A0A1-5F396DAB1076}">
      <dsp:nvSpPr>
        <dsp:cNvPr id="0" name=""/>
        <dsp:cNvSpPr/>
      </dsp:nvSpPr>
      <dsp:spPr>
        <a:xfrm>
          <a:off x="1061437" y="942050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E2802-16F7-47D2-B199-E8270047B9E4}">
      <dsp:nvSpPr>
        <dsp:cNvPr id="0" name=""/>
        <dsp:cNvSpPr/>
      </dsp:nvSpPr>
      <dsp:spPr>
        <a:xfrm>
          <a:off x="1582" y="218270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/>
            <a:t>Dataset Size</a:t>
          </a:r>
          <a:endParaRPr lang="en-US" sz="3100" kern="1200"/>
        </a:p>
      </dsp:txBody>
      <dsp:txXfrm>
        <a:off x="1582" y="2182707"/>
        <a:ext cx="3261093" cy="489164"/>
      </dsp:txXfrm>
    </dsp:sp>
    <dsp:sp modelId="{69FE2B2D-7D16-417C-BE95-D37C148DD32D}">
      <dsp:nvSpPr>
        <dsp:cNvPr id="0" name=""/>
        <dsp:cNvSpPr/>
      </dsp:nvSpPr>
      <dsp:spPr>
        <a:xfrm>
          <a:off x="1582" y="2718045"/>
          <a:ext cx="3261093" cy="53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60,000 color images in 10 classes with 6,000 images per class.</a:t>
          </a:r>
        </a:p>
      </dsp:txBody>
      <dsp:txXfrm>
        <a:off x="1582" y="2718045"/>
        <a:ext cx="3261093" cy="532708"/>
      </dsp:txXfrm>
    </dsp:sp>
    <dsp:sp modelId="{3B3B841F-3C59-40B6-A2EF-6D15AF1A740F}">
      <dsp:nvSpPr>
        <dsp:cNvPr id="0" name=""/>
        <dsp:cNvSpPr/>
      </dsp:nvSpPr>
      <dsp:spPr>
        <a:xfrm>
          <a:off x="4893223" y="942050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52EE9-76BE-4CC8-AB52-850D928E4A32}">
      <dsp:nvSpPr>
        <dsp:cNvPr id="0" name=""/>
        <dsp:cNvSpPr/>
      </dsp:nvSpPr>
      <dsp:spPr>
        <a:xfrm>
          <a:off x="3833367" y="218270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/>
            <a:t>Image Format</a:t>
          </a:r>
          <a:endParaRPr lang="en-US" sz="3100" kern="1200"/>
        </a:p>
      </dsp:txBody>
      <dsp:txXfrm>
        <a:off x="3833367" y="2182707"/>
        <a:ext cx="3261093" cy="489164"/>
      </dsp:txXfrm>
    </dsp:sp>
    <dsp:sp modelId="{034F8D6F-84F5-4FC6-9284-285ACDF3CFB3}">
      <dsp:nvSpPr>
        <dsp:cNvPr id="0" name=""/>
        <dsp:cNvSpPr/>
      </dsp:nvSpPr>
      <dsp:spPr>
        <a:xfrm>
          <a:off x="3833367" y="2718045"/>
          <a:ext cx="3261093" cy="53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Each image is 32x32 pixels with 3 RGB channels.</a:t>
          </a:r>
        </a:p>
      </dsp:txBody>
      <dsp:txXfrm>
        <a:off x="3833367" y="2718045"/>
        <a:ext cx="3261093" cy="532708"/>
      </dsp:txXfrm>
    </dsp:sp>
    <dsp:sp modelId="{80E290B5-9650-42BF-A34D-664F24F3C8CF}">
      <dsp:nvSpPr>
        <dsp:cNvPr id="0" name=""/>
        <dsp:cNvSpPr/>
      </dsp:nvSpPr>
      <dsp:spPr>
        <a:xfrm>
          <a:off x="8725008" y="942050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98011-568A-4A2E-A75A-5F9B6E8813B2}">
      <dsp:nvSpPr>
        <dsp:cNvPr id="0" name=""/>
        <dsp:cNvSpPr/>
      </dsp:nvSpPr>
      <dsp:spPr>
        <a:xfrm>
          <a:off x="7665152" y="218270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/>
            <a:t>Purpose</a:t>
          </a:r>
          <a:endParaRPr lang="en-US" sz="3100" kern="1200"/>
        </a:p>
      </dsp:txBody>
      <dsp:txXfrm>
        <a:off x="7665152" y="2182707"/>
        <a:ext cx="3261093" cy="489164"/>
      </dsp:txXfrm>
    </dsp:sp>
    <dsp:sp modelId="{3A148565-B465-40D9-A2A1-0FB6FB2555DC}">
      <dsp:nvSpPr>
        <dsp:cNvPr id="0" name=""/>
        <dsp:cNvSpPr/>
      </dsp:nvSpPr>
      <dsp:spPr>
        <a:xfrm>
          <a:off x="7665152" y="2718045"/>
          <a:ext cx="3261093" cy="53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Widely used for benchmarking object recognition models.</a:t>
          </a:r>
        </a:p>
      </dsp:txBody>
      <dsp:txXfrm>
        <a:off x="7665152" y="2718045"/>
        <a:ext cx="3261093" cy="5327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626A4-E7EF-4D81-8FD7-BEE10AD0E1A6}">
      <dsp:nvSpPr>
        <dsp:cNvPr id="0" name=""/>
        <dsp:cNvSpPr/>
      </dsp:nvSpPr>
      <dsp:spPr>
        <a:xfrm>
          <a:off x="0" y="531"/>
          <a:ext cx="647699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CBFD7-44F0-4CF1-AEE6-326CB47B227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0B060-8844-4E6C-9829-6E07244F73F2}">
      <dsp:nvSpPr>
        <dsp:cNvPr id="0" name=""/>
        <dsp:cNvSpPr/>
      </dsp:nvSpPr>
      <dsp:spPr>
        <a:xfrm>
          <a:off x="1435590" y="531"/>
          <a:ext cx="504140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Animal Classes: </a:t>
          </a:r>
          <a:r>
            <a:rPr lang="en-US" sz="2500" kern="1200" dirty="0"/>
            <a:t>Includes bird, cat, deer, dog, frog, horse.</a:t>
          </a:r>
        </a:p>
      </dsp:txBody>
      <dsp:txXfrm>
        <a:off x="1435590" y="531"/>
        <a:ext cx="5041408" cy="1242935"/>
      </dsp:txXfrm>
    </dsp:sp>
    <dsp:sp modelId="{86848537-54DB-43F2-9E21-D536F67365DA}">
      <dsp:nvSpPr>
        <dsp:cNvPr id="0" name=""/>
        <dsp:cNvSpPr/>
      </dsp:nvSpPr>
      <dsp:spPr>
        <a:xfrm>
          <a:off x="0" y="1554201"/>
          <a:ext cx="647699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42CF4-12E8-4550-B283-614613FDA98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04A3E-8C7B-44F0-8032-276E0DCCA219}">
      <dsp:nvSpPr>
        <dsp:cNvPr id="0" name=""/>
        <dsp:cNvSpPr/>
      </dsp:nvSpPr>
      <dsp:spPr>
        <a:xfrm>
          <a:off x="1435590" y="1554201"/>
          <a:ext cx="504140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Vehicle Classes: </a:t>
          </a:r>
          <a:r>
            <a:rPr lang="en-US" sz="2500" kern="1200" dirty="0"/>
            <a:t>Includes airplane, automobile, ship, truck.</a:t>
          </a:r>
        </a:p>
      </dsp:txBody>
      <dsp:txXfrm>
        <a:off x="1435590" y="1554201"/>
        <a:ext cx="5041408" cy="1242935"/>
      </dsp:txXfrm>
    </dsp:sp>
    <dsp:sp modelId="{FC402B29-5360-401F-ADAB-D2AB6BCE92C7}">
      <dsp:nvSpPr>
        <dsp:cNvPr id="0" name=""/>
        <dsp:cNvSpPr/>
      </dsp:nvSpPr>
      <dsp:spPr>
        <a:xfrm>
          <a:off x="0" y="3107870"/>
          <a:ext cx="647699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52002-66E4-4E10-8784-D4DEAEB83FC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5FEFA-EF4C-4648-A755-FB9E9D3E8649}">
      <dsp:nvSpPr>
        <dsp:cNvPr id="0" name=""/>
        <dsp:cNvSpPr/>
      </dsp:nvSpPr>
      <dsp:spPr>
        <a:xfrm>
          <a:off x="1435590" y="3107870"/>
          <a:ext cx="504140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Class Balance: </a:t>
          </a:r>
          <a:r>
            <a:rPr lang="en-US" sz="2500" kern="1200" dirty="0"/>
            <a:t>Each class has an equal number of images: 6,000.</a:t>
          </a:r>
        </a:p>
      </dsp:txBody>
      <dsp:txXfrm>
        <a:off x="1435590" y="3107870"/>
        <a:ext cx="5041408" cy="12429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A589D-C251-4C41-8D69-B15406A6DAC3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Random rotation (+-20</a:t>
          </a:r>
          <a:r>
            <a:rPr lang="en-US" sz="2600" kern="1200" baseline="30000" dirty="0"/>
            <a:t>o</a:t>
          </a:r>
          <a:r>
            <a:rPr lang="en-US" sz="2600" kern="1200" dirty="0"/>
            <a:t>), flipping, and Gaussian noise added to boost robustness.</a:t>
          </a:r>
        </a:p>
      </dsp:txBody>
      <dsp:txXfrm rot="-5400000">
        <a:off x="3785616" y="197117"/>
        <a:ext cx="6675221" cy="1012303"/>
      </dsp:txXfrm>
    </dsp:sp>
    <dsp:sp modelId="{DB24A0DF-7D28-7346-809E-E5D4DE45D4E6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Augmentation Techniques</a:t>
          </a:r>
        </a:p>
      </dsp:txBody>
      <dsp:txXfrm>
        <a:off x="68454" y="70578"/>
        <a:ext cx="3648708" cy="1265378"/>
      </dsp:txXfrm>
    </dsp:sp>
    <dsp:sp modelId="{FDC193E0-27C4-5A4B-A268-FD131F6D5B33}">
      <dsp:nvSpPr>
        <dsp:cNvPr id="0" name=""/>
        <dsp:cNvSpPr/>
      </dsp:nvSpPr>
      <dsp:spPr>
        <a:xfrm rot="5400000">
          <a:off x="6589693" y="-1189322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Applied z-score normalization after flattening images from 3D to 1D.</a:t>
          </a:r>
        </a:p>
      </dsp:txBody>
      <dsp:txXfrm rot="-5400000">
        <a:off x="3785616" y="1669518"/>
        <a:ext cx="6675221" cy="1012303"/>
      </dsp:txXfrm>
    </dsp:sp>
    <dsp:sp modelId="{19A0A518-4F50-1F4C-A8AB-F12E11CC6EBC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Normalization</a:t>
          </a:r>
        </a:p>
      </dsp:txBody>
      <dsp:txXfrm>
        <a:off x="68454" y="1542979"/>
        <a:ext cx="3648708" cy="1265378"/>
      </dsp:txXfrm>
    </dsp:sp>
    <dsp:sp modelId="{3A9653D0-1781-F742-B9F5-689DBDD68A0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Increase generalization and reduce overfitting for traditional classifiers.</a:t>
          </a:r>
        </a:p>
      </dsp:txBody>
      <dsp:txXfrm rot="-5400000">
        <a:off x="3785616" y="3141918"/>
        <a:ext cx="6675221" cy="1012303"/>
      </dsp:txXfrm>
    </dsp:sp>
    <dsp:sp modelId="{A3E9D771-BA90-EF41-9D4F-818A7EDD1718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Goal of Preprocessing</a:t>
          </a:r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09CC3-C547-A842-BBC3-8856139327C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B5CCC-E292-F544-9421-E54EC79AD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44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 achieved 56.03% accuracy, around 10% higher than RFC’s result, 47.12%. Hence, SVC performs better than RFC on the CIFAR-10 dataset. </a:t>
            </a:r>
            <a:endParaRPr lang="en-US" sz="18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0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2FBE0-F35A-9D14-0CF5-B01FCF649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5A1DCB-37B3-67D0-6D7E-7673D1A0C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23AAE9-26AE-07D4-48CD-DF342B003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 achieved 56.03% accuracy, around 10% higher than RFC’s result, 47.12%. Hence, SVC performs better than RFC on the CIFAR-10 dataset. </a:t>
            </a:r>
            <a:endParaRPr lang="en-US" sz="18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81BA1-8D4B-C2F7-EA33-C00945F44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3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D8D3-0D4E-0B7C-C7FA-350988FD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63B962-EA66-435D-4429-B01771E6F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17925-0774-87CD-EB4D-54D2E5C8C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 achieved 56.03% accuracy, around 10% higher than RFC’s result, 47.12%. Hence, SVC performs better than RFC on the CIFAR-10 dataset. </a:t>
            </a:r>
            <a:endParaRPr lang="en-US" sz="18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4056E-B8A4-6027-7519-B245F1A70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6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62820-ADD8-5EF6-A997-ED748A3B8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9EA112-471B-B8FA-5222-88FC95D45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0CB788-34E3-360B-745D-650EE76B8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 achieved 56.03% accuracy, around 10% higher than RFC’s result, 47.12%. Hence, SVC performs better than RFC on the CIFAR-10 dataset. </a:t>
            </a:r>
            <a:endParaRPr lang="en-US" sz="18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4140B-B84B-9E7E-52D3-66C78C3BD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8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Deep learning models (</a:t>
            </a:r>
            <a:r>
              <a:rPr lang="en-US" sz="1200" dirty="0" err="1"/>
              <a:t>ViT</a:t>
            </a:r>
            <a:r>
              <a:rPr lang="en-US" sz="1200" dirty="0"/>
              <a:t>‑H/14, DINOv2) achieve 99.5% SOTA results with 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632M and 1.1B tunable parameters</a:t>
            </a:r>
            <a:r>
              <a:rPr lang="en-US" sz="1000" dirty="0">
                <a:effectLst/>
              </a:rPr>
              <a:t>.</a:t>
            </a:r>
            <a:endParaRPr lang="en-US" sz="1200" dirty="0"/>
          </a:p>
          <a:p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 and RFC reach </a:t>
            </a:r>
            <a:r>
              <a:rPr lang="en-US" sz="1200" dirty="0"/>
              <a:t>56.03% and 47.12% accuracy by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possessing 5 (C, kernel, gamma,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10+ 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etc.) tunable parameters</a:t>
            </a:r>
            <a:r>
              <a:rPr lang="en-US" sz="10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7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A771-F337-5304-92AB-64F690E5E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DB555-58F1-FF7F-6E6A-10BE8927C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769A-C391-F1D1-472E-02AB87BB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08A66-CF8F-4E4B-3623-9F3B8233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B3846-0E4E-7EB1-0367-C89A0429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891E-EF8D-849C-5245-DF31886B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09CCB-2246-A2E7-1719-101A60459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4A5F-C359-4B75-C913-F033F2B3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47E25-A14A-A23F-8B09-91946BEF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3298E-D1AB-D60B-613F-81BA420D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0E2BD-0958-52FB-8D78-3A0F07B15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188A1-DD90-E6C2-E34C-C39F82FA5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7917-5F4B-C524-0E6B-EEE8461C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EC4FD-A9C2-0F8D-7D7C-18AB95CD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1A93-387A-1C56-1931-1BFCC84D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1FC6-EB8D-4E99-21C7-82C82D1C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7C3A-37D1-257C-D76C-4B2650C4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88B2-B5A4-FCC7-2D27-EBC61B4B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29C3-A0F5-E008-A042-684F6C9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C419-F356-5C91-71DA-ACF5A3CC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7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93D2-3568-67D0-9DE1-21557875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8C2B-9D92-6734-913E-3AD1CDA94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79F15-0262-617C-4B49-E726BEDE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E541-4A73-CD2A-98E2-0A9EE82D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6182E-453C-1539-3668-616EE1E0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524F-712B-16F8-DC85-5C06A61C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2A77-2D13-DA0D-5482-EC2A352F0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74532-D010-219F-4947-434FFFDE1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9A873-B61B-3D95-07CA-7A12D230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4BC83-C0A4-3DDE-EB47-A00B950E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140F8-98D7-9A8B-C65A-06629932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8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C088-8809-EF45-A5BC-5D342723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0C89A-94B5-7AB3-C319-454EAAB87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40547-967B-9FCE-94D6-EABD2ECE7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6116F-F522-111C-92B2-17E6FEEF5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40891-1C0C-C27A-E284-1C2943A47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1596A-511F-E65D-8052-7420E9D0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3863B-ACBD-DDB7-A326-92CA9BE9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22914-DEEE-6F0E-CF12-4CA5961B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C62F-9049-1F8C-52F7-E345981D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C0046-EC77-173F-7110-3750479F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F1B6A-8628-1568-FA65-874348E2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F407E-49BD-C6FE-69BA-3A064084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CCC36-E9F9-7621-6BFC-455152AC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953E2-7C15-E685-9942-984F48F0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DC4F1-A8B6-34C6-EFFF-AA2069CE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2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DEA6-625D-14C7-204F-EA6D2BB1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A5D6-DD0F-9825-7D26-8CE820AC2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84567-1B3F-7FAC-D189-FC8A7A116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81761-ADE2-05C5-2972-68FE97B6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8EE40-6E8C-9881-D801-9520810E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BEC90-3031-69C9-95DF-F4760EEC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2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A9B5-061D-3309-7D5A-A0FA3DF6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E48B5-A919-AF11-2A66-7B9F6F9F3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4E726-BB4F-AED5-0AFE-3D9822B9B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FD066-44E1-20AB-D82B-6E06B514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854A7-7097-5008-0CA8-78FC6597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FA778-366E-EE1F-4A2F-6929E433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A5B1E-FBFE-4F0D-B159-70251B19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7AD20-7D43-2A57-3C32-10785C5A1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351D-D8C4-F1C3-E998-36AF014F6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DE0C-52B7-79AB-544A-AC6363A66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AFF3-061C-594B-B2E5-68C707C26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094EC-0BDC-591A-8C50-10831BB21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Object Recognition with Traditional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E0D74-315B-6B72-CB25-80BA58E44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COMP 4447 Midterm Presentation</a:t>
            </a:r>
          </a:p>
          <a:p>
            <a:pPr algn="l"/>
            <a:r>
              <a:rPr lang="en-US" dirty="0"/>
              <a:t>Jian Sun</a:t>
            </a:r>
          </a:p>
        </p:txBody>
      </p:sp>
    </p:spTree>
    <p:extLst>
      <p:ext uri="{BB962C8B-B14F-4D97-AF65-F5344CB8AC3E}">
        <p14:creationId xmlns:p14="http://schemas.microsoft.com/office/powerpoint/2010/main" val="39857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D9D71-462A-EB10-7677-1A6987F5C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5FA4-0E47-87B0-3DAB-3CC684A3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</a:t>
            </a:r>
            <a:br>
              <a:rPr lang="en-US" dirty="0"/>
            </a:br>
            <a:r>
              <a:rPr lang="en-US" sz="31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Enhancing Image Input Quality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131DCE6-73A8-DBB8-5384-0476AC860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639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900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D0DF-64D3-07DF-F7B6-2E8C4E92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Experimental Design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79C2F71-FB50-1EBC-6E3A-876B3397C4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2980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159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75" y="4683969"/>
            <a:ext cx="4685857" cy="1465973"/>
          </a:xfrm>
        </p:spPr>
        <p:txBody>
          <a:bodyPr anchor="t">
            <a:normAutofit/>
          </a:bodyPr>
          <a:lstStyle/>
          <a:p>
            <a:r>
              <a:rPr lang="en-US" dirty="0"/>
              <a:t>Experimental Results 1</a:t>
            </a:r>
          </a:p>
        </p:txBody>
      </p:sp>
      <p:pic>
        <p:nvPicPr>
          <p:cNvPr id="4" name="Picture 3" descr="A comparison of bar graph&#10;&#10;Description automatically generated with medium confidence">
            <a:extLst>
              <a:ext uri="{FF2B5EF4-FFF2-40B4-BE49-F238E27FC236}">
                <a16:creationId xmlns:a16="http://schemas.microsoft.com/office/drawing/2014/main" id="{C957A5EB-2B73-88BF-03E5-59944FB15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5"/>
          <a:stretch>
            <a:fillRect/>
          </a:stretch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4683969"/>
            <a:ext cx="5638800" cy="1465973"/>
          </a:xfrm>
        </p:spPr>
        <p:txBody>
          <a:bodyPr>
            <a:normAutofit/>
          </a:bodyPr>
          <a:lstStyle/>
          <a:p>
            <a:r>
              <a:rPr lang="en-US" sz="2400" dirty="0"/>
              <a:t>SVC accuracy: 56.03%</a:t>
            </a:r>
          </a:p>
          <a:p>
            <a:r>
              <a:rPr lang="en-US" sz="2400" dirty="0"/>
              <a:t>RFC accuracy: 47.12%</a:t>
            </a:r>
          </a:p>
          <a:p>
            <a:r>
              <a:rPr lang="en-US" sz="2400" dirty="0"/>
              <a:t>Ship is easier to predict than others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F7FFB2-964C-785C-6648-9DD463EE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A5E43-3A49-B1D4-0EEC-528D17AF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Experimental Results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06A4-2AFC-4AEF-8AB6-5C20CD4AE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447" y="6019391"/>
            <a:ext cx="7315199" cy="3369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vehicles are easier to predict than animals</a:t>
            </a:r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5CA22017-7214-27D4-0373-778CC32495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47" y="250830"/>
            <a:ext cx="10598105" cy="46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2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B401B9-0B85-EA29-50FA-D55F68B3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1E9DB-00CD-3DEC-D601-F6C3621B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Experimental Results 3</a:t>
            </a:r>
            <a:endParaRPr lang="en-US" sz="3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8D37-5336-EB1D-F5F2-C3B21AE3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Traditional model is less competitive than SOTA deep learning models, due to its weak representative capability.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2A9D22-9121-2A06-1790-257B0D85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2971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9C5C76-D584-296A-24D2-DA2D4573A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66584"/>
              </p:ext>
            </p:extLst>
          </p:nvPr>
        </p:nvGraphicFramePr>
        <p:xfrm>
          <a:off x="557784" y="2749022"/>
          <a:ext cx="11164825" cy="3453933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6715693">
                  <a:extLst>
                    <a:ext uri="{9D8B030D-6E8A-4147-A177-3AD203B41FA5}">
                      <a16:colId xmlns:a16="http://schemas.microsoft.com/office/drawing/2014/main" val="801147100"/>
                    </a:ext>
                  </a:extLst>
                </a:gridCol>
                <a:gridCol w="4449132">
                  <a:extLst>
                    <a:ext uri="{9D8B030D-6E8A-4147-A177-3AD203B41FA5}">
                      <a16:colId xmlns:a16="http://schemas.microsoft.com/office/drawing/2014/main" val="650745146"/>
                    </a:ext>
                  </a:extLst>
                </a:gridCol>
              </a:tblGrid>
              <a:tr h="7419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kern="0" cap="all" spc="150">
                          <a:solidFill>
                            <a:schemeClr val="lt1"/>
                          </a:solidFill>
                          <a:effectLst/>
                        </a:rPr>
                        <a:t>Model</a:t>
                      </a:r>
                      <a:endParaRPr lang="en-US" sz="2100" b="0" kern="100" cap="all" spc="150">
                        <a:solidFill>
                          <a:schemeClr val="lt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kern="0" cap="all" spc="150">
                          <a:solidFill>
                            <a:schemeClr val="lt1"/>
                          </a:solidFill>
                          <a:effectLst/>
                        </a:rPr>
                        <a:t>Accuracy</a:t>
                      </a:r>
                      <a:endParaRPr lang="en-US" sz="2100" b="0" kern="100" cap="all" spc="150">
                        <a:solidFill>
                          <a:schemeClr val="lt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32644"/>
                  </a:ext>
                </a:extLst>
              </a:tr>
              <a:tr h="6779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0" cap="none" spc="0">
                          <a:solidFill>
                            <a:schemeClr val="tx1"/>
                          </a:solidFill>
                          <a:effectLst/>
                        </a:rPr>
                        <a:t>ViT-H/14 (Dosovitskiy, 2020)</a:t>
                      </a:r>
                      <a:endParaRPr lang="en-US" sz="1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cap="none" spc="0">
                          <a:solidFill>
                            <a:schemeClr val="tx1"/>
                          </a:solidFill>
                          <a:effectLst/>
                        </a:rPr>
                        <a:t>99.50%,</a:t>
                      </a:r>
                      <a:endParaRPr lang="en-US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604672"/>
                  </a:ext>
                </a:extLst>
              </a:tr>
              <a:tr h="6779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0" cap="none" spc="0">
                          <a:solidFill>
                            <a:schemeClr val="tx1"/>
                          </a:solidFill>
                          <a:effectLst/>
                        </a:rPr>
                        <a:t>DINOv2 (Oquab, 2023)</a:t>
                      </a:r>
                      <a:endParaRPr lang="en-US" sz="1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cap="none" spc="0">
                          <a:solidFill>
                            <a:schemeClr val="tx1"/>
                          </a:solidFill>
                          <a:effectLst/>
                        </a:rPr>
                        <a:t>99.50%,</a:t>
                      </a:r>
                      <a:endParaRPr lang="en-US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544096"/>
                  </a:ext>
                </a:extLst>
              </a:tr>
              <a:tr h="6779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0" cap="none" spc="0">
                          <a:solidFill>
                            <a:schemeClr val="tx1"/>
                          </a:solidFill>
                          <a:effectLst/>
                        </a:rPr>
                        <a:t>SVC (Ours)</a:t>
                      </a:r>
                      <a:endParaRPr lang="en-US" sz="1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cap="none" spc="0">
                          <a:solidFill>
                            <a:schemeClr val="tx1"/>
                          </a:solidFill>
                          <a:effectLst/>
                        </a:rPr>
                        <a:t>56.03%</a:t>
                      </a:r>
                      <a:endParaRPr lang="en-US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751426"/>
                  </a:ext>
                </a:extLst>
              </a:tr>
              <a:tr h="6779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0" cap="none" spc="0">
                          <a:solidFill>
                            <a:schemeClr val="tx1"/>
                          </a:solidFill>
                          <a:effectLst/>
                        </a:rPr>
                        <a:t>RFC (Ours)</a:t>
                      </a:r>
                      <a:endParaRPr lang="en-US" sz="1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cap="none" spc="0">
                          <a:solidFill>
                            <a:schemeClr val="tx1"/>
                          </a:solidFill>
                          <a:effectLst/>
                        </a:rPr>
                        <a:t>47.12%</a:t>
                      </a:r>
                      <a:endParaRPr lang="en-US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0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31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CC83A3-8FF8-E61B-032B-13392DA51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9D04F-6DE5-6C05-014E-D0F9328C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E2C4-536D-E77D-CC21-B87ED07DF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Tune C and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n_estimators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1A14A518-9F36-2486-E657-ADA46578F4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13" y="3846114"/>
            <a:ext cx="7971976" cy="29298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D97600-7650-945E-4323-393FBEECA9B5}"/>
              </a:ext>
            </a:extLst>
          </p:cNvPr>
          <p:cNvSpPr txBox="1">
            <a:spLocks/>
          </p:cNvSpPr>
          <p:nvPr/>
        </p:nvSpPr>
        <p:spPr>
          <a:xfrm>
            <a:off x="4143839" y="563681"/>
            <a:ext cx="3904323" cy="27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kern="0" dirty="0">
                <a:solidFill>
                  <a:srgbClr val="000000"/>
                </a:solidFill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 Study the effectiveness of C on SVC performance</a:t>
            </a:r>
          </a:p>
          <a:p>
            <a:pPr marL="0" indent="0">
              <a:buNone/>
            </a:pPr>
            <a:r>
              <a:rPr lang="en-US" sz="2400" kern="100" dirty="0">
                <a:solidFill>
                  <a:srgbClr val="000000"/>
                </a:solidFill>
                <a:highlight>
                  <a:srgbClr val="FFFFFF"/>
                </a:highlight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400" dirty="0"/>
          </a:p>
          <a:p>
            <a:r>
              <a:rPr lang="en-US" sz="20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 = [0.01,0.1,0.5,0.7,1,10, 15] </a:t>
            </a:r>
          </a:p>
          <a:p>
            <a:r>
              <a:rPr lang="en-US" sz="2000" dirty="0"/>
              <a:t>best at C=10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78C9C-4108-627F-DD92-A6D69F1F831C}"/>
              </a:ext>
            </a:extLst>
          </p:cNvPr>
          <p:cNvSpPr txBox="1"/>
          <p:nvPr/>
        </p:nvSpPr>
        <p:spPr>
          <a:xfrm>
            <a:off x="8048162" y="535105"/>
            <a:ext cx="38067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2 Study the effectiveness of number of estimators on RFC performance</a:t>
            </a:r>
            <a:r>
              <a:rPr lang="en-US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2400" kern="100" dirty="0">
              <a:effectLst/>
              <a:highlight>
                <a:srgbClr val="FFFFFF"/>
              </a:highlight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n_estimators</a:t>
            </a:r>
            <a:r>
              <a:rPr lang="en-US" sz="2000" dirty="0"/>
              <a:t> </a:t>
            </a:r>
            <a:r>
              <a:rPr lang="en-US" sz="20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= [10,50,100,120,150,200,250,300]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best at </a:t>
            </a:r>
            <a:r>
              <a:rPr lang="en-US" sz="2000" dirty="0" err="1"/>
              <a:t>n_estimators</a:t>
            </a:r>
            <a:r>
              <a:rPr lang="en-US" sz="2000" dirty="0"/>
              <a:t>= 300</a:t>
            </a:r>
          </a:p>
        </p:txBody>
      </p:sp>
    </p:spTree>
    <p:extLst>
      <p:ext uri="{BB962C8B-B14F-4D97-AF65-F5344CB8AC3E}">
        <p14:creationId xmlns:p14="http://schemas.microsoft.com/office/powerpoint/2010/main" val="86083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BA831-EF8C-AE92-0684-EFB61642E2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02" r="53723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Deep learning models </a:t>
            </a:r>
            <a:r>
              <a:rPr lang="en-US" sz="2000" kern="0" dirty="0"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 much richer features by more convolved structure.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 and RFC only extract rare features by simple structure, impossible for reaching extremely good performance.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Feature richness drives performance differences </a:t>
            </a:r>
            <a:r>
              <a:rPr lang="en-US" sz="20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of traditional models and deep learning ones.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Traditional models are stable and </a:t>
            </a:r>
            <a:r>
              <a:rPr lang="en-US" sz="20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efficient</a:t>
            </a:r>
            <a:r>
              <a:rPr lang="en-US" sz="2000" dirty="0"/>
              <a:t> but weak at feature extraction.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A9F445BF-F0D4-4BC3-3645-D0629030B4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877109-4ACE-4667-AB23-81606B7EB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84957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E43D0-EDC7-117E-CB20-2341AA351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red question marks">
            <a:extLst>
              <a:ext uri="{FF2B5EF4-FFF2-40B4-BE49-F238E27FC236}">
                <a16:creationId xmlns:a16="http://schemas.microsoft.com/office/drawing/2014/main" id="{7791CB2C-1C53-BA4A-FBD4-C0E8F5DBB7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D221F0-3199-79F6-DDDD-1D9AA8B8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57713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5A2E-9ECB-DE6B-AF8F-34D17A82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83788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100" dirty="0">
                <a:solidFill>
                  <a:srgbClr val="FFFFFF"/>
                </a:solidFill>
              </a:rPr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279476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232C7-1708-13E4-69C3-E82A31E3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E43A32-6748-D07D-839D-5B88B085D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19417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16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8B087-A51F-47A0-E65F-B59B69C93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1E4F-0A60-A7FB-8CB8-A5337D69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Study</a:t>
            </a:r>
            <a:br>
              <a:rPr lang="en-US" dirty="0"/>
            </a:br>
            <a:r>
              <a:rPr lang="en-US" sz="28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Understanding Traditional Models for Object Recognition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BF4229D-572C-832A-076C-390408D3A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6449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27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2CB102-535C-13C9-91AE-08FC76E62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CD114-4B78-0ED9-5FCB-5B7590C2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Challenges in Real-World Applications of Deep Learning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9BC0B70-FD03-3C2A-2460-89C41F855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56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AF1E3-CBEA-E079-F8DF-2D3723CB4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7D3F-AE24-370B-4976-BEAF9BFD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Objective</a:t>
            </a:r>
            <a:br>
              <a:rPr lang="en-US" dirty="0"/>
            </a:br>
            <a:r>
              <a:rPr lang="en-US" sz="31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Investigating Traditional Models in Object Recognition</a:t>
            </a:r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55A5C8F9-4389-5E87-80E3-FD2F0111A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622476"/>
              </p:ext>
            </p:extLst>
          </p:nvPr>
        </p:nvGraphicFramePr>
        <p:xfrm>
          <a:off x="838201" y="1825625"/>
          <a:ext cx="64769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909E1A5-FD76-F086-C1EC-F740EB2AB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1704" y="1825626"/>
            <a:ext cx="45040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6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DE0476-8B9F-CA2C-50B2-899C554B2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36DFB-3089-A65B-8B82-F9355B12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Selected Models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Support Vector Classifier and Random Forest Classifier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E9796B7-BE62-3318-DD03-44518C2E4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29197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73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81A203-3C8B-92F0-1652-68013CE6F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B74701-2F56-3048-4D8B-7F7851CB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599" r="32887" b="-1"/>
          <a:stretch>
            <a:fillRect/>
          </a:stretch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EC0A610A-16A7-3466-BF24-467D03D9635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7249338"/>
                  </p:ext>
                </p:extLst>
              </p:nvPr>
            </p:nvGraphicFramePr>
            <p:xfrm>
              <a:off x="4553734" y="548464"/>
              <a:ext cx="7347754" cy="55665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EC0A610A-16A7-3466-BF24-467D03D9635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7249338"/>
                  </p:ext>
                </p:extLst>
              </p:nvPr>
            </p:nvGraphicFramePr>
            <p:xfrm>
              <a:off x="4553734" y="548464"/>
              <a:ext cx="7347754" cy="55665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B7FC64A6-D609-6F6D-AAE2-2A996C8988F2}"/>
              </a:ext>
            </a:extLst>
          </p:cNvPr>
          <p:cNvSpPr txBox="1">
            <a:spLocks/>
          </p:cNvSpPr>
          <p:nvPr/>
        </p:nvSpPr>
        <p:spPr>
          <a:xfrm>
            <a:off x="648655" y="548464"/>
            <a:ext cx="2551746" cy="2051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Model Details</a:t>
            </a:r>
          </a:p>
        </p:txBody>
      </p:sp>
    </p:spTree>
    <p:extLst>
      <p:ext uri="{BB962C8B-B14F-4D97-AF65-F5344CB8AC3E}">
        <p14:creationId xmlns:p14="http://schemas.microsoft.com/office/powerpoint/2010/main" val="111079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F4591-1E59-877B-3D92-3CDE5855B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4DA25-A6C8-5B84-3586-2B6619AA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958" y="217352"/>
            <a:ext cx="10044023" cy="1141250"/>
          </a:xfrm>
        </p:spPr>
        <p:txBody>
          <a:bodyPr anchor="ctr">
            <a:normAutofit fontScale="90000"/>
          </a:bodyPr>
          <a:lstStyle/>
          <a:p>
            <a:r>
              <a:rPr lang="en-US" sz="4900" dirty="0">
                <a:solidFill>
                  <a:srgbClr val="FFFFFF"/>
                </a:solidFill>
              </a:rPr>
              <a:t>Dataset Overview: CIFAR-10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Canonical Dataset for Object Classification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E35CCE0-AB55-71E1-0FD7-38CCC4FC7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67425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89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9D974-4700-CB87-085F-63CD6D358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37D6-9DCC-66C4-ECC8-9419F4C0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Images from CIFAR-10</a:t>
            </a:r>
            <a:br>
              <a:rPr lang="en-US" dirty="0"/>
            </a:br>
            <a:r>
              <a:rPr lang="en-US" sz="31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10 Object Class Visualized</a:t>
            </a:r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F52179D7-CA6B-178E-A86D-038169A09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058909"/>
              </p:ext>
            </p:extLst>
          </p:nvPr>
        </p:nvGraphicFramePr>
        <p:xfrm>
          <a:off x="838201" y="1825625"/>
          <a:ext cx="64769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collage of different animals&#10;&#10;Description automatically generated">
            <a:extLst>
              <a:ext uri="{FF2B5EF4-FFF2-40B4-BE49-F238E27FC236}">
                <a16:creationId xmlns:a16="http://schemas.microsoft.com/office/drawing/2014/main" id="{AB462246-B8C5-9A16-E864-2187F57D6B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47625"/>
            <a:ext cx="4737497" cy="3707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58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944</Words>
  <Application>Microsoft Macintosh PowerPoint</Application>
  <PresentationFormat>Widescreen</PresentationFormat>
  <Paragraphs>121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DengXian</vt:lpstr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Object Recognition with Traditional Models</vt:lpstr>
      <vt:lpstr>Introduction</vt:lpstr>
      <vt:lpstr>Goal of the Study Understanding Traditional Models for Object Recognition</vt:lpstr>
      <vt:lpstr>Problem Statement Challenges in Real-World Applications of Deep Learning</vt:lpstr>
      <vt:lpstr>Research Objective Investigating Traditional Models in Object Recognition</vt:lpstr>
      <vt:lpstr>Selected Models Support Vector Classifier and Random Forest Classifier</vt:lpstr>
      <vt:lpstr>PowerPoint Presentation</vt:lpstr>
      <vt:lpstr>Dataset Overview: CIFAR-10 Canonical Dataset for Object Classification</vt:lpstr>
      <vt:lpstr>Sample Images from CIFAR-10 10 Object Class Visualized</vt:lpstr>
      <vt:lpstr>Data Preprocessing Enhancing Image Input Quality</vt:lpstr>
      <vt:lpstr>Experimental Design</vt:lpstr>
      <vt:lpstr>Experimental Results 1</vt:lpstr>
      <vt:lpstr>Experimental Results 2</vt:lpstr>
      <vt:lpstr>Experimental Results 3</vt:lpstr>
      <vt:lpstr>Ablation Study</vt:lpstr>
      <vt:lpstr>Discussion</vt:lpstr>
      <vt:lpstr>Conclusion</vt:lpstr>
      <vt:lpstr>Future Work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Sun, Jian</dc:creator>
  <cp:lastModifiedBy>Sun, Jian</cp:lastModifiedBy>
  <cp:revision>7</cp:revision>
  <dcterms:created xsi:type="dcterms:W3CDTF">2025-07-12T02:08:01Z</dcterms:created>
  <dcterms:modified xsi:type="dcterms:W3CDTF">2025-08-16T05:47:19Z</dcterms:modified>
</cp:coreProperties>
</file>