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  <p:embeddedFont>
      <p:font typeface="Libre Franklin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LibreFranklinMedium-regular.fntdata"/><Relationship Id="rId27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boldItalic.fntdata"/><Relationship Id="rId30" Type="http://schemas.openxmlformats.org/officeDocument/2006/relationships/font" Target="fonts/LibreFranklin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166fa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1166fa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myself and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about HQ or Trivia Crack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166fa066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166fa066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1166fa066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1166fa066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1166fa066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1166fa066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1166fa066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1166fa066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1166fa066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1166fa066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1166fa066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1166fa066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1166fa066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1166fa066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takes over for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screenshots?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1166fa066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1166fa066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1166fa066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1166fa066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166fa066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1166fa066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a Raffle, where every correct question answered by a user is submitted like a digital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join using the join code, where they answer questions set by the host of the raffle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166fa066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1166fa066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peak, an app like this has insane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live game would be an exciting challenge for our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build something users could play rather than just look 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1166fa066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1166fa066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its peak, an app like this has insane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live game would be an exciting challenge for our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build something users could play rather than just look at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1166fa0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1166fa0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1166fa066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1166fa066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Reusability of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relationship of rooms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represented by entrants in the 1 to many, many to 1 connection of User-Entrant-Room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1166fa066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1166fa066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1166fa066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1166fa066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1166fa066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1166fa066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Faye redirects handle the game ending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37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ibre Franklin Medium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Mediu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3FA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Medium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Medium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 Medium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3FA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3FA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3FA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ibre Franklin Medium"/>
              <a:buNone/>
              <a:defRPr sz="27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4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400"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4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2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200"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200">
                <a:solidFill>
                  <a:schemeClr val="lt2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200">
                <a:solidFill>
                  <a:schemeClr val="lt2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200">
                <a:solidFill>
                  <a:schemeClr val="lt2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Mediu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Mediu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3FA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376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ibre Franklin Medium"/>
              <a:buNone/>
              <a:defRPr b="0" i="0" sz="27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9E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694068" y="590872"/>
            <a:ext cx="6593700" cy="1790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RaffleMe</a:t>
            </a:r>
            <a:endParaRPr sz="4800">
              <a:solidFill>
                <a:schemeClr val="lt2"/>
              </a:solidFill>
            </a:endParaRPr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694068" y="2381578"/>
            <a:ext cx="65937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By Have Tests? Maybe Later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Brandon Arbuthnot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JS Teoh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CRUD Operations</a:t>
            </a:r>
            <a:endParaRPr sz="3600"/>
          </a:p>
        </p:txBody>
      </p:sp>
      <p:pic>
        <p:nvPicPr>
          <p:cNvPr id="300" name="Google Shape;3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5089"/>
            <a:ext cx="8839200" cy="54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838" y="3687576"/>
            <a:ext cx="41243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038" y="2571751"/>
            <a:ext cx="70199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Hosting a Raffle</a:t>
            </a:r>
            <a:endParaRPr sz="3600"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Sign Up/Log in or find the Quick Create Form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Enter a Room name and hit ‘Create’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When everyone has joined using the 4-digit Join Code provided, hit ‘Start Raffle’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Creating Questions</a:t>
            </a:r>
            <a:endParaRPr sz="3600"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856059" y="142766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Log in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Hit ‘Your Custom Questions’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Fill out the prompt and hit ‘create’ to add your question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Your questions are what appear to participants during the raffle!</a:t>
            </a:r>
            <a:endParaRPr sz="2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Joining a Raffle</a:t>
            </a:r>
            <a:endParaRPr sz="3600"/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Sign Up/Log in or find the Quick Join Form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Enter a Username, the Room’s 4-digit Join code and hit ‘Join’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Wait for the Raffle to begin and start answering as many questions as you can!</a:t>
            </a:r>
            <a:endParaRPr sz="2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Winning the Raffle</a:t>
            </a:r>
            <a:endParaRPr sz="3600"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Answer the Questions provided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Wait for the Host to End the Raffle and draw the winning entrant!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???</a:t>
            </a:r>
            <a:endParaRPr sz="2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Winner</a:t>
            </a:r>
            <a:endParaRPr sz="3600"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Selected Randomly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Weighted by correct answers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Picked at the end of the raffle</a:t>
            </a:r>
            <a:endParaRPr sz="2800"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850" y="1714497"/>
            <a:ext cx="2286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932610" y="201733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$ rails generate LiveDemo JS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Hardest Part</a:t>
            </a:r>
            <a:endParaRPr sz="3600"/>
          </a:p>
        </p:txBody>
      </p:sp>
      <p:pic>
        <p:nvPicPr>
          <p:cNvPr id="344" name="Google Shape;3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175" y="3403989"/>
            <a:ext cx="3143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856050" y="1572700"/>
            <a:ext cx="74295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bre Franklin"/>
              <a:buChar char="●"/>
            </a:pPr>
            <a:r>
              <a:rPr lang="en" sz="2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Websockets</a:t>
            </a:r>
            <a:endParaRPr sz="2800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bre Franklin"/>
              <a:buChar char="●"/>
            </a:pPr>
            <a:r>
              <a:rPr lang="en" sz="2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Accepting user questions</a:t>
            </a:r>
            <a:endParaRPr sz="2800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bre Franklin"/>
              <a:buChar char="●"/>
            </a:pPr>
            <a:r>
              <a:rPr lang="en" sz="2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Randomizing selection with odds based on correct answers</a:t>
            </a:r>
            <a:endParaRPr sz="2800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Functionality we wanted to add</a:t>
            </a:r>
            <a:endParaRPr sz="3600"/>
          </a:p>
        </p:txBody>
      </p:sp>
      <p:pic>
        <p:nvPicPr>
          <p:cNvPr id="351" name="Google Shape;3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50" y="1287152"/>
            <a:ext cx="2808375" cy="4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856050" y="1687128"/>
            <a:ext cx="4450800" cy="283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Payout support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Public Rooms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Search Functions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Public Questions/Tags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Customizable Profiles</a:t>
            </a:r>
            <a:endParaRPr sz="2800"/>
          </a:p>
        </p:txBody>
      </p:sp>
      <p:pic>
        <p:nvPicPr>
          <p:cNvPr id="353" name="Google Shape;3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038" y="1898150"/>
            <a:ext cx="2874800" cy="10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8864" y="3119150"/>
            <a:ext cx="2737173" cy="10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733791" y="444501"/>
            <a:ext cx="2892000" cy="123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</a:t>
            </a:r>
            <a:r>
              <a:rPr lang="en" sz="3600"/>
              <a:t>RaffleMe?</a:t>
            </a:r>
            <a:endParaRPr sz="3600"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Live Question-based Raffle App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Uses Faye WebSockets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Maintains the Database of questions, answers, accounts, and rooms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Chooses A Winner!</a:t>
            </a:r>
            <a:endParaRPr sz="2400"/>
          </a:p>
        </p:txBody>
      </p:sp>
      <p:pic>
        <p:nvPicPr>
          <p:cNvPr id="242" name="Google Shape;2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50" y="1812638"/>
            <a:ext cx="2424075" cy="24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make RaffleMe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 u="sng"/>
              <a:t>HQ</a:t>
            </a:r>
            <a:endParaRPr sz="3600" u="sng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alued at over $100 Million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$10 Million in ad revenue (2018)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Highest user payout? $50,000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 u="sng"/>
              <a:t>Trivia Crack</a:t>
            </a:r>
            <a:endParaRPr sz="28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$200,000 made</a:t>
            </a:r>
            <a:r>
              <a:rPr lang="en"/>
              <a:t> in March 2019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Earned well over $100 Million</a:t>
            </a:r>
            <a:endParaRPr sz="2800" u="sng"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25" y="1842075"/>
            <a:ext cx="2621075" cy="2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make RaffleMe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Malleable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Addicting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Useful in classrooms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Users do the work!</a:t>
            </a:r>
            <a:endParaRPr sz="2800"/>
          </a:p>
        </p:txBody>
      </p:sp>
      <p:pic>
        <p:nvPicPr>
          <p:cNvPr id="256" name="Google Shape;2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25" y="1842075"/>
            <a:ext cx="2621075" cy="2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RaffleMe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lt2"/>
                </a:solidFill>
              </a:rPr>
              <a:t>CREATE</a:t>
            </a:r>
            <a:endParaRPr sz="2800" u="sng">
              <a:solidFill>
                <a:schemeClr val="lt2"/>
              </a:solidFill>
            </a:endParaRPr>
          </a:p>
        </p:txBody>
      </p:sp>
      <p:sp>
        <p:nvSpPr>
          <p:cNvPr id="263" name="Google Shape;263;p23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New Raffles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New Questions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New Accounts</a:t>
            </a:r>
            <a:endParaRPr sz="2200"/>
          </a:p>
        </p:txBody>
      </p:sp>
      <p:sp>
        <p:nvSpPr>
          <p:cNvPr id="264" name="Google Shape;264;p23"/>
          <p:cNvSpPr txBox="1"/>
          <p:nvPr>
            <p:ph idx="3" type="body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lt2"/>
                </a:solidFill>
              </a:rPr>
              <a:t>JOIN</a:t>
            </a:r>
            <a:endParaRPr sz="2800" u="sng">
              <a:solidFill>
                <a:schemeClr val="lt2"/>
              </a:solidFill>
            </a:endParaRPr>
          </a:p>
        </p:txBody>
      </p:sp>
      <p:sp>
        <p:nvSpPr>
          <p:cNvPr id="265" name="Google Shape;265;p23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Rooms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Friends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Organizations</a:t>
            </a:r>
            <a:endParaRPr sz="2200"/>
          </a:p>
        </p:txBody>
      </p:sp>
      <p:sp>
        <p:nvSpPr>
          <p:cNvPr id="266" name="Google Shape;266;p23"/>
          <p:cNvSpPr txBox="1"/>
          <p:nvPr>
            <p:ph idx="5" type="body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lt2"/>
                </a:solidFill>
              </a:rPr>
              <a:t>PLAY</a:t>
            </a:r>
            <a:endParaRPr sz="2800" u="sng">
              <a:solidFill>
                <a:schemeClr val="lt2"/>
              </a:solidFill>
            </a:endParaRPr>
          </a:p>
        </p:txBody>
      </p:sp>
      <p:sp>
        <p:nvSpPr>
          <p:cNvPr id="267" name="Google Shape;267;p23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To Have Fun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To Study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To Win!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ER Diagram</a:t>
            </a:r>
            <a:endParaRPr sz="3600"/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38" y="1424750"/>
            <a:ext cx="6990525" cy="33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Page Flow</a:t>
            </a:r>
            <a:endParaRPr sz="3600"/>
          </a:p>
        </p:txBody>
      </p:sp>
      <p:pic>
        <p:nvPicPr>
          <p:cNvPr id="279" name="Google Shape;2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75" y="961550"/>
            <a:ext cx="5865375" cy="39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871360" y="809275"/>
            <a:ext cx="4450800" cy="123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Devise </a:t>
            </a:r>
            <a:endParaRPr sz="3600"/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871357" y="2039189"/>
            <a:ext cx="44508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Account Setup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Helper Methods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Routing</a:t>
            </a:r>
            <a:endParaRPr sz="2800"/>
          </a:p>
        </p:txBody>
      </p:sp>
      <p:pic>
        <p:nvPicPr>
          <p:cNvPr id="286" name="Google Shape;2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500" y="1976438"/>
            <a:ext cx="2857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Faye Websockets</a:t>
            </a:r>
            <a:endParaRPr sz="3600"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Joining Rooms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Disconnecting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Ending Raffle</a:t>
            </a:r>
            <a:endParaRPr sz="2800"/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25" y="3693550"/>
            <a:ext cx="6053125" cy="9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4029100" y="1908300"/>
            <a:ext cx="33579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 sz="2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Redirects</a:t>
            </a:r>
            <a:endParaRPr sz="2800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 sz="2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Live pages</a:t>
            </a:r>
            <a:endParaRPr sz="2800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ustom 15">
      <a:dk1>
        <a:srgbClr val="F8F8F8"/>
      </a:dk1>
      <a:lt1>
        <a:srgbClr val="FF6600"/>
      </a:lt1>
      <a:dk2>
        <a:srgbClr val="FF6600"/>
      </a:dk2>
      <a:lt2>
        <a:srgbClr val="0070C0"/>
      </a:lt2>
      <a:accent1>
        <a:srgbClr val="F0A22E"/>
      </a:accent1>
      <a:accent2>
        <a:srgbClr val="33CCCC"/>
      </a:accent2>
      <a:accent3>
        <a:srgbClr val="B58B80"/>
      </a:accent3>
      <a:accent4>
        <a:srgbClr val="C3986D"/>
      </a:accent4>
      <a:accent5>
        <a:srgbClr val="A19574"/>
      </a:accent5>
      <a:accent6>
        <a:srgbClr val="FF6600"/>
      </a:accent6>
      <a:hlink>
        <a:srgbClr val="FF6600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