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9"/>
    <p:restoredTop sz="94586"/>
  </p:normalViewPr>
  <p:slideViewPr>
    <p:cSldViewPr snapToGrid="0" snapToObjects="1">
      <p:cViewPr varScale="1">
        <p:scale>
          <a:sx n="108" d="100"/>
          <a:sy n="108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1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0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84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6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3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20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315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2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6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2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AD20-57A0-F34F-8577-1A5F3D854EA0}" type="datetimeFigureOut">
              <a:rPr lang="en-US" smtClean="0"/>
              <a:t>11/14/18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BE314-6C8C-2840-9B11-E407C0BCD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0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Evolutionarily Learning Multi-aspect Interactions and Influences</a:t>
            </a:r>
            <a:br>
              <a:rPr lang="en-US" sz="4000" dirty="0"/>
            </a:br>
            <a:r>
              <a:rPr lang="en-US" sz="4000" dirty="0"/>
              <a:t>from Network Structure and Node Content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3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Evolutionarily Learning Multi-aspect Interactions and Influences from Network Structure and Node Content</vt:lpstr>
      <vt:lpstr>PowerPoint Presentation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Evolutionarily Learning Multi-aspect Interactions and Influences from Network Structure and Node Content</dc:title>
  <dc:creator>Songlei Jian</dc:creator>
  <cp:lastModifiedBy>Songlei Jian</cp:lastModifiedBy>
  <cp:revision>2</cp:revision>
  <dcterms:created xsi:type="dcterms:W3CDTF">2018-10-17T01:57:04Z</dcterms:created>
  <dcterms:modified xsi:type="dcterms:W3CDTF">2018-11-14T12:58:27Z</dcterms:modified>
</cp:coreProperties>
</file>