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4DF72-0620-4EB3-AFF5-107D5B8F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AD55F8-DDFE-4836-A900-87C71E815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50364-682B-4557-BBC2-6DCAB7E9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EBA36-2653-45F4-8B28-4FAA8CB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E45DB-053E-4AD2-9AA7-E298F3CF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F7C89-494E-4291-B67D-371B82AC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F75CD-0F5B-4C5A-B805-B01CDBCD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F93D7-C9B2-4BCA-93B9-81BC734B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7CD13-9AB5-4207-8060-4099E9F5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97BA6-39BD-4ED7-A426-10E4D81F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ABE8E-6B7A-4B29-A892-7DFA235D6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F22E9-28AE-429A-8EAF-B4E4B78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E9A4B-F12E-4D46-A075-DFAACF22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015C6-B6BC-469B-A6A9-F718B24B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93CCD-579C-4C2B-8D72-664FA661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9BB5-0351-44A0-8DC6-457B0550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4FE99-EDD2-452C-95CC-FCFB99A2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68C4E-8359-4715-84B0-CD64B2D5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4696A-FDDA-4C2F-8455-1CADC58A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A56BB-01D8-46B4-A0C0-FEDBE1A6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BDAB-3AB4-465C-A6DE-B6386F05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49AB4-2890-4F15-9FF4-EC718DB9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78F74-E80C-4669-AACD-40D5631A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1BF67-864F-41F4-BC02-607EA4AD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70F3-E2E7-4DFA-8B16-1D2DDC0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44FC8-86C9-4910-85EB-616B47D1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0B627-26E4-4A14-AE4A-BE1FBCD5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83EC-DFC7-4068-89B7-3CC2D04D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9233F-78D4-49F3-8AF8-5F04B636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D0EBB-7B69-47D9-A3F2-29EA05A3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B8C51-1994-4EBC-B23F-6433E537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2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B258D-9238-4647-9F1D-457E4643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6EB80-AC63-46B3-963B-BFCEA2CF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BE9FF-A483-4F04-9823-3B82DEFE0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B4B8D-31C3-495C-B093-E1AD7594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54F011-F2B7-401F-9E0D-5A468F0D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DB5527-AFE9-4D04-8A13-F6087BB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716AB0-D604-4F48-9FDF-6C5A95D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F9EF1-D4CD-4487-8980-8F96AAB3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EBF0-7F4C-4727-B873-EAFE9B2F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A4158A-3F00-4BB4-8B4B-1B812B78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E52FD-4C5C-4EA6-BFD6-C784E8A5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DF148-B4EA-4291-B347-7A099DB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B57EE1-0CEE-4B30-9057-57CCDE80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F73903-64F6-4CAC-B18F-3451707A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970FE-AFB9-42FE-839F-49D1AE35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0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25346-D700-4D44-B2D3-B3D21665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A5760-D1A8-4896-9B54-6E203388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141D0-A6AE-4C42-8513-926A8BAB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6D36C-5169-4F22-83CB-2CFE8AE8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1AC39-C1BB-4E53-9282-185C6640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381E5-1FDA-433D-A648-508550BF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2EA8-B2DB-48C4-9871-43E857BE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949FE-677E-43E0-B1E5-71BE51C8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C4D409-31EA-4B55-A513-FF814602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00CE0-C10D-4792-A369-7194142C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8709B-7FA5-432C-9917-EAF4CC0E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378E0-059D-4C9F-8B91-314CD59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C487B8-33BF-4302-AFCB-6EDF48A0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B9DD4-48D7-4AF7-9148-CAAD9C49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E6CBF-3B1E-4F1F-B305-EF8958C02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06BB-C393-45F4-940F-6D0C4D865A5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7ED52-D56D-4B4B-B077-339E842B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84CB0-9C3B-4D6B-90E4-BB6BE9D8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1BC7-3938-402E-ADDE-CA06B1CF4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BD9DF2-B661-4A62-9626-2EA8EFB9E3D3}"/>
              </a:ext>
            </a:extLst>
          </p:cNvPr>
          <p:cNvGrpSpPr/>
          <p:nvPr/>
        </p:nvGrpSpPr>
        <p:grpSpPr>
          <a:xfrm>
            <a:off x="2289048" y="1674876"/>
            <a:ext cx="2820924" cy="2785872"/>
            <a:chOff x="1984248" y="463296"/>
            <a:chExt cx="2820924" cy="27858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F46E2D-7FA1-4C2B-9BC0-D3B205902EC4}"/>
                </a:ext>
              </a:extLst>
            </p:cNvPr>
            <p:cNvSpPr/>
            <p:nvPr/>
          </p:nvSpPr>
          <p:spPr>
            <a:xfrm>
              <a:off x="1984248" y="463296"/>
              <a:ext cx="2813304" cy="27858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B24358-148F-4114-AF48-E3223D5C7702}"/>
                </a:ext>
              </a:extLst>
            </p:cNvPr>
            <p:cNvSpPr/>
            <p:nvPr/>
          </p:nvSpPr>
          <p:spPr>
            <a:xfrm>
              <a:off x="3726180" y="469392"/>
              <a:ext cx="1078992" cy="1030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3EB74E0D-CB5F-4CD4-BCF6-5F724CB3EA4C}"/>
              </a:ext>
            </a:extLst>
          </p:cNvPr>
          <p:cNvSpPr/>
          <p:nvPr/>
        </p:nvSpPr>
        <p:spPr>
          <a:xfrm>
            <a:off x="4351020" y="1266445"/>
            <a:ext cx="2542032" cy="408431"/>
          </a:xfrm>
          <a:prstGeom prst="curvedDownArrow">
            <a:avLst>
              <a:gd name="adj1" fmla="val 25000"/>
              <a:gd name="adj2" fmla="val 57522"/>
              <a:gd name="adj3" fmla="val 25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CD177124-CBF4-486E-A813-7E331EA7F6A7}"/>
              </a:ext>
            </a:extLst>
          </p:cNvPr>
          <p:cNvSpPr/>
          <p:nvPr/>
        </p:nvSpPr>
        <p:spPr>
          <a:xfrm rot="5400000">
            <a:off x="6532625" y="2540507"/>
            <a:ext cx="1882144" cy="560835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B56232-A356-4F67-9ACD-C704FAC404C5}"/>
              </a:ext>
            </a:extLst>
          </p:cNvPr>
          <p:cNvGrpSpPr/>
          <p:nvPr/>
        </p:nvGrpSpPr>
        <p:grpSpPr>
          <a:xfrm>
            <a:off x="6059424" y="1790700"/>
            <a:ext cx="1078992" cy="1030224"/>
            <a:chOff x="5754624" y="579120"/>
            <a:chExt cx="1078992" cy="10302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157FB7-3CCD-44C7-BB0D-61DF3DFC8115}"/>
                </a:ext>
              </a:extLst>
            </p:cNvPr>
            <p:cNvSpPr/>
            <p:nvPr/>
          </p:nvSpPr>
          <p:spPr>
            <a:xfrm>
              <a:off x="5754624" y="579120"/>
              <a:ext cx="1078992" cy="1030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BFC9B5-10EE-4CA5-A179-DBF4F16A980C}"/>
                </a:ext>
              </a:extLst>
            </p:cNvPr>
            <p:cNvSpPr/>
            <p:nvPr/>
          </p:nvSpPr>
          <p:spPr>
            <a:xfrm>
              <a:off x="5754624" y="579120"/>
              <a:ext cx="313944" cy="2865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016CE3-2CD1-4FCD-BB10-626170B16C2E}"/>
                </a:ext>
              </a:extLst>
            </p:cNvPr>
            <p:cNvSpPr/>
            <p:nvPr/>
          </p:nvSpPr>
          <p:spPr>
            <a:xfrm>
              <a:off x="5809488" y="579120"/>
              <a:ext cx="313944" cy="286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A8C46D-F0CA-4C51-A81F-D0551565A23F}"/>
                </a:ext>
              </a:extLst>
            </p:cNvPr>
            <p:cNvSpPr/>
            <p:nvPr/>
          </p:nvSpPr>
          <p:spPr>
            <a:xfrm>
              <a:off x="6519672" y="579120"/>
              <a:ext cx="313944" cy="28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CA6000F-F004-42E2-AD15-B1029DCD594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6123432" y="722376"/>
              <a:ext cx="396240" cy="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8254EF-7E71-4911-AED6-922E3075873D}"/>
                </a:ext>
              </a:extLst>
            </p:cNvPr>
            <p:cNvSpPr/>
            <p:nvPr/>
          </p:nvSpPr>
          <p:spPr>
            <a:xfrm>
              <a:off x="6519672" y="1322832"/>
              <a:ext cx="313944" cy="2865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D21622-E579-49FE-BCD6-AFA6B3DC5430}"/>
              </a:ext>
            </a:extLst>
          </p:cNvPr>
          <p:cNvGrpSpPr/>
          <p:nvPr/>
        </p:nvGrpSpPr>
        <p:grpSpPr>
          <a:xfrm>
            <a:off x="5678429" y="3433572"/>
            <a:ext cx="1411221" cy="1085090"/>
            <a:chOff x="5303520" y="1780030"/>
            <a:chExt cx="1411221" cy="108509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E20808-A91F-48B3-8984-ECF3AF71238B}"/>
                </a:ext>
              </a:extLst>
            </p:cNvPr>
            <p:cNvSpPr/>
            <p:nvPr/>
          </p:nvSpPr>
          <p:spPr>
            <a:xfrm>
              <a:off x="5303520" y="2325624"/>
              <a:ext cx="1408174" cy="128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83B0D99-1BE3-4F61-B13A-84722F5DAFC6}"/>
                </a:ext>
              </a:extLst>
            </p:cNvPr>
            <p:cNvSpPr/>
            <p:nvPr/>
          </p:nvSpPr>
          <p:spPr>
            <a:xfrm>
              <a:off x="5306568" y="1938528"/>
              <a:ext cx="1408173" cy="128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46715A-BA49-47B7-BDB0-6195EDD6279D}"/>
                </a:ext>
              </a:extLst>
            </p:cNvPr>
            <p:cNvSpPr/>
            <p:nvPr/>
          </p:nvSpPr>
          <p:spPr>
            <a:xfrm>
              <a:off x="5303521" y="1780030"/>
              <a:ext cx="1408173" cy="1280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BE8774D-F718-403B-84F4-D7BAAAC64CA6}"/>
                </a:ext>
              </a:extLst>
            </p:cNvPr>
            <p:cNvCxnSpPr>
              <a:cxnSpLocks/>
              <a:stCxn id="15" idx="0"/>
              <a:endCxn id="18" idx="2"/>
            </p:cNvCxnSpPr>
            <p:nvPr/>
          </p:nvCxnSpPr>
          <p:spPr>
            <a:xfrm flipV="1">
              <a:off x="6007607" y="2066544"/>
              <a:ext cx="3048" cy="25908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795F447-A111-4E4B-94E7-299217E27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7607" y="2478024"/>
              <a:ext cx="3048" cy="25908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0A9BC5-B779-46FC-8886-7B1594F73220}"/>
                </a:ext>
              </a:extLst>
            </p:cNvPr>
            <p:cNvSpPr/>
            <p:nvPr/>
          </p:nvSpPr>
          <p:spPr>
            <a:xfrm>
              <a:off x="5317236" y="2737104"/>
              <a:ext cx="1380742" cy="128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52820496-C23F-4546-83DE-66B0B55305FD}"/>
              </a:ext>
            </a:extLst>
          </p:cNvPr>
          <p:cNvSpPr/>
          <p:nvPr/>
        </p:nvSpPr>
        <p:spPr>
          <a:xfrm>
            <a:off x="5719574" y="1844038"/>
            <a:ext cx="320040" cy="923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8301781-39AD-44B1-AB6C-D6F7B97C8926}"/>
              </a:ext>
            </a:extLst>
          </p:cNvPr>
          <p:cNvSpPr/>
          <p:nvPr/>
        </p:nvSpPr>
        <p:spPr>
          <a:xfrm rot="16200000">
            <a:off x="6451095" y="2577082"/>
            <a:ext cx="320040" cy="923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752735-CA91-48C7-8123-54E06CC9468C}"/>
              </a:ext>
            </a:extLst>
          </p:cNvPr>
          <p:cNvSpPr txBox="1"/>
          <p:nvPr/>
        </p:nvSpPr>
        <p:spPr>
          <a:xfrm>
            <a:off x="5275323" y="2173595"/>
            <a:ext cx="58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Nfir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6DE3A6-14A7-4CE3-9528-CC1FBC320225}"/>
              </a:ext>
            </a:extLst>
          </p:cNvPr>
          <p:cNvSpPr txBox="1"/>
          <p:nvPr/>
        </p:nvSpPr>
        <p:spPr>
          <a:xfrm>
            <a:off x="6382516" y="3170106"/>
            <a:ext cx="58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Mfir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BD9DF2-B661-4A62-9626-2EA8EFB9E3D3}"/>
              </a:ext>
            </a:extLst>
          </p:cNvPr>
          <p:cNvGrpSpPr/>
          <p:nvPr/>
        </p:nvGrpSpPr>
        <p:grpSpPr>
          <a:xfrm>
            <a:off x="2289048" y="1674876"/>
            <a:ext cx="2820924" cy="2785872"/>
            <a:chOff x="1984248" y="463296"/>
            <a:chExt cx="2820924" cy="27858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F46E2D-7FA1-4C2B-9BC0-D3B205902EC4}"/>
                </a:ext>
              </a:extLst>
            </p:cNvPr>
            <p:cNvSpPr/>
            <p:nvPr/>
          </p:nvSpPr>
          <p:spPr>
            <a:xfrm>
              <a:off x="1984248" y="463296"/>
              <a:ext cx="2813304" cy="27858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B24358-148F-4114-AF48-E3223D5C7702}"/>
                </a:ext>
              </a:extLst>
            </p:cNvPr>
            <p:cNvSpPr/>
            <p:nvPr/>
          </p:nvSpPr>
          <p:spPr>
            <a:xfrm>
              <a:off x="3726180" y="469392"/>
              <a:ext cx="1078992" cy="1030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3EB74E0D-CB5F-4CD4-BCF6-5F724CB3EA4C}"/>
              </a:ext>
            </a:extLst>
          </p:cNvPr>
          <p:cNvSpPr/>
          <p:nvPr/>
        </p:nvSpPr>
        <p:spPr>
          <a:xfrm>
            <a:off x="4351020" y="1266445"/>
            <a:ext cx="2542032" cy="408431"/>
          </a:xfrm>
          <a:prstGeom prst="curvedDownArrow">
            <a:avLst>
              <a:gd name="adj1" fmla="val 25000"/>
              <a:gd name="adj2" fmla="val 57522"/>
              <a:gd name="adj3" fmla="val 25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CD177124-CBF4-486E-A813-7E331EA7F6A7}"/>
              </a:ext>
            </a:extLst>
          </p:cNvPr>
          <p:cNvSpPr/>
          <p:nvPr/>
        </p:nvSpPr>
        <p:spPr>
          <a:xfrm rot="5400000">
            <a:off x="6532625" y="2540507"/>
            <a:ext cx="1882144" cy="560835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B56232-A356-4F67-9ACD-C704FAC404C5}"/>
              </a:ext>
            </a:extLst>
          </p:cNvPr>
          <p:cNvGrpSpPr/>
          <p:nvPr/>
        </p:nvGrpSpPr>
        <p:grpSpPr>
          <a:xfrm>
            <a:off x="6059424" y="1790700"/>
            <a:ext cx="1078992" cy="1030224"/>
            <a:chOff x="5754624" y="579120"/>
            <a:chExt cx="1078992" cy="10302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157FB7-3CCD-44C7-BB0D-61DF3DFC8115}"/>
                </a:ext>
              </a:extLst>
            </p:cNvPr>
            <p:cNvSpPr/>
            <p:nvPr/>
          </p:nvSpPr>
          <p:spPr>
            <a:xfrm>
              <a:off x="5754624" y="579120"/>
              <a:ext cx="1078992" cy="10302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BFC9B5-10EE-4CA5-A179-DBF4F16A980C}"/>
                </a:ext>
              </a:extLst>
            </p:cNvPr>
            <p:cNvSpPr/>
            <p:nvPr/>
          </p:nvSpPr>
          <p:spPr>
            <a:xfrm>
              <a:off x="5754624" y="579120"/>
              <a:ext cx="313944" cy="2865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016CE3-2CD1-4FCD-BB10-626170B16C2E}"/>
                </a:ext>
              </a:extLst>
            </p:cNvPr>
            <p:cNvSpPr/>
            <p:nvPr/>
          </p:nvSpPr>
          <p:spPr>
            <a:xfrm>
              <a:off x="5809488" y="579120"/>
              <a:ext cx="313944" cy="286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A8C46D-F0CA-4C51-A81F-D0551565A23F}"/>
                </a:ext>
              </a:extLst>
            </p:cNvPr>
            <p:cNvSpPr/>
            <p:nvPr/>
          </p:nvSpPr>
          <p:spPr>
            <a:xfrm>
              <a:off x="6519672" y="579120"/>
              <a:ext cx="313944" cy="28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CA6000F-F004-42E2-AD15-B1029DCD594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6123432" y="722376"/>
              <a:ext cx="396240" cy="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8254EF-7E71-4911-AED6-922E3075873D}"/>
                </a:ext>
              </a:extLst>
            </p:cNvPr>
            <p:cNvSpPr/>
            <p:nvPr/>
          </p:nvSpPr>
          <p:spPr>
            <a:xfrm>
              <a:off x="6519672" y="1322832"/>
              <a:ext cx="313944" cy="2865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D21622-E579-49FE-BCD6-AFA6B3DC5430}"/>
              </a:ext>
            </a:extLst>
          </p:cNvPr>
          <p:cNvGrpSpPr/>
          <p:nvPr/>
        </p:nvGrpSpPr>
        <p:grpSpPr>
          <a:xfrm>
            <a:off x="5678429" y="3433572"/>
            <a:ext cx="1411221" cy="1085090"/>
            <a:chOff x="5303520" y="1780030"/>
            <a:chExt cx="1411221" cy="108509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E20808-A91F-48B3-8984-ECF3AF71238B}"/>
                </a:ext>
              </a:extLst>
            </p:cNvPr>
            <p:cNvSpPr/>
            <p:nvPr/>
          </p:nvSpPr>
          <p:spPr>
            <a:xfrm>
              <a:off x="5303520" y="2325624"/>
              <a:ext cx="1408174" cy="128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83B0D99-1BE3-4F61-B13A-84722F5DAFC6}"/>
                </a:ext>
              </a:extLst>
            </p:cNvPr>
            <p:cNvSpPr/>
            <p:nvPr/>
          </p:nvSpPr>
          <p:spPr>
            <a:xfrm>
              <a:off x="5306568" y="1938528"/>
              <a:ext cx="1408173" cy="128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46715A-BA49-47B7-BDB0-6195EDD6279D}"/>
                </a:ext>
              </a:extLst>
            </p:cNvPr>
            <p:cNvSpPr/>
            <p:nvPr/>
          </p:nvSpPr>
          <p:spPr>
            <a:xfrm>
              <a:off x="5303521" y="1780030"/>
              <a:ext cx="1408173" cy="1280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BE8774D-F718-403B-84F4-D7BAAAC64CA6}"/>
                </a:ext>
              </a:extLst>
            </p:cNvPr>
            <p:cNvCxnSpPr>
              <a:cxnSpLocks/>
              <a:stCxn id="15" idx="0"/>
              <a:endCxn id="18" idx="2"/>
            </p:cNvCxnSpPr>
            <p:nvPr/>
          </p:nvCxnSpPr>
          <p:spPr>
            <a:xfrm flipV="1">
              <a:off x="6007607" y="2066544"/>
              <a:ext cx="3048" cy="25908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795F447-A111-4E4B-94E7-299217E27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7607" y="2478024"/>
              <a:ext cx="3048" cy="259080"/>
            </a:xfrm>
            <a:prstGeom prst="line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0A9BC5-B779-46FC-8886-7B1594F73220}"/>
                </a:ext>
              </a:extLst>
            </p:cNvPr>
            <p:cNvSpPr/>
            <p:nvPr/>
          </p:nvSpPr>
          <p:spPr>
            <a:xfrm>
              <a:off x="5317236" y="2737104"/>
              <a:ext cx="1380742" cy="128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52820496-C23F-4546-83DE-66B0B55305FD}"/>
              </a:ext>
            </a:extLst>
          </p:cNvPr>
          <p:cNvSpPr/>
          <p:nvPr/>
        </p:nvSpPr>
        <p:spPr>
          <a:xfrm>
            <a:off x="5719574" y="1844038"/>
            <a:ext cx="320040" cy="923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8301781-39AD-44B1-AB6C-D6F7B97C8926}"/>
              </a:ext>
            </a:extLst>
          </p:cNvPr>
          <p:cNvSpPr/>
          <p:nvPr/>
        </p:nvSpPr>
        <p:spPr>
          <a:xfrm rot="16200000">
            <a:off x="6451095" y="2577082"/>
            <a:ext cx="320040" cy="923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752735-CA91-48C7-8123-54E06CC9468C}"/>
              </a:ext>
            </a:extLst>
          </p:cNvPr>
          <p:cNvSpPr txBox="1"/>
          <p:nvPr/>
        </p:nvSpPr>
        <p:spPr>
          <a:xfrm>
            <a:off x="3402329" y="5326359"/>
            <a:ext cx="527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Aloha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去噪算法会跳跃式选择，并不是类似于卷积，因此，每次更新的数据将存在重叠，这将导致其权重增加，因此需要一个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mapWeight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来进行监控，然后将这部分多计算的值抵消掉。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6DE3A6-14A7-4CE3-9528-CC1FBC320225}"/>
              </a:ext>
            </a:extLst>
          </p:cNvPr>
          <p:cNvSpPr txBox="1"/>
          <p:nvPr/>
        </p:nvSpPr>
        <p:spPr>
          <a:xfrm>
            <a:off x="6382516" y="3170106"/>
            <a:ext cx="58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Mfir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6FF3EDD-8845-42D5-86AA-102DC8E91F61}"/>
              </a:ext>
            </a:extLst>
          </p:cNvPr>
          <p:cNvSpPr/>
          <p:nvPr/>
        </p:nvSpPr>
        <p:spPr>
          <a:xfrm>
            <a:off x="2289048" y="1680972"/>
            <a:ext cx="1078992" cy="1030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E6F75F-1B0A-4551-BE1C-5E302B9F0ACA}"/>
              </a:ext>
            </a:extLst>
          </p:cNvPr>
          <p:cNvSpPr/>
          <p:nvPr/>
        </p:nvSpPr>
        <p:spPr>
          <a:xfrm>
            <a:off x="2569464" y="1680972"/>
            <a:ext cx="1078992" cy="10302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95E99E-A5EB-4F9A-8361-EDBDA9529F57}"/>
              </a:ext>
            </a:extLst>
          </p:cNvPr>
          <p:cNvSpPr txBox="1"/>
          <p:nvPr/>
        </p:nvSpPr>
        <p:spPr>
          <a:xfrm>
            <a:off x="5395715" y="2320661"/>
            <a:ext cx="58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Nfir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A3C5F961-14AF-4600-B45B-5005D68501E2}"/>
              </a:ext>
            </a:extLst>
          </p:cNvPr>
          <p:cNvSpPr/>
          <p:nvPr/>
        </p:nvSpPr>
        <p:spPr>
          <a:xfrm rot="16423880">
            <a:off x="682384" y="3483050"/>
            <a:ext cx="2542032" cy="408431"/>
          </a:xfrm>
          <a:prstGeom prst="curvedDownArrow">
            <a:avLst>
              <a:gd name="adj1" fmla="val 25000"/>
              <a:gd name="adj2" fmla="val 57522"/>
              <a:gd name="adj3" fmla="val 25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E8E61F-01B1-4CF7-AC03-06348B0D6C08}"/>
              </a:ext>
            </a:extLst>
          </p:cNvPr>
          <p:cNvGrpSpPr/>
          <p:nvPr/>
        </p:nvGrpSpPr>
        <p:grpSpPr>
          <a:xfrm>
            <a:off x="2293618" y="1933956"/>
            <a:ext cx="1078992" cy="1030224"/>
            <a:chOff x="2293618" y="1933956"/>
            <a:chExt cx="1078992" cy="103022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AA31728-1C05-4693-B908-4D32BA54B773}"/>
                </a:ext>
              </a:extLst>
            </p:cNvPr>
            <p:cNvSpPr/>
            <p:nvPr/>
          </p:nvSpPr>
          <p:spPr>
            <a:xfrm>
              <a:off x="2293618" y="1933956"/>
              <a:ext cx="1078992" cy="10302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F9FA65-C84B-466C-B8B4-63936DB928CE}"/>
                </a:ext>
              </a:extLst>
            </p:cNvPr>
            <p:cNvSpPr/>
            <p:nvPr/>
          </p:nvSpPr>
          <p:spPr>
            <a:xfrm>
              <a:off x="2569465" y="2213413"/>
              <a:ext cx="457199" cy="4505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B965AFE-C1B0-44E3-9572-A6797BA6252E}"/>
              </a:ext>
            </a:extLst>
          </p:cNvPr>
          <p:cNvGrpSpPr/>
          <p:nvPr/>
        </p:nvGrpSpPr>
        <p:grpSpPr>
          <a:xfrm>
            <a:off x="2289048" y="4722751"/>
            <a:ext cx="1078992" cy="1030224"/>
            <a:chOff x="2293618" y="1933956"/>
            <a:chExt cx="1078992" cy="103022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2F419FA-4B52-4910-8810-1E3AACED48C6}"/>
                </a:ext>
              </a:extLst>
            </p:cNvPr>
            <p:cNvSpPr/>
            <p:nvPr/>
          </p:nvSpPr>
          <p:spPr>
            <a:xfrm>
              <a:off x="2293618" y="1933956"/>
              <a:ext cx="1078992" cy="10302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A4BBBB-A980-4731-8AEA-FE8FF9864D16}"/>
                </a:ext>
              </a:extLst>
            </p:cNvPr>
            <p:cNvSpPr/>
            <p:nvPr/>
          </p:nvSpPr>
          <p:spPr>
            <a:xfrm>
              <a:off x="2569465" y="2213413"/>
              <a:ext cx="457199" cy="4505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2E950EF-8474-4D7B-B9AE-7C0EB1CC13DD}"/>
              </a:ext>
            </a:extLst>
          </p:cNvPr>
          <p:cNvSpPr txBox="1"/>
          <p:nvPr/>
        </p:nvSpPr>
        <p:spPr>
          <a:xfrm>
            <a:off x="3368040" y="4824593"/>
            <a:ext cx="2808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选择绿色块计算，但是仅更新紫色块。</a:t>
            </a:r>
          </a:p>
        </p:txBody>
      </p:sp>
    </p:spTree>
    <p:extLst>
      <p:ext uri="{BB962C8B-B14F-4D97-AF65-F5344CB8AC3E}">
        <p14:creationId xmlns:p14="http://schemas.microsoft.com/office/powerpoint/2010/main" val="106327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JT</dc:creator>
  <cp:lastModifiedBy>Z JT</cp:lastModifiedBy>
  <cp:revision>8</cp:revision>
  <dcterms:created xsi:type="dcterms:W3CDTF">2022-10-15T05:59:31Z</dcterms:created>
  <dcterms:modified xsi:type="dcterms:W3CDTF">2022-10-15T09:14:09Z</dcterms:modified>
</cp:coreProperties>
</file>