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CCC0-2639-4A75-8BCA-04C67C448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BF1F-339C-416E-96CB-092CD31A7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1C3C6-DF23-45A6-A441-2772B651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A7BA-81DF-4BE8-A9C6-07A9AC5F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934F0-FD17-4896-91CA-E689A53A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9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EE47-26CE-45E9-BC98-51DFB568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CC22-57A6-4A9C-84DE-83A8710EA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B861-3286-4B78-A505-89601C9E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6F12-34D8-4123-B99F-9EB40EDA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467-FB26-417E-9051-B3816D2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4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987FB-A327-43D7-AD1D-2B41EB2A5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A6EB4-12DE-4E4C-8ED7-4510A66E3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E110-0DB9-4A7C-BCE2-0FF03E3F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B90D-7B4B-4B9D-B45C-2EA3B075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C361C-8926-4AB1-BE35-381F1813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423E-44A3-4561-9207-8038B509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0D4F-6502-44D2-A7B0-4E62EF07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1C22C-8AF3-48AE-B968-2E6FE9DB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32ED0-627A-40E0-86A8-EC96C03C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FABB-245C-44AA-9EBA-3E052BDB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63DE-101D-445F-9F9A-77E7C459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21D76-3FCB-4096-9004-4DB99AED7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F876-4937-445B-A8EE-CFFCC670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6CE29-24D6-49B4-881B-F900FACD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F1D2-7C57-4CC8-919A-3D36FF35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0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35F8-B8C9-44FF-868A-560FB3A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6088-81F6-4D74-8878-C9A498764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9F45F-6FD0-414B-80F1-878156732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3C852-18ED-42AA-BED6-21FDC361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A788E-346E-410F-BC01-BE40B122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CFFAC-28D5-49C7-B276-2D2BD089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7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9D32-51E2-4246-869C-0FE52B84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A6636-9288-4DF0-B644-74141BC8C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0BBF2-42F7-4E1C-A274-878FA43E6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7618F-0AA6-4867-86BE-144EE987F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7A70C-6F28-480F-B510-C3A360808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174D0-1341-4262-B525-A15B712F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8BD04-A4A4-4840-864C-FF6FA98B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998F6-2B3C-49EF-ADB2-3D439437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9206-0C0B-4770-85A5-8F44E648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B178B-9E9C-4C45-ABC9-3F71E3E4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79D00-1A34-4FAE-A281-02E98517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0376F-32EE-4288-A5FE-F47CB1CA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52A78-6FAC-4032-B4BB-0403A546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87FD2-A642-4C92-BFEA-BA12B6E5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98F5A-2B1C-4873-B0DD-397889F8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8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E056-D406-4E62-B20A-663BE8F0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D00C-0F5D-47BF-B3D9-F241C11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3222C-10DC-4A88-BAE4-8ACEB591C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7FC0-016B-4757-813B-DBF3F830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0D14D-E6BB-46AA-A0B6-35364C2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484F4-CAA7-4318-A8BE-2A27E2B0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2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F333-DD12-43B1-AF68-513CB918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4D157-8B93-4765-923D-A746BD42E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481A6-0ABC-4279-801E-D3DE12001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A5D5-1A48-46B3-8165-18987102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2D2-73AC-471D-827B-25A288EFE1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77327-5B2F-4B55-A199-2FEEECC3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47D4A-45B5-4612-BB5C-AF6D206C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29737-839A-46B9-A215-F235D683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8058-0FEB-43BC-9B5C-E72AF9FD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9EC3-1E04-41C4-92B5-F198E4D36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42D2-73AC-471D-827B-25A288EFE1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BB1A-CE1E-41DC-ADE2-45B4C5F73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F8B0-1D4F-4D97-B2CB-AAA20B957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DCA53-1D0A-4B97-8AF6-C63F8870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jiantleman/Coursera_Capstone/blob/master/Capstone%20Project%20-%20The%20Battle%20of%20Neighborhood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lanning_Areas_of_Singap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EE9D-1375-4E87-8398-20A36C968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Best Singaporean Neighborhood for the Foodie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D75D1-977F-45AA-BD20-B867E6531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0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674A-5BB2-4DA9-879C-BF08EA19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Results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8A4D4-EAD2-4EAA-83C6-11E04A58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Makan</a:t>
            </a:r>
            <a:r>
              <a:rPr lang="en-US" dirty="0"/>
              <a:t> score for individual venues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CAFF8-026B-4C11-B36A-894CBF6457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587149"/>
            <a:ext cx="10464018" cy="24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674A-5BB2-4DA9-879C-BF08EA19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Results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8A4D4-EAD2-4EAA-83C6-11E04A58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10 neighborhoods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466DD-5BE6-495E-A24B-C03F783E3D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5218" y="2333625"/>
            <a:ext cx="4881563" cy="42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674A-5BB2-4DA9-879C-BF08EA19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Results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8A4D4-EAD2-4EAA-83C6-11E04A58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Map available at </a:t>
            </a:r>
            <a:r>
              <a:rPr lang="en-US" sz="1600" dirty="0">
                <a:hlinkClick r:id="rId2"/>
              </a:rPr>
              <a:t>https://github.com/jiantleman/Coursera_Capstone/blob/master/Capstone%20Project%20-%20The%20Battle%20of%20Neighborhoods.ipynb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FE053-F2DA-4143-BF0D-A833D3F066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3315" y="2633455"/>
            <a:ext cx="8385370" cy="38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3C98-C23C-482E-9B18-D0F61A10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4C72-FA8B-4750-80F1-A2E8DBE7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Food and eating is central to the national identity and is an important cultural and social activity</a:t>
            </a:r>
          </a:p>
          <a:p>
            <a:r>
              <a:rPr lang="en-US" dirty="0">
                <a:latin typeface="Georgia" panose="02040502050405020303" pitchFamily="18" charset="0"/>
              </a:rPr>
              <a:t>Singapore well-known for its food, with both delicious local hawker cuisine and world-class international fares</a:t>
            </a:r>
          </a:p>
          <a:p>
            <a:r>
              <a:rPr lang="en-US" dirty="0">
                <a:latin typeface="Georgia" panose="02040502050405020303" pitchFamily="18" charset="0"/>
              </a:rPr>
              <a:t>This project uses location data to determine the neighborhood in Singapore with the best food. </a:t>
            </a:r>
          </a:p>
          <a:p>
            <a:r>
              <a:rPr lang="en-US" dirty="0">
                <a:latin typeface="Georgia" panose="02040502050405020303" pitchFamily="18" charset="0"/>
              </a:rPr>
              <a:t>This information has several useful applications 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Tourists who are foodies can find places to stay that will give them easy access to the best food, or find neighborhoods that they can visit for a one-stop food trial.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Considering the importance of food nationally, Singaporeans can use the information as an additional metric when they are considering where to move and stay.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3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3C98-C23C-482E-9B18-D0F61A10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4C72-FA8B-4750-80F1-A2E8DBE7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List of neighborhoods: </a:t>
            </a:r>
            <a:r>
              <a:rPr lang="en-US" u="sng" dirty="0">
                <a:hlinkClick r:id="rId2"/>
              </a:rPr>
              <a:t>https://en.wikipedia.org/wiki/Planning_Areas_of_Singapore</a:t>
            </a:r>
            <a:endParaRPr lang="en-US" u="sng" dirty="0"/>
          </a:p>
          <a:p>
            <a:pPr lvl="1"/>
            <a:r>
              <a:rPr lang="en-US" dirty="0">
                <a:latin typeface="Georgia" panose="02040502050405020303" pitchFamily="18" charset="0"/>
              </a:rPr>
              <a:t>Longitude and latitude collected manually using Google Search</a:t>
            </a:r>
          </a:p>
          <a:p>
            <a:r>
              <a:rPr lang="en-US" dirty="0">
                <a:latin typeface="Georgia" panose="02040502050405020303" pitchFamily="18" charset="0"/>
              </a:rPr>
              <a:t>Foursquare API Venue Search </a:t>
            </a:r>
          </a:p>
          <a:p>
            <a:pPr lvl="1"/>
            <a:r>
              <a:rPr lang="pt-BR" dirty="0">
                <a:latin typeface="Georgia" panose="02040502050405020303" pitchFamily="18" charset="0"/>
              </a:rPr>
              <a:t>ID</a:t>
            </a:r>
          </a:p>
          <a:p>
            <a:pPr lvl="1"/>
            <a:r>
              <a:rPr lang="pt-BR" dirty="0">
                <a:latin typeface="Georgia" panose="02040502050405020303" pitchFamily="18" charset="0"/>
              </a:rPr>
              <a:t>Name</a:t>
            </a:r>
          </a:p>
          <a:p>
            <a:pPr lvl="1"/>
            <a:r>
              <a:rPr lang="pt-BR" dirty="0">
                <a:latin typeface="Georgia" panose="02040502050405020303" pitchFamily="18" charset="0"/>
              </a:rPr>
              <a:t>Latitude</a:t>
            </a:r>
          </a:p>
          <a:p>
            <a:pPr lvl="1"/>
            <a:r>
              <a:rPr lang="pt-BR" dirty="0">
                <a:latin typeface="Georgia" panose="02040502050405020303" pitchFamily="18" charset="0"/>
              </a:rPr>
              <a:t>Longitude</a:t>
            </a:r>
          </a:p>
          <a:p>
            <a:pPr lvl="1"/>
            <a:r>
              <a:rPr lang="pt-BR" dirty="0">
                <a:latin typeface="Georgia" panose="02040502050405020303" pitchFamily="18" charset="0"/>
              </a:rPr>
              <a:t>Category</a:t>
            </a:r>
          </a:p>
          <a:p>
            <a:r>
              <a:rPr lang="pt-BR" dirty="0">
                <a:latin typeface="Georgia" panose="02040502050405020303" pitchFamily="18" charset="0"/>
              </a:rPr>
              <a:t>Foursquare API Venue Details Search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Overall rating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Number of tips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Number of likes</a:t>
            </a:r>
            <a:endParaRPr lang="pt-BR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07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3C98-C23C-482E-9B18-D0F61A10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Methodology – Web Scraping and Data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4783E-E66C-4347-8E25-97C0BBD4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Scraped web for list of neighborhoods, combine with location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385F9-6247-4B03-B5D3-AB268D9519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0868" y="2532062"/>
            <a:ext cx="7630263" cy="2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3C98-C23C-482E-9B18-D0F61A10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Methodology – Getting Information on Food Venues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4783E-E66C-4347-8E25-97C0BBD4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Foursquare API to get food places near each neighborhood</a:t>
            </a:r>
          </a:p>
          <a:p>
            <a:r>
              <a:rPr lang="en-US" dirty="0"/>
              <a:t>Cleaned the data to remove non-food related venues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EF540-4BC5-461B-B560-A237DC3A25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6656" y="3314700"/>
            <a:ext cx="10818688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3C98-C23C-482E-9B18-D0F61A10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Methodology – Getting Information on Food Venues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4783E-E66C-4347-8E25-97C0BBD4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Foursquare API to get details on the venue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EAD43-7E00-4ABB-8387-06B6E54789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1535" y="3338512"/>
            <a:ext cx="1078893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3C98-C23C-482E-9B18-D0F61A10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Methodology – 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4783E-E66C-4347-8E25-97C0BBD4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empty values of rating, tip count and likes with mean of other venues in the same category</a:t>
            </a:r>
          </a:p>
          <a:p>
            <a:r>
              <a:rPr lang="en-US" dirty="0"/>
              <a:t>Normalized values between 0 and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D6819-2BD6-470F-B0ED-848F904620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1492" y="3706796"/>
            <a:ext cx="10709015" cy="24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7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674A-5BB2-4DA9-879C-BF08EA19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Methodology –  Scoring Venues and Neighborhood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4BA8-F732-4281-A9C4-2447E7158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Gave each venue a '</a:t>
            </a:r>
            <a:r>
              <a:rPr lang="en-US" dirty="0" err="1"/>
              <a:t>Makan</a:t>
            </a:r>
            <a:r>
              <a:rPr lang="en-US" dirty="0"/>
              <a:t>’ = rating + (tip count * like) * 1/4.</a:t>
            </a:r>
          </a:p>
          <a:p>
            <a:pPr lvl="1"/>
            <a:r>
              <a:rPr lang="en-US" dirty="0"/>
              <a:t>Given that most of the tip counts and likes are closer to zero, the formula reduces the extent of the penalty for venues that have no tips or likes.</a:t>
            </a:r>
          </a:p>
          <a:p>
            <a:pPr lvl="1"/>
            <a:r>
              <a:rPr lang="en-US" dirty="0"/>
              <a:t>After experimenting with various formulae, the above formula gives a reasonably good outcome with a decent spread in the scores and few outliers.</a:t>
            </a:r>
          </a:p>
          <a:p>
            <a:pPr lvl="1"/>
            <a:r>
              <a:rPr lang="en-US" dirty="0"/>
              <a:t>Venues with a high number of tips and likes (i.e. close to normalized value of 1), will get up to a maximum 50% boost on their overall score.</a:t>
            </a:r>
          </a:p>
          <a:p>
            <a:r>
              <a:rPr lang="en-US" dirty="0"/>
              <a:t>Normalized the scores to get a '</a:t>
            </a:r>
            <a:r>
              <a:rPr lang="en-US" dirty="0" err="1"/>
              <a:t>Makan</a:t>
            </a:r>
            <a:r>
              <a:rPr lang="en-US" dirty="0"/>
              <a:t>' score out of 10.</a:t>
            </a:r>
          </a:p>
          <a:p>
            <a:r>
              <a:rPr lang="en-US" dirty="0"/>
              <a:t>Calculated the aggregate '</a:t>
            </a:r>
            <a:r>
              <a:rPr lang="en-US" dirty="0" err="1"/>
              <a:t>Makan</a:t>
            </a:r>
            <a:r>
              <a:rPr lang="en-US" dirty="0"/>
              <a:t>' score for each neighborhood, and determined their ranking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4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674A-5BB2-4DA9-879C-BF08EA19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Methodology –  Scoring Venues and Neighborhood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72E76-D693-4C66-A466-04F0D93FA9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294" y="1806574"/>
            <a:ext cx="4115482" cy="4794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01DF7-8FA8-457B-8755-468D0B252A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806574"/>
            <a:ext cx="4094959" cy="47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6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456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Office Theme</vt:lpstr>
      <vt:lpstr>Best Singaporean Neighborhood for the Foodie</vt:lpstr>
      <vt:lpstr>Introduction</vt:lpstr>
      <vt:lpstr>Data</vt:lpstr>
      <vt:lpstr>Methodology – Web Scraping and Data Collection</vt:lpstr>
      <vt:lpstr>Methodology – Getting Information on Food Venues</vt:lpstr>
      <vt:lpstr>Methodology – Getting Information on Food Venues</vt:lpstr>
      <vt:lpstr>Methodology – Data Wrangling</vt:lpstr>
      <vt:lpstr>Methodology –  Scoring Venues and Neighborhood</vt:lpstr>
      <vt:lpstr>Methodology –  Scoring Venues and Neighborhood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Singaporean Neighborhood for the Foodie</dc:title>
  <dc:creator>Jian Cong Loh</dc:creator>
  <cp:lastModifiedBy>Jian Cong Loh</cp:lastModifiedBy>
  <cp:revision>3</cp:revision>
  <dcterms:created xsi:type="dcterms:W3CDTF">2020-05-14T08:34:57Z</dcterms:created>
  <dcterms:modified xsi:type="dcterms:W3CDTF">2020-05-14T08:59:13Z</dcterms:modified>
</cp:coreProperties>
</file>