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84048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8" userDrawn="1">
          <p15:clr>
            <a:srgbClr val="A4A3A4"/>
          </p15:clr>
        </p15:guide>
        <p15:guide id="2" pos="12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5A3"/>
    <a:srgbClr val="3E0D0E"/>
    <a:srgbClr val="7C283E"/>
    <a:srgbClr val="9B1C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-548" y="-280"/>
      </p:cViewPr>
      <p:guideLst>
        <p:guide orient="horz" pos="9048"/>
        <p:guide pos="12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4713925"/>
            <a:ext cx="3264408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5128560"/>
            <a:ext cx="288036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F86C-9498-4717-8AB5-811567CBC580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07E2-14E4-4EF2-A467-B734C5C645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286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F86C-9498-4717-8AB5-811567CBC580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07E2-14E4-4EF2-A467-B734C5C645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855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533525"/>
            <a:ext cx="8281035" cy="24409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533525"/>
            <a:ext cx="24363045" cy="24409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F86C-9498-4717-8AB5-811567CBC580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07E2-14E4-4EF2-A467-B734C5C645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352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F86C-9498-4717-8AB5-811567CBC580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07E2-14E4-4EF2-A467-B734C5C645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23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7180906"/>
            <a:ext cx="3312414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19275751"/>
            <a:ext cx="3312414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F86C-9498-4717-8AB5-811567CBC580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07E2-14E4-4EF2-A467-B734C5C645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02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7667625"/>
            <a:ext cx="1632204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7667625"/>
            <a:ext cx="1632204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F86C-9498-4717-8AB5-811567CBC580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07E2-14E4-4EF2-A467-B734C5C645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061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533531"/>
            <a:ext cx="33124140" cy="5567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7060885"/>
            <a:ext cx="16247028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0521315"/>
            <a:ext cx="16247028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7060885"/>
            <a:ext cx="16327042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0521315"/>
            <a:ext cx="16327042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F86C-9498-4717-8AB5-811567CBC580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07E2-14E4-4EF2-A467-B734C5C645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497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F86C-9498-4717-8AB5-811567CBC580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07E2-14E4-4EF2-A467-B734C5C645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493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F86C-9498-4717-8AB5-811567CBC580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07E2-14E4-4EF2-A467-B734C5C645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11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920240"/>
            <a:ext cx="12386548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147191"/>
            <a:ext cx="1944243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641080"/>
            <a:ext cx="12386548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F86C-9498-4717-8AB5-811567CBC580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07E2-14E4-4EF2-A467-B734C5C645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81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920240"/>
            <a:ext cx="12386548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147191"/>
            <a:ext cx="1944243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641080"/>
            <a:ext cx="12386548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F86C-9498-4717-8AB5-811567CBC580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07E2-14E4-4EF2-A467-B734C5C645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47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533531"/>
            <a:ext cx="3312414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7667625"/>
            <a:ext cx="3312414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26696676"/>
            <a:ext cx="864108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CF86C-9498-4717-8AB5-811567CBC580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26696676"/>
            <a:ext cx="1296162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26696676"/>
            <a:ext cx="864108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D07E2-14E4-4EF2-A467-B734C5C645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586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B5E6C3-B863-487C-B3DF-F9AEBEC49AD3}"/>
              </a:ext>
            </a:extLst>
          </p:cNvPr>
          <p:cNvSpPr/>
          <p:nvPr/>
        </p:nvSpPr>
        <p:spPr>
          <a:xfrm>
            <a:off x="0" y="383906"/>
            <a:ext cx="38404800" cy="4983224"/>
          </a:xfrm>
          <a:prstGeom prst="rect">
            <a:avLst/>
          </a:prstGeom>
          <a:solidFill>
            <a:srgbClr val="7C283E">
              <a:alpha val="8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4128B-489A-4B60-B38B-F46ECD335891}"/>
              </a:ext>
            </a:extLst>
          </p:cNvPr>
          <p:cNvSpPr txBox="1"/>
          <p:nvPr/>
        </p:nvSpPr>
        <p:spPr>
          <a:xfrm>
            <a:off x="1292087" y="622189"/>
            <a:ext cx="3582062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PandAIRmic</a:t>
            </a:r>
          </a:p>
          <a:p>
            <a:pPr algn="ctr"/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analysis of the impacts of air travel on </a:t>
            </a:r>
            <a:r>
              <a:rPr lang="en-US" sz="8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spread of COVID-19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Jian Cong Loh, Joshua Neronha, Stephen Sun, Tzuhwan Seet</a:t>
            </a:r>
            <a:endParaRPr lang="en-SG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C58F2-773A-4412-B688-C10E4E5E9D17}"/>
              </a:ext>
            </a:extLst>
          </p:cNvPr>
          <p:cNvSpPr/>
          <p:nvPr/>
        </p:nvSpPr>
        <p:spPr>
          <a:xfrm>
            <a:off x="894521" y="6713984"/>
            <a:ext cx="11191461" cy="5336678"/>
          </a:xfrm>
          <a:prstGeom prst="rect">
            <a:avLst/>
          </a:prstGeom>
          <a:solidFill>
            <a:srgbClr val="7C283E">
              <a:alpha val="8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F83C57-FCF8-46EF-8B1D-9FBF0A61C8D3}"/>
              </a:ext>
            </a:extLst>
          </p:cNvPr>
          <p:cNvSpPr txBox="1"/>
          <p:nvPr/>
        </p:nvSpPr>
        <p:spPr>
          <a:xfrm>
            <a:off x="1530625" y="8403011"/>
            <a:ext cx="991925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solidFill>
                  <a:schemeClr val="bg1"/>
                </a:solidFill>
              </a:rPr>
              <a:t>Lorem ipsum dolor sit </a:t>
            </a:r>
            <a:r>
              <a:rPr lang="en-US" sz="4000" dirty="0" err="1">
                <a:solidFill>
                  <a:schemeClr val="bg1"/>
                </a:solidFill>
              </a:rPr>
              <a:t>amet</a:t>
            </a:r>
            <a:r>
              <a:rPr lang="en-US" sz="4000" dirty="0">
                <a:solidFill>
                  <a:schemeClr val="bg1"/>
                </a:solidFill>
              </a:rPr>
              <a:t>, </a:t>
            </a:r>
            <a:r>
              <a:rPr lang="en-US" sz="4000" dirty="0" err="1">
                <a:solidFill>
                  <a:schemeClr val="bg1"/>
                </a:solidFill>
              </a:rPr>
              <a:t>consectetur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adipiscing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elit</a:t>
            </a:r>
            <a:r>
              <a:rPr lang="en-US" sz="4000" dirty="0">
                <a:solidFill>
                  <a:schemeClr val="bg1"/>
                </a:solidFill>
              </a:rPr>
              <a:t>. Duis </a:t>
            </a:r>
            <a:r>
              <a:rPr lang="en-US" sz="4000" dirty="0" err="1">
                <a:solidFill>
                  <a:schemeClr val="bg1"/>
                </a:solidFill>
              </a:rPr>
              <a:t>egestas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mollis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felis</a:t>
            </a:r>
            <a:r>
              <a:rPr lang="en-US" sz="4000" dirty="0">
                <a:solidFill>
                  <a:schemeClr val="bg1"/>
                </a:solidFill>
              </a:rPr>
              <a:t> vel </a:t>
            </a:r>
            <a:r>
              <a:rPr lang="en-US" sz="4000" dirty="0" err="1">
                <a:solidFill>
                  <a:schemeClr val="bg1"/>
                </a:solidFill>
              </a:rPr>
              <a:t>malesuada</a:t>
            </a:r>
            <a:r>
              <a:rPr lang="en-US" sz="4000" dirty="0">
                <a:solidFill>
                  <a:schemeClr val="bg1"/>
                </a:solidFill>
              </a:rPr>
              <a:t>. Vestibulum vitae </a:t>
            </a:r>
            <a:r>
              <a:rPr lang="en-US" sz="4000" dirty="0" err="1">
                <a:solidFill>
                  <a:schemeClr val="bg1"/>
                </a:solidFill>
              </a:rPr>
              <a:t>purus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hendrerit</a:t>
            </a:r>
            <a:r>
              <a:rPr lang="en-US" sz="4000" dirty="0">
                <a:solidFill>
                  <a:schemeClr val="bg1"/>
                </a:solidFill>
              </a:rPr>
              <a:t>, </a:t>
            </a:r>
            <a:r>
              <a:rPr lang="en-US" sz="4000" dirty="0" err="1">
                <a:solidFill>
                  <a:schemeClr val="bg1"/>
                </a:solidFill>
              </a:rPr>
              <a:t>bibendum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augue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viverra</a:t>
            </a:r>
            <a:r>
              <a:rPr lang="en-US" sz="4000" dirty="0">
                <a:solidFill>
                  <a:schemeClr val="bg1"/>
                </a:solidFill>
              </a:rPr>
              <a:t>, </a:t>
            </a:r>
            <a:r>
              <a:rPr lang="en-US" sz="4000" dirty="0" err="1">
                <a:solidFill>
                  <a:schemeClr val="bg1"/>
                </a:solidFill>
              </a:rPr>
              <a:t>blandit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tortor</a:t>
            </a:r>
            <a:r>
              <a:rPr lang="en-US" sz="4000" dirty="0">
                <a:solidFill>
                  <a:schemeClr val="bg1"/>
                </a:solidFill>
              </a:rPr>
              <a:t>. Ut pharetra </a:t>
            </a:r>
            <a:r>
              <a:rPr lang="en-US" sz="4000" dirty="0" err="1">
                <a:solidFill>
                  <a:schemeClr val="bg1"/>
                </a:solidFill>
              </a:rPr>
              <a:t>consequat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enim</a:t>
            </a:r>
            <a:r>
              <a:rPr lang="en-US" sz="4000" dirty="0">
                <a:solidFill>
                  <a:schemeClr val="bg1"/>
                </a:solidFill>
              </a:rPr>
              <a:t>, sed </a:t>
            </a:r>
            <a:r>
              <a:rPr lang="en-US" sz="4000" dirty="0" err="1">
                <a:solidFill>
                  <a:schemeClr val="bg1"/>
                </a:solidFill>
              </a:rPr>
              <a:t>tempor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odio</a:t>
            </a:r>
            <a:r>
              <a:rPr lang="en-US" sz="4000" dirty="0">
                <a:solidFill>
                  <a:schemeClr val="bg1"/>
                </a:solidFill>
              </a:rPr>
              <a:t>. </a:t>
            </a:r>
            <a:endParaRPr lang="en-SG" sz="4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04B138-B0AA-4363-A3DD-20FEEC47AF59}"/>
              </a:ext>
            </a:extLst>
          </p:cNvPr>
          <p:cNvSpPr txBox="1"/>
          <p:nvPr/>
        </p:nvSpPr>
        <p:spPr>
          <a:xfrm>
            <a:off x="4035091" y="6826708"/>
            <a:ext cx="49103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Hypothesis</a:t>
            </a:r>
            <a:endParaRPr lang="en-SG" sz="8000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Biohazard Symbol transparent PNG - StickPNG">
            <a:extLst>
              <a:ext uri="{FF2B5EF4-FFF2-40B4-BE49-F238E27FC236}">
                <a16:creationId xmlns:a16="http://schemas.microsoft.com/office/drawing/2014/main" id="{1658400D-20AB-4E59-B1BA-7D0563D4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604" y="1482445"/>
            <a:ext cx="2887534" cy="2887534"/>
          </a:xfrm>
          <a:prstGeom prst="rect">
            <a:avLst/>
          </a:prstGeom>
          <a:noFill/>
        </p:spPr>
      </p:pic>
      <p:pic>
        <p:nvPicPr>
          <p:cNvPr id="1034" name="Picture 10" descr="DNA PNG">
            <a:extLst>
              <a:ext uri="{FF2B5EF4-FFF2-40B4-BE49-F238E27FC236}">
                <a16:creationId xmlns:a16="http://schemas.microsoft.com/office/drawing/2014/main" id="{B067E9B2-6766-4CD3-9A63-B2BB87F04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6662" y="1650030"/>
            <a:ext cx="2719949" cy="271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7922F35-5C78-4CD0-90F7-1141527BAC52}"/>
              </a:ext>
            </a:extLst>
          </p:cNvPr>
          <p:cNvSpPr/>
          <p:nvPr/>
        </p:nvSpPr>
        <p:spPr>
          <a:xfrm>
            <a:off x="13606669" y="6826707"/>
            <a:ext cx="11191461" cy="12415449"/>
          </a:xfrm>
          <a:prstGeom prst="rect">
            <a:avLst/>
          </a:prstGeom>
          <a:solidFill>
            <a:srgbClr val="7C283E">
              <a:alpha val="8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93F0E-4A44-40F7-BB4A-D3551DBAC35E}"/>
              </a:ext>
            </a:extLst>
          </p:cNvPr>
          <p:cNvSpPr/>
          <p:nvPr/>
        </p:nvSpPr>
        <p:spPr>
          <a:xfrm>
            <a:off x="26318817" y="6713984"/>
            <a:ext cx="11191461" cy="5336678"/>
          </a:xfrm>
          <a:prstGeom prst="rect">
            <a:avLst/>
          </a:prstGeom>
          <a:solidFill>
            <a:srgbClr val="7C283E">
              <a:alpha val="8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421990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65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 Cong Loh</dc:creator>
  <cp:lastModifiedBy>Jian Cong Loh</cp:lastModifiedBy>
  <cp:revision>23</cp:revision>
  <dcterms:created xsi:type="dcterms:W3CDTF">2021-04-07T12:21:00Z</dcterms:created>
  <dcterms:modified xsi:type="dcterms:W3CDTF">2021-04-09T03:11:24Z</dcterms:modified>
</cp:coreProperties>
</file>