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72" r:id="rId4"/>
    <p:sldId id="268" r:id="rId5"/>
    <p:sldId id="274" r:id="rId6"/>
    <p:sldId id="275" r:id="rId7"/>
    <p:sldId id="276" r:id="rId8"/>
    <p:sldId id="277" r:id="rId9"/>
    <p:sldId id="279" r:id="rId10"/>
    <p:sldId id="283" r:id="rId11"/>
    <p:sldId id="278" r:id="rId12"/>
    <p:sldId id="262" r:id="rId13"/>
    <p:sldId id="271" r:id="rId14"/>
    <p:sldId id="280" r:id="rId15"/>
    <p:sldId id="281" r:id="rId16"/>
    <p:sldId id="263" r:id="rId17"/>
    <p:sldId id="264" r:id="rId18"/>
    <p:sldId id="265" r:id="rId19"/>
    <p:sldId id="266" r:id="rId20"/>
    <p:sldId id="267" r:id="rId21"/>
    <p:sldId id="273" r:id="rId22"/>
    <p:sldId id="269" r:id="rId23"/>
    <p:sldId id="270" r:id="rId24"/>
    <p:sldId id="259" r:id="rId25"/>
    <p:sldId id="282" r:id="rId26"/>
    <p:sldId id="26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CEBCCD-8445-4066-9579-4E401EC5F5A4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A88633A-A631-499F-8BAC-E34451F507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U3D</a:t>
            </a:r>
            <a:r>
              <a:rPr lang="zh-CN" altLang="en-US" dirty="0" smtClean="0"/>
              <a:t>游戏的资源优化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王剑 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0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smtClean="0"/>
              <a:t>32m x32m,  4096</a:t>
            </a:r>
            <a:r>
              <a:rPr lang="zh-CN" altLang="en-US" dirty="0" smtClean="0"/>
              <a:t>颗</a:t>
            </a:r>
            <a:r>
              <a:rPr lang="en-US" altLang="zh-CN" dirty="0" smtClean="0"/>
              <a:t>,  4 </a:t>
            </a:r>
            <a:r>
              <a:rPr lang="en-US" altLang="zh-CN" dirty="0" err="1" smtClean="0"/>
              <a:t>Drawcall</a:t>
            </a:r>
            <a:r>
              <a:rPr lang="en-US" altLang="zh-CN" dirty="0" smtClean="0"/>
              <a:t>, 0.5-1ms CPU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动画模块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87363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资源加载量（资源大小，</a:t>
            </a:r>
            <a:r>
              <a:rPr lang="en-US" altLang="zh-CN" dirty="0" err="1" smtClean="0"/>
              <a:t>AssetBundle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纹理格式（</a:t>
            </a:r>
            <a:r>
              <a:rPr lang="en-US" altLang="zh-CN" dirty="0" smtClean="0"/>
              <a:t>ETC1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PVRT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DXT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ASTC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err="1" smtClean="0"/>
              <a:t>Shader</a:t>
            </a:r>
            <a:r>
              <a:rPr lang="zh-CN" altLang="en-US" dirty="0" smtClean="0"/>
              <a:t>解析（</a:t>
            </a:r>
            <a:r>
              <a:rPr lang="en-US" altLang="zh-CN" dirty="0" err="1" smtClean="0"/>
              <a:t>Shader.Parse</a:t>
            </a:r>
            <a:r>
              <a:rPr lang="en-US" altLang="zh-CN" dirty="0" smtClean="0"/>
              <a:t>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序列化信息（</a:t>
            </a:r>
            <a:r>
              <a:rPr lang="en-US" altLang="zh-CN" dirty="0" err="1" smtClean="0"/>
              <a:t>SerializedField</a:t>
            </a:r>
            <a:r>
              <a:rPr lang="en-US" altLang="zh-CN" dirty="0" smtClean="0"/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9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瓶颈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err="1" smtClean="0"/>
              <a:t>Graphics.PresentAndSync</a:t>
            </a:r>
            <a:r>
              <a:rPr lang="en-US" altLang="zh-CN" b="1" dirty="0" smtClean="0"/>
              <a:t>/</a:t>
            </a:r>
            <a:r>
              <a:rPr lang="en-US" altLang="zh-CN" dirty="0" err="1" smtClean="0"/>
              <a:t>Gfx.WaitForPresent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GPU</a:t>
            </a:r>
            <a:r>
              <a:rPr lang="zh-CN" altLang="en-US" dirty="0"/>
              <a:t>压力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填充率或者内存带宽的限制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的复杂度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减少顶点数和面数，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1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减少向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传输的数据量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渲染资源优化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纹理压缩，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简化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err="1" smtClean="0"/>
              <a:t>Drawcall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减少渲染状态的切换，控制材质数量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带宽（</a:t>
            </a:r>
            <a:r>
              <a:rPr lang="en-US" altLang="zh-CN" dirty="0" smtClean="0"/>
              <a:t>Bandwidth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9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填充率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屏幕像素 </a:t>
            </a:r>
            <a:r>
              <a:rPr lang="en-US" altLang="zh-CN" dirty="0" smtClean="0"/>
              <a:t>×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×Overdraw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选择合适的屏幕分辨率，更高的性能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像素比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iPhone5s = 0.7Mpix(1136x640)</a:t>
            </a:r>
          </a:p>
          <a:p>
            <a:pPr lvl="2"/>
            <a:r>
              <a:rPr lang="en-US" altLang="zh-CN" dirty="0" err="1" smtClean="0"/>
              <a:t>iPad</a:t>
            </a:r>
            <a:r>
              <a:rPr lang="en-US" altLang="zh-CN" dirty="0" smtClean="0"/>
              <a:t> Air = 3.1 </a:t>
            </a:r>
            <a:r>
              <a:rPr lang="en-US" altLang="zh-CN" dirty="0" err="1" smtClean="0"/>
              <a:t>Mpix</a:t>
            </a:r>
            <a:r>
              <a:rPr lang="en-US" altLang="zh-CN" dirty="0" smtClean="0"/>
              <a:t>(2048x1536)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少用或者使用针对移动平台优化的全屏后处理效果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overdraw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填充率（</a:t>
            </a:r>
            <a:r>
              <a:rPr lang="en-US" altLang="zh-CN" dirty="0" err="1" smtClean="0"/>
              <a:t>Fillrate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3192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慎用动态光，多光源和像素光照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控制半透明物件（</a:t>
            </a:r>
            <a:r>
              <a:rPr lang="en-US" altLang="zh-CN" dirty="0" smtClean="0"/>
              <a:t>alpha blend</a:t>
            </a:r>
            <a:r>
              <a:rPr lang="zh-CN" altLang="en-US" dirty="0" smtClean="0"/>
              <a:t>）的屏幕覆盖面积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pass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中耗时的数学计算如 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尽可能选择低精度的数字格式（</a:t>
            </a:r>
            <a:r>
              <a:rPr lang="en-US" altLang="zh-CN" dirty="0" smtClean="0"/>
              <a:t>float, half, fixed)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尽量避免使用 </a:t>
            </a:r>
            <a:r>
              <a:rPr lang="en-US" altLang="zh-CN" dirty="0"/>
              <a:t>alpha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alpha blend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(TBDR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纹理格式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不仅影响内存占用，同时还决定了加载效率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尽可能根据平台硬件支持的纹理压缩格式，如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ETC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PVRTC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 PC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DXT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/>
              <a:t>色</a:t>
            </a:r>
            <a:r>
              <a:rPr lang="zh-CN" altLang="en-US" dirty="0" smtClean="0"/>
              <a:t>阶问题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减少纹理的色差范围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ETC1</a:t>
            </a:r>
            <a:r>
              <a:rPr lang="zh-CN" altLang="en-US" dirty="0" smtClean="0"/>
              <a:t>不支持透明通道，采用通道分离方法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纹理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纹理尺寸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尺寸越大，内存占用越大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在显示效果已够用的情况下，尽可能降低纹理</a:t>
            </a:r>
            <a:r>
              <a:rPr lang="zh-CN" altLang="en-US" dirty="0" smtClean="0"/>
              <a:t>尺寸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/>
              <a:t>Read &amp; </a:t>
            </a:r>
            <a:r>
              <a:rPr lang="en-US" altLang="zh-CN" dirty="0" smtClean="0"/>
              <a:t>Write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默认关闭，开启会使纹理内存增大一倍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纹理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Mipmap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旨在有效降低渲染带宽的压力，提高游戏渲染效率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开启</a:t>
            </a:r>
            <a:r>
              <a:rPr lang="en-US" altLang="zh-CN" dirty="0" err="1" smtClean="0"/>
              <a:t>Mipmap</a:t>
            </a:r>
            <a:r>
              <a:rPr lang="zh-CN" altLang="en-US" dirty="0" smtClean="0"/>
              <a:t>会使纹理内存提高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纹理需要关闭</a:t>
            </a:r>
            <a:r>
              <a:rPr lang="en-US" altLang="zh-CN" dirty="0" err="1" smtClean="0"/>
              <a:t>Mipmap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纹理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0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Tangent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一般为导出数据，</a:t>
            </a:r>
            <a:r>
              <a:rPr lang="en-US" altLang="zh-CN" dirty="0" smtClean="0"/>
              <a:t>Tangent</a:t>
            </a:r>
            <a:r>
              <a:rPr lang="zh-CN" altLang="en-US" dirty="0" smtClean="0"/>
              <a:t>一般为导入引起时生成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Mesh</a:t>
            </a:r>
            <a:r>
              <a:rPr lang="zh-CN" altLang="en-US" dirty="0" smtClean="0"/>
              <a:t>拼合可能进一步增大内存占用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根据需要选择是否使用更多的顶点数据</a:t>
            </a:r>
            <a:endParaRPr lang="en-US" altLang="zh-CN" dirty="0" smtClean="0"/>
          </a:p>
          <a:p>
            <a:pPr marL="393192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内存优化</a:t>
            </a:r>
            <a:r>
              <a:rPr lang="en-US" altLang="zh-CN" dirty="0" smtClean="0"/>
              <a:t>-</a:t>
            </a:r>
            <a:r>
              <a:rPr lang="zh-CN" altLang="en-US" dirty="0"/>
              <a:t>网格</a:t>
            </a:r>
          </a:p>
        </p:txBody>
      </p:sp>
    </p:spTree>
    <p:extLst>
      <p:ext uri="{BB962C8B-B14F-4D97-AF65-F5344CB8AC3E}">
        <p14:creationId xmlns:p14="http://schemas.microsoft.com/office/powerpoint/2010/main" val="42450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渲染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en-US" dirty="0"/>
              <a:t>加载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/>
              <a:t>填充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1"/>
            <a:r>
              <a:rPr lang="en-US" altLang="zh-CN" dirty="0" err="1"/>
              <a:t>shader</a:t>
            </a:r>
            <a:endParaRPr lang="en-US" altLang="zh-CN" dirty="0" smtClean="0"/>
          </a:p>
          <a:p>
            <a:r>
              <a:rPr lang="zh-CN" altLang="en-US" dirty="0" smtClean="0"/>
              <a:t>内存优化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纹理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网格</a:t>
            </a:r>
            <a:endParaRPr lang="en-US" altLang="zh-CN" dirty="0" smtClean="0"/>
          </a:p>
          <a:p>
            <a:pPr lvl="1"/>
            <a:r>
              <a:rPr lang="zh-CN" altLang="en-US" dirty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资源冗余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8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Read &amp; Write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默认关闭，开启会使纹理内存增大一倍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在保证效果的情况下尽量选择更高的压缩方式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使用条带，减少冗余的顶点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接缝</a:t>
            </a:r>
            <a:r>
              <a:rPr lang="zh-CN" altLang="en-US" dirty="0" smtClean="0"/>
              <a:t>处，减少复制顶点的存在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内存优化</a:t>
            </a:r>
            <a:r>
              <a:rPr lang="en-US" altLang="zh-CN" dirty="0" smtClean="0"/>
              <a:t>-</a:t>
            </a:r>
            <a:r>
              <a:rPr lang="zh-CN" altLang="en-US" dirty="0"/>
              <a:t>网格</a:t>
            </a:r>
          </a:p>
        </p:txBody>
      </p:sp>
    </p:spTree>
    <p:extLst>
      <p:ext uri="{BB962C8B-B14F-4D97-AF65-F5344CB8AC3E}">
        <p14:creationId xmlns:p14="http://schemas.microsoft.com/office/powerpoint/2010/main" val="5586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/>
              <a:t>尽可能仅</a:t>
            </a:r>
            <a:r>
              <a:rPr lang="zh-CN" altLang="en-US" sz="2700" dirty="0"/>
              <a:t>导出关键帧</a:t>
            </a:r>
            <a:r>
              <a:rPr lang="zh-CN" altLang="en-US" sz="2700" dirty="0" smtClean="0"/>
              <a:t>数据</a:t>
            </a:r>
            <a:r>
              <a:rPr lang="en-US" altLang="zh-CN" sz="2700" dirty="0" smtClean="0"/>
              <a:t>, </a:t>
            </a:r>
            <a:r>
              <a:rPr lang="zh-CN" altLang="en-US" sz="2700" dirty="0" smtClean="0"/>
              <a:t>不要选择</a:t>
            </a:r>
            <a:r>
              <a:rPr lang="en-US" altLang="zh-CN" sz="2700" dirty="0" smtClean="0"/>
              <a:t>Bake</a:t>
            </a:r>
            <a:endParaRPr lang="en-US" altLang="zh-CN" sz="2700" dirty="0"/>
          </a:p>
          <a:p>
            <a:endParaRPr lang="en-US" altLang="zh-CN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Rig</a:t>
            </a:r>
            <a:r>
              <a:rPr lang="zh-CN" altLang="en-US" dirty="0"/>
              <a:t>时</a:t>
            </a:r>
            <a:r>
              <a:rPr lang="zh-CN" altLang="en-US" dirty="0" smtClean="0"/>
              <a:t>勾选 </a:t>
            </a:r>
            <a:r>
              <a:rPr lang="en-US" altLang="zh-CN" dirty="0" smtClean="0"/>
              <a:t>Optimize Game Objects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使用更高的关键帧压缩设置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4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减少资源实例化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Material</a:t>
            </a:r>
            <a:r>
              <a:rPr lang="zh-CN" altLang="en-US" dirty="0"/>
              <a:t>为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通过改变</a:t>
            </a:r>
            <a:r>
              <a:rPr lang="en-US" altLang="zh-CN" dirty="0"/>
              <a:t>Material</a:t>
            </a:r>
            <a:r>
              <a:rPr lang="zh-CN" altLang="en-US" dirty="0"/>
              <a:t>的参数来获得某效果，会导致引擎为该</a:t>
            </a:r>
            <a:r>
              <a:rPr lang="en-US" altLang="zh-CN" dirty="0" err="1"/>
              <a:t>GameObject</a:t>
            </a:r>
            <a:r>
              <a:rPr lang="zh-CN" altLang="en-US" dirty="0"/>
              <a:t>重新实例化一个</a:t>
            </a:r>
            <a:r>
              <a:rPr lang="en-US" altLang="zh-CN" dirty="0"/>
              <a:t>Material</a:t>
            </a:r>
            <a:r>
              <a:rPr lang="zh-CN" altLang="en-US" dirty="0"/>
              <a:t>，后缀会加上（</a:t>
            </a:r>
            <a:r>
              <a:rPr lang="en-US" altLang="zh-CN" dirty="0"/>
              <a:t>instance</a:t>
            </a:r>
            <a:r>
              <a:rPr lang="zh-CN" altLang="en-US" dirty="0"/>
              <a:t>）。如果由此需求的</a:t>
            </a:r>
            <a:r>
              <a:rPr lang="en-US" altLang="zh-CN" dirty="0" err="1"/>
              <a:t>GameObject</a:t>
            </a:r>
            <a:r>
              <a:rPr lang="zh-CN" altLang="en-US" dirty="0"/>
              <a:t>越来越多，冗余的</a:t>
            </a:r>
            <a:r>
              <a:rPr lang="en-US" altLang="zh-CN" dirty="0"/>
              <a:t>Material Instance</a:t>
            </a:r>
            <a:r>
              <a:rPr lang="zh-CN" altLang="en-US" dirty="0"/>
              <a:t>也会越多。这种情况可以预先做好的不同参数的</a:t>
            </a:r>
            <a:r>
              <a:rPr lang="en-US" altLang="zh-CN" dirty="0"/>
              <a:t>Material</a:t>
            </a:r>
            <a:r>
              <a:rPr lang="zh-CN" altLang="en-US" dirty="0"/>
              <a:t>，进行实时替换</a:t>
            </a:r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资源冗余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AssetBundle</a:t>
            </a:r>
            <a:r>
              <a:rPr lang="zh-CN" altLang="en-US" dirty="0" smtClean="0"/>
              <a:t>打包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同一</a:t>
            </a:r>
            <a:r>
              <a:rPr lang="zh-CN" altLang="en-US" dirty="0" smtClean="0"/>
              <a:t>份资源被打入多份</a:t>
            </a:r>
            <a:r>
              <a:rPr lang="en-US" altLang="zh-CN" dirty="0" err="1" smtClean="0"/>
              <a:t>AssetBundle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采用依赖包机制进行</a:t>
            </a:r>
            <a:r>
              <a:rPr lang="en-US" altLang="zh-CN" dirty="0" err="1" smtClean="0"/>
              <a:t>AssetBundle</a:t>
            </a:r>
            <a:r>
              <a:rPr lang="zh-CN" altLang="en-US" dirty="0" smtClean="0"/>
              <a:t>打包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资源冗余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altLang="zh-CN" b="1" dirty="0" smtClean="0"/>
          </a:p>
          <a:p>
            <a:r>
              <a:rPr lang="zh-CN" altLang="en-US" sz="3600" dirty="0" smtClean="0">
                <a:latin typeface="+mj-ea"/>
                <a:ea typeface="+mj-ea"/>
              </a:rPr>
              <a:t>优化从来就不只是程序</a:t>
            </a:r>
            <a:r>
              <a:rPr lang="zh-CN" altLang="en-US" sz="3600" dirty="0">
                <a:latin typeface="+mj-ea"/>
                <a:ea typeface="+mj-ea"/>
              </a:rPr>
              <a:t>的</a:t>
            </a:r>
            <a:r>
              <a:rPr lang="zh-CN" altLang="en-US" sz="3600" dirty="0" smtClean="0">
                <a:latin typeface="+mj-ea"/>
                <a:ea typeface="+mj-ea"/>
              </a:rPr>
              <a:t>工作</a:t>
            </a:r>
            <a:endParaRPr lang="en-US" altLang="zh-CN" sz="3600" smtClean="0">
              <a:latin typeface="+mj-ea"/>
              <a:ea typeface="+mj-ea"/>
            </a:endParaRPr>
          </a:p>
          <a:p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优化越早进行越好，从设计源头开始</a:t>
            </a:r>
            <a:endParaRPr lang="en-US" altLang="zh-CN" sz="3600" dirty="0" smtClean="0">
              <a:latin typeface="+mj-ea"/>
              <a:ea typeface="+mj-ea"/>
            </a:endParaRPr>
          </a:p>
          <a:p>
            <a:endParaRPr lang="en-US" altLang="zh-CN" sz="3600" dirty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优化没有标准方案，只有最适合的</a:t>
            </a:r>
            <a:endParaRPr lang="en-US" altLang="zh-CN" sz="3600" dirty="0" smtClean="0">
              <a:latin typeface="+mj-ea"/>
              <a:ea typeface="+mj-ea"/>
            </a:endParaRPr>
          </a:p>
          <a:p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勿以善小而不为，勿以恶小而为之</a:t>
            </a:r>
            <a:endParaRPr lang="en-US" altLang="zh-CN" sz="3600" dirty="0">
              <a:latin typeface="+mj-ea"/>
              <a:ea typeface="+mj-ea"/>
            </a:endParaRPr>
          </a:p>
          <a:p>
            <a:pPr algn="ctr"/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3" y="908720"/>
            <a:ext cx="846332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sz="6600" dirty="0" smtClean="0"/>
              <a:t>Thanks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Q &amp;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瓶颈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需要渲染对象的批次数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顶</a:t>
            </a:r>
            <a:r>
              <a:rPr lang="zh-CN" altLang="en-US" dirty="0" smtClean="0"/>
              <a:t>点数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包括蒙皮动画，粒子，布料模拟等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资源加载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1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DrawCall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Triangle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Unity</a:t>
            </a:r>
            <a:r>
              <a:rPr lang="zh-CN" altLang="en-US" dirty="0" smtClean="0"/>
              <a:t>内置的静态批次合并和动态批次合并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Texture Packing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方模型简化工具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渲染模块</a:t>
            </a:r>
          </a:p>
        </p:txBody>
      </p:sp>
    </p:spTree>
    <p:extLst>
      <p:ext uri="{BB962C8B-B14F-4D97-AF65-F5344CB8AC3E}">
        <p14:creationId xmlns:p14="http://schemas.microsoft.com/office/powerpoint/2010/main" val="12719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粒子系统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简化粒子系统，减少粒子数目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减少屏幕的覆盖面积</a:t>
            </a:r>
            <a:r>
              <a:rPr lang="en-US" altLang="zh-CN" dirty="0" smtClean="0"/>
              <a:t>,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减少材质数量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overdraw</a:t>
            </a:r>
            <a:r>
              <a:rPr lang="zh-CN" altLang="en-US" dirty="0" smtClean="0"/>
              <a:t>，低端设备的性能杀手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使用更简单的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渲染模块</a:t>
            </a:r>
          </a:p>
        </p:txBody>
      </p:sp>
    </p:spTree>
    <p:extLst>
      <p:ext uri="{BB962C8B-B14F-4D97-AF65-F5344CB8AC3E}">
        <p14:creationId xmlns:p14="http://schemas.microsoft.com/office/powerpoint/2010/main" val="35877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剔除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设置相机剔除距离（远裁剪平面）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遮挡剔除 （主要用于第一人称相机，</a:t>
            </a:r>
            <a:r>
              <a:rPr lang="en-US" altLang="zh-CN" dirty="0" smtClean="0"/>
              <a:t>5.x</a:t>
            </a:r>
            <a:r>
              <a:rPr lang="zh-CN" altLang="en-US" dirty="0" smtClean="0"/>
              <a:t>之后不建议使用）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剔除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DrawCall</a:t>
            </a:r>
            <a:r>
              <a:rPr lang="zh-CN" altLang="en-US" dirty="0" smtClean="0"/>
              <a:t>控制的矛盾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渲染模块</a:t>
            </a:r>
          </a:p>
        </p:txBody>
      </p:sp>
    </p:spTree>
    <p:extLst>
      <p:ext uri="{BB962C8B-B14F-4D97-AF65-F5344CB8AC3E}">
        <p14:creationId xmlns:p14="http://schemas.microsoft.com/office/powerpoint/2010/main" val="24906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err="1"/>
              <a:t>MeshSkinning.Update</a:t>
            </a:r>
            <a:r>
              <a:rPr lang="en-US" altLang="zh-CN" dirty="0"/>
              <a:t> &amp; </a:t>
            </a:r>
            <a:r>
              <a:rPr lang="en-US" altLang="zh-CN" dirty="0" err="1" smtClean="0"/>
              <a:t>Animator.Update</a:t>
            </a: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smtClean="0"/>
              <a:t>Optimize 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>   </a:t>
            </a:r>
          </a:p>
          <a:p>
            <a:pPr marL="393192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marL="393192" lvl="1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动画模块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284984"/>
            <a:ext cx="3357373" cy="133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5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err="1" smtClean="0"/>
              <a:t>BakeMesh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SkinnedMeshRenderer.BakeMesh</a:t>
            </a:r>
            <a:r>
              <a:rPr lang="en-US" altLang="zh-CN" dirty="0" smtClean="0"/>
              <a:t>)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序列帧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预先 </a:t>
            </a:r>
            <a:r>
              <a:rPr lang="en-US" altLang="zh-CN" dirty="0" err="1" smtClean="0"/>
              <a:t>BakeMesh</a:t>
            </a:r>
            <a:endParaRPr lang="en-US" altLang="zh-CN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实时 </a:t>
            </a:r>
            <a:r>
              <a:rPr lang="en-US" altLang="zh-CN" dirty="0" err="1" smtClean="0"/>
              <a:t>BakeMesh</a:t>
            </a: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减少批次</a:t>
            </a:r>
            <a:endParaRPr lang="en-US" altLang="zh-CN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省去蒙皮计算</a:t>
            </a:r>
            <a:endParaRPr lang="en-US" altLang="zh-CN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smtClean="0"/>
              <a:t>Mesh</a:t>
            </a:r>
            <a:r>
              <a:rPr lang="zh-CN" altLang="en-US" dirty="0" smtClean="0"/>
              <a:t>内存用量加大</a:t>
            </a:r>
            <a:endParaRPr lang="en-US" altLang="zh-CN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增加动态批次合并的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开销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动画模块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dirty="0" smtClean="0"/>
              <a:t>GPU Skinning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计算蒙皮动画，内置的仅适用于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gles3</a:t>
            </a:r>
            <a:endParaRPr lang="en-US" altLang="zh-CN" dirty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dirty="0" smtClean="0"/>
              <a:t>实现动画模块，使用自定义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计算蒙皮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动画模块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283</TotalTime>
  <Words>836</Words>
  <Application>Microsoft Office PowerPoint</Application>
  <PresentationFormat>全屏显示(4:3)</PresentationFormat>
  <Paragraphs>221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聚合</vt:lpstr>
      <vt:lpstr>U3D游戏的资源优化 </vt:lpstr>
      <vt:lpstr>Overview</vt:lpstr>
      <vt:lpstr>CPU优化</vt:lpstr>
      <vt:lpstr>CPU优化-渲染模块</vt:lpstr>
      <vt:lpstr>CPU优化-渲染模块</vt:lpstr>
      <vt:lpstr>CPU优化-渲染模块</vt:lpstr>
      <vt:lpstr>CPU优化-动画模块</vt:lpstr>
      <vt:lpstr>CPU优化-动画模块</vt:lpstr>
      <vt:lpstr>CPU优化-动画模块</vt:lpstr>
      <vt:lpstr>CPU优化-动画模块</vt:lpstr>
      <vt:lpstr>CPU优化-加载模块</vt:lpstr>
      <vt:lpstr>GPU优化</vt:lpstr>
      <vt:lpstr>GPU优化-带宽（Bandwidth）</vt:lpstr>
      <vt:lpstr>GPU优化-填充率（Fillrate）</vt:lpstr>
      <vt:lpstr>GPU优化-Shader</vt:lpstr>
      <vt:lpstr>内存优化-纹理</vt:lpstr>
      <vt:lpstr>内存优化-纹理</vt:lpstr>
      <vt:lpstr>内存优化-纹理</vt:lpstr>
      <vt:lpstr>内存优化-网格</vt:lpstr>
      <vt:lpstr>内存优化-网格</vt:lpstr>
      <vt:lpstr>内存优化-动画</vt:lpstr>
      <vt:lpstr>资源冗余</vt:lpstr>
      <vt:lpstr>资源冗余</vt:lpstr>
      <vt:lpstr>总结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王剑</dc:creator>
  <cp:lastModifiedBy>王剑</cp:lastModifiedBy>
  <cp:revision>81</cp:revision>
  <dcterms:created xsi:type="dcterms:W3CDTF">2016-06-23T05:04:42Z</dcterms:created>
  <dcterms:modified xsi:type="dcterms:W3CDTF">2016-06-28T09:42:32Z</dcterms:modified>
</cp:coreProperties>
</file>