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635" cy="179997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2945835"/>
            <a:ext cx="9144900" cy="62666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9454168"/>
            <a:ext cx="9144900" cy="434583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8235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958333"/>
            <a:ext cx="2629159" cy="1525416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958333"/>
            <a:ext cx="7735062" cy="1525416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4487501"/>
            <a:ext cx="10516635" cy="748749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12045835"/>
            <a:ext cx="10516635" cy="39374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82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4791667"/>
            <a:ext cx="5182110" cy="11420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4791667"/>
            <a:ext cx="5182110" cy="11420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958333"/>
            <a:ext cx="10516635" cy="34791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4412501"/>
            <a:ext cx="5158295" cy="21624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6575000"/>
            <a:ext cx="5158295" cy="9670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4412501"/>
            <a:ext cx="5183698" cy="216249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8235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6575000"/>
            <a:ext cx="5183698" cy="96708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1200000"/>
            <a:ext cx="3932624" cy="42000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2591667"/>
            <a:ext cx="6172808" cy="127916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5400000"/>
            <a:ext cx="3932624" cy="10004168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1200000"/>
            <a:ext cx="3932624" cy="42000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2591667"/>
            <a:ext cx="6172808" cy="12791667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8235" indent="0">
              <a:buNone/>
              <a:defRPr sz="2665"/>
            </a:lvl7pPr>
            <a:lvl8pPr marL="4267835" indent="0">
              <a:buNone/>
              <a:defRPr sz="2665"/>
            </a:lvl8pPr>
            <a:lvl9pPr marL="4877435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5400000"/>
            <a:ext cx="3932624" cy="10004168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8235" indent="0">
              <a:buNone/>
              <a:defRPr sz="1335"/>
            </a:lvl7pPr>
            <a:lvl8pPr marL="4267835" indent="0">
              <a:buNone/>
              <a:defRPr sz="1335"/>
            </a:lvl8pPr>
            <a:lvl9pPr marL="4877435" indent="0">
              <a:buNone/>
              <a:defRPr sz="13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958333"/>
            <a:ext cx="10516635" cy="3479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4791667"/>
            <a:ext cx="10516635" cy="11420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16683334"/>
            <a:ext cx="274347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16683334"/>
            <a:ext cx="4115205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16683334"/>
            <a:ext cx="274347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ct val="267000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2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2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005151" y="1795727"/>
            <a:ext cx="2152862" cy="600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story_input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552)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126707" y="1795727"/>
            <a:ext cx="2152862" cy="600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question_input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5)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005659" y="2979484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embedding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552, 50)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>
            <a:off x="4081582" y="2395861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圆角矩形 9"/>
          <p:cNvSpPr/>
          <p:nvPr/>
        </p:nvSpPr>
        <p:spPr>
          <a:xfrm>
            <a:off x="7126707" y="2979484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embedding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5, 50)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>
            <a:off x="8203138" y="2395861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10" idx="2"/>
            <a:endCxn id="2" idx="0"/>
          </p:cNvCxnSpPr>
          <p:nvPr/>
        </p:nvCxnSpPr>
        <p:spPr>
          <a:xfrm>
            <a:off x="8202930" y="3579495"/>
            <a:ext cx="0" cy="6254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圆角矩形 14"/>
          <p:cNvSpPr/>
          <p:nvPr/>
        </p:nvSpPr>
        <p:spPr>
          <a:xfrm>
            <a:off x="5740894" y="6818300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add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552, 50)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16" name="直接箭头连接符 15"/>
          <p:cNvCxnSpPr>
            <a:stCxn id="7" idx="2"/>
            <a:endCxn id="15" idx="0"/>
          </p:cNvCxnSpPr>
          <p:nvPr/>
        </p:nvCxnSpPr>
        <p:spPr>
          <a:xfrm>
            <a:off x="4082090" y="3579618"/>
            <a:ext cx="2735580" cy="32385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箭头连接符 16"/>
          <p:cNvCxnSpPr>
            <a:stCxn id="12" idx="2"/>
          </p:cNvCxnSpPr>
          <p:nvPr/>
        </p:nvCxnSpPr>
        <p:spPr>
          <a:xfrm flipH="1">
            <a:off x="5741000" y="4811639"/>
            <a:ext cx="1052299" cy="607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cxnSp>
        <p:nvCxnSpPr>
          <p:cNvPr id="19" name="直接箭头连接符 18"/>
          <p:cNvCxnSpPr>
            <a:stCxn id="15" idx="2"/>
            <a:endCxn id="23" idx="0"/>
          </p:cNvCxnSpPr>
          <p:nvPr/>
        </p:nvCxnSpPr>
        <p:spPr>
          <a:xfrm>
            <a:off x="6817360" y="7418070"/>
            <a:ext cx="0" cy="706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26464" y="5418760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repeat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552, 50)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5740894" y="8125130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r.LSTM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50)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740894" y="9317660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dense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36)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25" name="直接箭头连接符 24"/>
          <p:cNvCxnSpPr>
            <a:stCxn id="23" idx="2"/>
            <a:endCxn id="24" idx="0"/>
          </p:cNvCxnSpPr>
          <p:nvPr/>
        </p:nvCxnSpPr>
        <p:spPr>
          <a:xfrm>
            <a:off x="6817360" y="8724900"/>
            <a:ext cx="0" cy="5924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圆角矩形 26"/>
          <p:cNvSpPr/>
          <p:nvPr/>
        </p:nvSpPr>
        <p:spPr>
          <a:xfrm>
            <a:off x="3209149" y="9317660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answer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22)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41529" y="11230280"/>
            <a:ext cx="2152862" cy="600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minimize_loss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29" name="直接箭头连接符 28"/>
          <p:cNvCxnSpPr>
            <a:stCxn id="27" idx="2"/>
            <a:endCxn id="28" idx="0"/>
          </p:cNvCxnSpPr>
          <p:nvPr/>
        </p:nvCxnSpPr>
        <p:spPr>
          <a:xfrm>
            <a:off x="4285615" y="9917430"/>
            <a:ext cx="2532380" cy="13125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/>
          <p:cNvCxnSpPr>
            <a:stCxn id="24" idx="2"/>
            <a:endCxn id="28" idx="0"/>
          </p:cNvCxnSpPr>
          <p:nvPr/>
        </p:nvCxnSpPr>
        <p:spPr>
          <a:xfrm>
            <a:off x="6817360" y="9917430"/>
            <a:ext cx="635" cy="13125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2" name="直接箭头连接符 31"/>
          <p:cNvCxnSpPr>
            <a:stCxn id="2" idx="2"/>
            <a:endCxn id="20" idx="0"/>
          </p:cNvCxnSpPr>
          <p:nvPr/>
        </p:nvCxnSpPr>
        <p:spPr>
          <a:xfrm>
            <a:off x="8202930" y="4805045"/>
            <a:ext cx="0" cy="613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/>
        </p:nvSpPr>
        <p:spPr>
          <a:xfrm>
            <a:off x="7126464" y="4205275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r.LSTM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50)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3" name="直接箭头连接符 2"/>
          <p:cNvCxnSpPr>
            <a:stCxn id="20" idx="2"/>
            <a:endCxn id="15" idx="0"/>
          </p:cNvCxnSpPr>
          <p:nvPr/>
        </p:nvCxnSpPr>
        <p:spPr>
          <a:xfrm flipH="1">
            <a:off x="6817360" y="6018530"/>
            <a:ext cx="1385570" cy="799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3005151" y="1795727"/>
            <a:ext cx="2152862" cy="600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story_input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68)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126707" y="1795727"/>
            <a:ext cx="2152862" cy="60013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question_input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4)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43523" y="2979484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encoder_m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68, 64)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717879" y="2979484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encoder_c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68, 4)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4081582" y="2395861"/>
            <a:ext cx="123825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直接箭头连接符 8"/>
          <p:cNvCxnSpPr>
            <a:stCxn id="4" idx="2"/>
            <a:endCxn id="7" idx="0"/>
          </p:cNvCxnSpPr>
          <p:nvPr/>
        </p:nvCxnSpPr>
        <p:spPr>
          <a:xfrm flipH="1">
            <a:off x="2793802" y="2395861"/>
            <a:ext cx="128778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圆角矩形 9"/>
          <p:cNvSpPr/>
          <p:nvPr/>
        </p:nvSpPr>
        <p:spPr>
          <a:xfrm>
            <a:off x="7126707" y="2979484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encoder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4, 64)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11" name="直接箭头连接符 10"/>
          <p:cNvCxnSpPr>
            <a:stCxn id="5" idx="2"/>
            <a:endCxn id="10" idx="0"/>
          </p:cNvCxnSpPr>
          <p:nvPr/>
        </p:nvCxnSpPr>
        <p:spPr>
          <a:xfrm>
            <a:off x="8203138" y="2395861"/>
            <a:ext cx="0" cy="5835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圆角矩形 11"/>
          <p:cNvSpPr/>
          <p:nvPr/>
        </p:nvSpPr>
        <p:spPr>
          <a:xfrm>
            <a:off x="5716868" y="4211505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dot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68, 4)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13" name="直接箭头连接符 12"/>
          <p:cNvCxnSpPr>
            <a:stCxn id="6" idx="2"/>
            <a:endCxn id="12" idx="0"/>
          </p:cNvCxnSpPr>
          <p:nvPr/>
        </p:nvCxnSpPr>
        <p:spPr>
          <a:xfrm>
            <a:off x="5319954" y="3579618"/>
            <a:ext cx="1473200" cy="6318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箭头连接符 13"/>
          <p:cNvCxnSpPr>
            <a:stCxn id="10" idx="2"/>
          </p:cNvCxnSpPr>
          <p:nvPr/>
        </p:nvCxnSpPr>
        <p:spPr>
          <a:xfrm flipH="1">
            <a:off x="6769802" y="3579618"/>
            <a:ext cx="1433336" cy="6579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圆角矩形 14"/>
          <p:cNvSpPr/>
          <p:nvPr/>
        </p:nvSpPr>
        <p:spPr>
          <a:xfrm>
            <a:off x="4664569" y="5430825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add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68, 4)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16" name="直接箭头连接符 15"/>
          <p:cNvCxnSpPr>
            <a:stCxn id="7" idx="2"/>
            <a:endCxn id="15" idx="0"/>
          </p:cNvCxnSpPr>
          <p:nvPr/>
        </p:nvCxnSpPr>
        <p:spPr>
          <a:xfrm>
            <a:off x="2794310" y="3579618"/>
            <a:ext cx="2947035" cy="18510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箭头连接符 16"/>
          <p:cNvCxnSpPr>
            <a:stCxn id="12" idx="2"/>
          </p:cNvCxnSpPr>
          <p:nvPr/>
        </p:nvCxnSpPr>
        <p:spPr>
          <a:xfrm flipH="1">
            <a:off x="5741000" y="4811639"/>
            <a:ext cx="1052299" cy="6071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18" name="圆角矩形 17"/>
          <p:cNvSpPr/>
          <p:nvPr/>
        </p:nvSpPr>
        <p:spPr>
          <a:xfrm>
            <a:off x="4664569" y="6713525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permute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4, 68)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19" name="直接箭头连接符 18"/>
          <p:cNvCxnSpPr>
            <a:stCxn id="15" idx="2"/>
            <a:endCxn id="18" idx="0"/>
          </p:cNvCxnSpPr>
          <p:nvPr/>
        </p:nvCxnSpPr>
        <p:spPr>
          <a:xfrm>
            <a:off x="5741035" y="6030595"/>
            <a:ext cx="0" cy="682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7126464" y="7996225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concat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4, 132)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21" name="直接箭头连接符 20"/>
          <p:cNvCxnSpPr>
            <a:stCxn id="18" idx="2"/>
            <a:endCxn id="20" idx="0"/>
          </p:cNvCxnSpPr>
          <p:nvPr/>
        </p:nvCxnSpPr>
        <p:spPr>
          <a:xfrm>
            <a:off x="5741035" y="7313295"/>
            <a:ext cx="2461895" cy="682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0" idx="2"/>
            <a:endCxn id="20" idx="0"/>
          </p:cNvCxnSpPr>
          <p:nvPr/>
        </p:nvCxnSpPr>
        <p:spPr>
          <a:xfrm>
            <a:off x="8202930" y="3579495"/>
            <a:ext cx="0" cy="44164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圆角矩形 22"/>
          <p:cNvSpPr/>
          <p:nvPr/>
        </p:nvSpPr>
        <p:spPr>
          <a:xfrm>
            <a:off x="7126464" y="9190025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LSTM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32)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126464" y="10510825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dense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22)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25" name="直接箭头连接符 24"/>
          <p:cNvCxnSpPr>
            <a:stCxn id="23" idx="2"/>
            <a:endCxn id="24" idx="0"/>
          </p:cNvCxnSpPr>
          <p:nvPr/>
        </p:nvCxnSpPr>
        <p:spPr>
          <a:xfrm>
            <a:off x="8202930" y="9789795"/>
            <a:ext cx="0" cy="7207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直接箭头连接符 25"/>
          <p:cNvCxnSpPr>
            <a:stCxn id="20" idx="2"/>
            <a:endCxn id="23" idx="0"/>
          </p:cNvCxnSpPr>
          <p:nvPr/>
        </p:nvCxnSpPr>
        <p:spPr>
          <a:xfrm>
            <a:off x="8202930" y="8595995"/>
            <a:ext cx="0" cy="5937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cxnSp>
      <p:sp>
        <p:nvSpPr>
          <p:cNvPr id="27" name="圆角矩形 26"/>
          <p:cNvSpPr/>
          <p:nvPr/>
        </p:nvSpPr>
        <p:spPr>
          <a:xfrm>
            <a:off x="3564114" y="10510825"/>
            <a:ext cx="2152862" cy="6001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answer</a:t>
            </a:r>
            <a:endParaRPr lang="en-US" altLang="zh-CN">
              <a:latin typeface="Consolas" panose="020B0609020204030204" charset="0"/>
            </a:endParaRPr>
          </a:p>
          <a:p>
            <a:pPr algn="ctr"/>
            <a:r>
              <a:rPr lang="en-US" altLang="zh-CN">
                <a:latin typeface="Consolas" panose="020B0609020204030204" charset="0"/>
              </a:rPr>
              <a:t>(None, 22)</a:t>
            </a:r>
            <a:endParaRPr lang="en-US" altLang="zh-CN">
              <a:latin typeface="Consolas" panose="020B060902020403020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319889" y="12111025"/>
            <a:ext cx="2152862" cy="6001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latin typeface="Consolas" panose="020B0609020204030204" charset="0"/>
              </a:rPr>
              <a:t>minimize_loss</a:t>
            </a:r>
            <a:endParaRPr lang="en-US" altLang="zh-CN">
              <a:latin typeface="Consolas" panose="020B0609020204030204" charset="0"/>
            </a:endParaRPr>
          </a:p>
        </p:txBody>
      </p:sp>
      <p:cxnSp>
        <p:nvCxnSpPr>
          <p:cNvPr id="29" name="直接箭头连接符 28"/>
          <p:cNvCxnSpPr>
            <a:stCxn id="27" idx="2"/>
            <a:endCxn id="28" idx="0"/>
          </p:cNvCxnSpPr>
          <p:nvPr/>
        </p:nvCxnSpPr>
        <p:spPr>
          <a:xfrm>
            <a:off x="4640580" y="11110595"/>
            <a:ext cx="1755775" cy="10001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直接箭头连接符 29"/>
          <p:cNvCxnSpPr>
            <a:stCxn id="24" idx="2"/>
            <a:endCxn id="28" idx="0"/>
          </p:cNvCxnSpPr>
          <p:nvPr/>
        </p:nvCxnSpPr>
        <p:spPr>
          <a:xfrm flipH="1">
            <a:off x="6396355" y="11110595"/>
            <a:ext cx="1806575" cy="10001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>
            <a:stCxn id="12" idx="2"/>
            <a:endCxn id="15" idx="0"/>
          </p:cNvCxnSpPr>
          <p:nvPr/>
        </p:nvCxnSpPr>
        <p:spPr>
          <a:xfrm flipH="1">
            <a:off x="5741035" y="4811395"/>
            <a:ext cx="1052195" cy="619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18" idx="0"/>
          </p:cNvCxnSpPr>
          <p:nvPr/>
        </p:nvCxnSpPr>
        <p:spPr>
          <a:xfrm>
            <a:off x="5741035" y="6030595"/>
            <a:ext cx="0" cy="682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2"/>
            <a:endCxn id="20" idx="0"/>
          </p:cNvCxnSpPr>
          <p:nvPr/>
        </p:nvCxnSpPr>
        <p:spPr>
          <a:xfrm>
            <a:off x="5741035" y="7313295"/>
            <a:ext cx="2461895" cy="682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2"/>
            <a:endCxn id="23" idx="0"/>
          </p:cNvCxnSpPr>
          <p:nvPr/>
        </p:nvCxnSpPr>
        <p:spPr>
          <a:xfrm>
            <a:off x="8202930" y="8595995"/>
            <a:ext cx="0" cy="593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演示</Application>
  <PresentationFormat>宽屏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Consolas</vt:lpstr>
      <vt:lpstr>微软雅黑</vt:lpstr>
      <vt:lpstr>Arial Unicode MS</vt:lpstr>
      <vt:lpstr>Calibri Light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HASEE</cp:lastModifiedBy>
  <cp:revision>6</cp:revision>
  <dcterms:created xsi:type="dcterms:W3CDTF">2015-05-05T08:02:00Z</dcterms:created>
  <dcterms:modified xsi:type="dcterms:W3CDTF">2017-06-23T11:03:20Z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