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51198780" cy="5119878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00003" y="8379267"/>
            <a:ext cx="38400020" cy="17825195"/>
          </a:xfrm>
        </p:spPr>
        <p:txBody>
          <a:bodyPr anchor="b"/>
          <a:lstStyle>
            <a:lvl1pPr algn="ctr">
              <a:defRPr sz="3359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00003" y="26891870"/>
            <a:ext cx="38400020" cy="12361484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59685" indent="0" algn="ctr">
              <a:buNone/>
              <a:defRPr sz="11195"/>
            </a:lvl2pPr>
            <a:lvl3pPr marL="5120640" indent="0" algn="ctr">
              <a:buNone/>
              <a:defRPr sz="10085"/>
            </a:lvl3pPr>
            <a:lvl4pPr marL="7680325" indent="0" algn="ctr">
              <a:buNone/>
              <a:defRPr sz="8960"/>
            </a:lvl4pPr>
            <a:lvl5pPr marL="10239375" indent="0" algn="ctr">
              <a:buNone/>
              <a:defRPr sz="8960"/>
            </a:lvl5pPr>
            <a:lvl6pPr marL="12800965" indent="0" algn="ctr">
              <a:buNone/>
              <a:defRPr sz="8960"/>
            </a:lvl6pPr>
            <a:lvl7pPr marL="15360015" indent="0" algn="ctr">
              <a:buNone/>
              <a:defRPr sz="8960"/>
            </a:lvl7pPr>
            <a:lvl8pPr marL="17919700" indent="0" algn="ctr">
              <a:buNone/>
              <a:defRPr sz="8960"/>
            </a:lvl8pPr>
            <a:lvl9pPr marL="20480655" indent="0" algn="ctr">
              <a:buNone/>
              <a:defRPr sz="89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640019" y="2725927"/>
            <a:ext cx="11040006" cy="4338965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20002" y="2725927"/>
            <a:ext cx="32480017" cy="4338965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3335" y="12764455"/>
            <a:ext cx="44160023" cy="21297785"/>
          </a:xfrm>
        </p:spPr>
        <p:txBody>
          <a:bodyPr anchor="b"/>
          <a:lstStyle>
            <a:lvl1pPr>
              <a:defRPr sz="3359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335" y="34263726"/>
            <a:ext cx="44160023" cy="11200002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>
                    <a:tint val="75000"/>
                  </a:schemeClr>
                </a:solidFill>
              </a:defRPr>
            </a:lvl1pPr>
            <a:lvl2pPr marL="2559685" indent="0">
              <a:buNone/>
              <a:defRPr sz="11195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5">
                <a:solidFill>
                  <a:schemeClr val="tx1">
                    <a:tint val="75000"/>
                  </a:schemeClr>
                </a:solidFill>
              </a:defRPr>
            </a:lvl3pPr>
            <a:lvl4pPr marL="7680325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39375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0965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0015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197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0655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20002" y="13629637"/>
            <a:ext cx="21760012" cy="3248594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920014" y="13629637"/>
            <a:ext cx="21760012" cy="3248594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6671" y="2725927"/>
            <a:ext cx="44160023" cy="9896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26671" y="12551122"/>
            <a:ext cx="21660009" cy="6151111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59685" indent="0">
              <a:buNone/>
              <a:defRPr sz="11195" b="1"/>
            </a:lvl2pPr>
            <a:lvl3pPr marL="5120640" indent="0">
              <a:buNone/>
              <a:defRPr sz="10085" b="1"/>
            </a:lvl3pPr>
            <a:lvl4pPr marL="7680325" indent="0">
              <a:buNone/>
              <a:defRPr sz="8960" b="1"/>
            </a:lvl4pPr>
            <a:lvl5pPr marL="10239375" indent="0">
              <a:buNone/>
              <a:defRPr sz="8960" b="1"/>
            </a:lvl5pPr>
            <a:lvl6pPr marL="12800965" indent="0">
              <a:buNone/>
              <a:defRPr sz="8960" b="1"/>
            </a:lvl6pPr>
            <a:lvl7pPr marL="15360015" indent="0">
              <a:buNone/>
              <a:defRPr sz="8960" b="1"/>
            </a:lvl7pPr>
            <a:lvl8pPr marL="17919700" indent="0">
              <a:buNone/>
              <a:defRPr sz="8960" b="1"/>
            </a:lvl8pPr>
            <a:lvl9pPr marL="20480655" indent="0">
              <a:buNone/>
              <a:defRPr sz="89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26671" y="18702232"/>
            <a:ext cx="21660009" cy="275081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920014" y="12551122"/>
            <a:ext cx="21766680" cy="6151111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59685" indent="0">
              <a:buNone/>
              <a:defRPr sz="11195" b="1"/>
            </a:lvl2pPr>
            <a:lvl3pPr marL="5120640" indent="0">
              <a:buNone/>
              <a:defRPr sz="10085" b="1"/>
            </a:lvl3pPr>
            <a:lvl4pPr marL="7680325" indent="0">
              <a:buNone/>
              <a:defRPr sz="8960" b="1"/>
            </a:lvl4pPr>
            <a:lvl5pPr marL="10239375" indent="0">
              <a:buNone/>
              <a:defRPr sz="8960" b="1"/>
            </a:lvl5pPr>
            <a:lvl6pPr marL="12800965" indent="0">
              <a:buNone/>
              <a:defRPr sz="8960" b="1"/>
            </a:lvl6pPr>
            <a:lvl7pPr marL="15360015" indent="0">
              <a:buNone/>
              <a:defRPr sz="8960" b="1"/>
            </a:lvl7pPr>
            <a:lvl8pPr marL="17919700" indent="0">
              <a:buNone/>
              <a:defRPr sz="8960" b="1"/>
            </a:lvl8pPr>
            <a:lvl9pPr marL="20480655" indent="0">
              <a:buNone/>
              <a:defRPr sz="89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920014" y="18702232"/>
            <a:ext cx="21766680" cy="275081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6671" y="3413335"/>
            <a:ext cx="16513340" cy="11946673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66680" y="7371856"/>
            <a:ext cx="25920014" cy="36385205"/>
          </a:xfrm>
        </p:spPr>
        <p:txBody>
          <a:bodyPr/>
          <a:lstStyle>
            <a:lvl1pPr>
              <a:defRPr sz="17920"/>
            </a:lvl1pPr>
            <a:lvl2pPr>
              <a:defRPr sz="15675"/>
            </a:lvl2pPr>
            <a:lvl3pPr>
              <a:defRPr sz="13440"/>
            </a:lvl3pPr>
            <a:lvl4pPr>
              <a:defRPr sz="11195"/>
            </a:lvl4pPr>
            <a:lvl5pPr>
              <a:defRPr sz="11195"/>
            </a:lvl5pPr>
            <a:lvl6pPr>
              <a:defRPr sz="11195"/>
            </a:lvl6pPr>
            <a:lvl7pPr>
              <a:defRPr sz="11195"/>
            </a:lvl7pPr>
            <a:lvl8pPr>
              <a:defRPr sz="11195"/>
            </a:lvl8pPr>
            <a:lvl9pPr>
              <a:defRPr sz="1119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6671" y="15360008"/>
            <a:ext cx="16513340" cy="28456315"/>
          </a:xfrm>
        </p:spPr>
        <p:txBody>
          <a:bodyPr/>
          <a:lstStyle>
            <a:lvl1pPr marL="0" indent="0">
              <a:buNone/>
              <a:defRPr sz="8960"/>
            </a:lvl1pPr>
            <a:lvl2pPr marL="2559685" indent="0">
              <a:buNone/>
              <a:defRPr sz="7835"/>
            </a:lvl2pPr>
            <a:lvl3pPr marL="5120640" indent="0">
              <a:buNone/>
              <a:defRPr sz="6715"/>
            </a:lvl3pPr>
            <a:lvl4pPr marL="7680325" indent="0">
              <a:buNone/>
              <a:defRPr sz="5605"/>
            </a:lvl4pPr>
            <a:lvl5pPr marL="10239375" indent="0">
              <a:buNone/>
              <a:defRPr sz="5605"/>
            </a:lvl5pPr>
            <a:lvl6pPr marL="12800965" indent="0">
              <a:buNone/>
              <a:defRPr sz="5605"/>
            </a:lvl6pPr>
            <a:lvl7pPr marL="15360015" indent="0">
              <a:buNone/>
              <a:defRPr sz="5605"/>
            </a:lvl7pPr>
            <a:lvl8pPr marL="17919700" indent="0">
              <a:buNone/>
              <a:defRPr sz="5605"/>
            </a:lvl8pPr>
            <a:lvl9pPr marL="20480655" indent="0">
              <a:buNone/>
              <a:defRPr sz="560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6671" y="3413335"/>
            <a:ext cx="16513340" cy="11946673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766680" y="7371856"/>
            <a:ext cx="25920014" cy="36385205"/>
          </a:xfrm>
        </p:spPr>
        <p:txBody>
          <a:bodyPr/>
          <a:lstStyle>
            <a:lvl1pPr marL="0" indent="0">
              <a:buNone/>
              <a:defRPr sz="17920"/>
            </a:lvl1pPr>
            <a:lvl2pPr marL="2559685" indent="0">
              <a:buNone/>
              <a:defRPr sz="15675"/>
            </a:lvl2pPr>
            <a:lvl3pPr marL="5120640" indent="0">
              <a:buNone/>
              <a:defRPr sz="13440"/>
            </a:lvl3pPr>
            <a:lvl4pPr marL="7680325" indent="0">
              <a:buNone/>
              <a:defRPr sz="11195"/>
            </a:lvl4pPr>
            <a:lvl5pPr marL="10239375" indent="0">
              <a:buNone/>
              <a:defRPr sz="11195"/>
            </a:lvl5pPr>
            <a:lvl6pPr marL="12800965" indent="0">
              <a:buNone/>
              <a:defRPr sz="11195"/>
            </a:lvl6pPr>
            <a:lvl7pPr marL="15360015" indent="0">
              <a:buNone/>
              <a:defRPr sz="11195"/>
            </a:lvl7pPr>
            <a:lvl8pPr marL="17919700" indent="0">
              <a:buNone/>
              <a:defRPr sz="11195"/>
            </a:lvl8pPr>
            <a:lvl9pPr marL="20480655" indent="0">
              <a:buNone/>
              <a:defRPr sz="1119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6671" y="15360008"/>
            <a:ext cx="16513340" cy="28456315"/>
          </a:xfrm>
        </p:spPr>
        <p:txBody>
          <a:bodyPr/>
          <a:lstStyle>
            <a:lvl1pPr marL="0" indent="0">
              <a:buNone/>
              <a:defRPr sz="8960"/>
            </a:lvl1pPr>
            <a:lvl2pPr marL="2559685" indent="0">
              <a:buNone/>
              <a:defRPr sz="7835"/>
            </a:lvl2pPr>
            <a:lvl3pPr marL="5120640" indent="0">
              <a:buNone/>
              <a:defRPr sz="6715"/>
            </a:lvl3pPr>
            <a:lvl4pPr marL="7680325" indent="0">
              <a:buNone/>
              <a:defRPr sz="5605"/>
            </a:lvl4pPr>
            <a:lvl5pPr marL="10239375" indent="0">
              <a:buNone/>
              <a:defRPr sz="5605"/>
            </a:lvl5pPr>
            <a:lvl6pPr marL="12800965" indent="0">
              <a:buNone/>
              <a:defRPr sz="5605"/>
            </a:lvl6pPr>
            <a:lvl7pPr marL="15360015" indent="0">
              <a:buNone/>
              <a:defRPr sz="5605"/>
            </a:lvl7pPr>
            <a:lvl8pPr marL="17919700" indent="0">
              <a:buNone/>
              <a:defRPr sz="5605"/>
            </a:lvl8pPr>
            <a:lvl9pPr marL="20480655" indent="0">
              <a:buNone/>
              <a:defRPr sz="560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520002" y="2725927"/>
            <a:ext cx="44160023" cy="9896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20002" y="13629637"/>
            <a:ext cx="44160023" cy="3248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520002" y="47454840"/>
            <a:ext cx="11520006" cy="2725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6960009" y="47454840"/>
            <a:ext cx="17280009" cy="2725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160019" y="47454840"/>
            <a:ext cx="11520006" cy="2725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795" indent="-1280795" algn="l" defTabSz="5120640" rtl="0" eaLnBrk="1" latinLnBrk="0" hangingPunct="1">
        <a:lnSpc>
          <a:spcPct val="90000"/>
        </a:lnSpc>
        <a:spcBef>
          <a:spcPts val="5610"/>
        </a:spcBef>
        <a:buFont typeface="Arial" panose="020B0604020202020204" pitchFamily="34" charset="0"/>
        <a:buChar char="•"/>
        <a:defRPr sz="15675" kern="1200">
          <a:solidFill>
            <a:schemeClr val="tx1"/>
          </a:solidFill>
          <a:latin typeface="+mn-lt"/>
          <a:ea typeface="+mn-ea"/>
          <a:cs typeface="+mn-cs"/>
        </a:defRPr>
      </a:lvl1pPr>
      <a:lvl2pPr marL="3839845" indent="-1280795" algn="l" defTabSz="5120640" rtl="0" eaLnBrk="1" latinLnBrk="0" hangingPunct="1">
        <a:lnSpc>
          <a:spcPct val="90000"/>
        </a:lnSpc>
        <a:spcBef>
          <a:spcPts val="281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399530" indent="-1280795" algn="l" defTabSz="5120640" rtl="0" eaLnBrk="1" latinLnBrk="0" hangingPunct="1">
        <a:lnSpc>
          <a:spcPct val="90000"/>
        </a:lnSpc>
        <a:spcBef>
          <a:spcPts val="2810"/>
        </a:spcBef>
        <a:buFont typeface="Arial" panose="020B0604020202020204" pitchFamily="34" charset="0"/>
        <a:buChar char="•"/>
        <a:defRPr sz="11195" kern="1200">
          <a:solidFill>
            <a:schemeClr val="tx1"/>
          </a:solidFill>
          <a:latin typeface="+mn-lt"/>
          <a:ea typeface="+mn-ea"/>
          <a:cs typeface="+mn-cs"/>
        </a:defRPr>
      </a:lvl3pPr>
      <a:lvl4pPr marL="8960485" indent="-1280795" algn="l" defTabSz="5120640" rtl="0" eaLnBrk="1" latinLnBrk="0" hangingPunct="1">
        <a:lnSpc>
          <a:spcPct val="90000"/>
        </a:lnSpc>
        <a:spcBef>
          <a:spcPts val="2810"/>
        </a:spcBef>
        <a:buFont typeface="Arial" panose="020B0604020202020204" pitchFamily="34" charset="0"/>
        <a:buChar char="•"/>
        <a:defRPr sz="10085" kern="1200">
          <a:solidFill>
            <a:schemeClr val="tx1"/>
          </a:solidFill>
          <a:latin typeface="+mn-lt"/>
          <a:ea typeface="+mn-ea"/>
          <a:cs typeface="+mn-cs"/>
        </a:defRPr>
      </a:lvl4pPr>
      <a:lvl5pPr marL="11520170" indent="-1280795" algn="l" defTabSz="5120640" rtl="0" eaLnBrk="1" latinLnBrk="0" hangingPunct="1">
        <a:lnSpc>
          <a:spcPct val="90000"/>
        </a:lnSpc>
        <a:spcBef>
          <a:spcPts val="2810"/>
        </a:spcBef>
        <a:buFont typeface="Arial" panose="020B0604020202020204" pitchFamily="34" charset="0"/>
        <a:buChar char="•"/>
        <a:defRPr sz="10085" kern="1200">
          <a:solidFill>
            <a:schemeClr val="tx1"/>
          </a:solidFill>
          <a:latin typeface="+mn-lt"/>
          <a:ea typeface="+mn-ea"/>
          <a:cs typeface="+mn-cs"/>
        </a:defRPr>
      </a:lvl5pPr>
      <a:lvl6pPr marL="14079220" indent="-1280795" algn="l" defTabSz="5120640" rtl="0" eaLnBrk="1" latinLnBrk="0" hangingPunct="1">
        <a:lnSpc>
          <a:spcPct val="90000"/>
        </a:lnSpc>
        <a:spcBef>
          <a:spcPts val="2810"/>
        </a:spcBef>
        <a:buFont typeface="Arial" panose="020B0604020202020204" pitchFamily="34" charset="0"/>
        <a:buChar char="•"/>
        <a:defRPr sz="10085" kern="1200">
          <a:solidFill>
            <a:schemeClr val="tx1"/>
          </a:solidFill>
          <a:latin typeface="+mn-lt"/>
          <a:ea typeface="+mn-ea"/>
          <a:cs typeface="+mn-cs"/>
        </a:defRPr>
      </a:lvl6pPr>
      <a:lvl7pPr marL="16640810" indent="-1280795" algn="l" defTabSz="5120640" rtl="0" eaLnBrk="1" latinLnBrk="0" hangingPunct="1">
        <a:lnSpc>
          <a:spcPct val="90000"/>
        </a:lnSpc>
        <a:spcBef>
          <a:spcPts val="2810"/>
        </a:spcBef>
        <a:buFont typeface="Arial" panose="020B0604020202020204" pitchFamily="34" charset="0"/>
        <a:buChar char="•"/>
        <a:defRPr sz="10085" kern="1200">
          <a:solidFill>
            <a:schemeClr val="tx1"/>
          </a:solidFill>
          <a:latin typeface="+mn-lt"/>
          <a:ea typeface="+mn-ea"/>
          <a:cs typeface="+mn-cs"/>
        </a:defRPr>
      </a:lvl7pPr>
      <a:lvl8pPr marL="19199860" indent="-1280795" algn="l" defTabSz="5120640" rtl="0" eaLnBrk="1" latinLnBrk="0" hangingPunct="1">
        <a:lnSpc>
          <a:spcPct val="90000"/>
        </a:lnSpc>
        <a:spcBef>
          <a:spcPts val="2810"/>
        </a:spcBef>
        <a:buFont typeface="Arial" panose="020B0604020202020204" pitchFamily="34" charset="0"/>
        <a:buChar char="•"/>
        <a:defRPr sz="10085" kern="1200">
          <a:solidFill>
            <a:schemeClr val="tx1"/>
          </a:solidFill>
          <a:latin typeface="+mn-lt"/>
          <a:ea typeface="+mn-ea"/>
          <a:cs typeface="+mn-cs"/>
        </a:defRPr>
      </a:lvl8pPr>
      <a:lvl9pPr marL="21759545" indent="-1280795" algn="l" defTabSz="5120640" rtl="0" eaLnBrk="1" latinLnBrk="0" hangingPunct="1">
        <a:lnSpc>
          <a:spcPct val="90000"/>
        </a:lnSpc>
        <a:spcBef>
          <a:spcPts val="2810"/>
        </a:spcBef>
        <a:buFont typeface="Arial" panose="020B0604020202020204" pitchFamily="34" charset="0"/>
        <a:buChar char="•"/>
        <a:defRPr sz="10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20640" rtl="0" eaLnBrk="1" latinLnBrk="0" hangingPunct="1">
        <a:defRPr sz="10085" kern="1200">
          <a:solidFill>
            <a:schemeClr val="tx1"/>
          </a:solidFill>
          <a:latin typeface="+mn-lt"/>
          <a:ea typeface="+mn-ea"/>
          <a:cs typeface="+mn-cs"/>
        </a:defRPr>
      </a:lvl1pPr>
      <a:lvl2pPr marL="2559685" algn="l" defTabSz="5120640" rtl="0" eaLnBrk="1" latinLnBrk="0" hangingPunct="1">
        <a:defRPr sz="10085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5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algn="l" defTabSz="5120640" rtl="0" eaLnBrk="1" latinLnBrk="0" hangingPunct="1">
        <a:defRPr sz="10085" kern="1200">
          <a:solidFill>
            <a:schemeClr val="tx1"/>
          </a:solidFill>
          <a:latin typeface="+mn-lt"/>
          <a:ea typeface="+mn-ea"/>
          <a:cs typeface="+mn-cs"/>
        </a:defRPr>
      </a:lvl4pPr>
      <a:lvl5pPr marL="10239375" algn="l" defTabSz="5120640" rtl="0" eaLnBrk="1" latinLnBrk="0" hangingPunct="1">
        <a:defRPr sz="10085" kern="1200">
          <a:solidFill>
            <a:schemeClr val="tx1"/>
          </a:solidFill>
          <a:latin typeface="+mn-lt"/>
          <a:ea typeface="+mn-ea"/>
          <a:cs typeface="+mn-cs"/>
        </a:defRPr>
      </a:lvl5pPr>
      <a:lvl6pPr marL="12800965" algn="l" defTabSz="5120640" rtl="0" eaLnBrk="1" latinLnBrk="0" hangingPunct="1">
        <a:defRPr sz="10085" kern="1200">
          <a:solidFill>
            <a:schemeClr val="tx1"/>
          </a:solidFill>
          <a:latin typeface="+mn-lt"/>
          <a:ea typeface="+mn-ea"/>
          <a:cs typeface="+mn-cs"/>
        </a:defRPr>
      </a:lvl6pPr>
      <a:lvl7pPr marL="15360015" algn="l" defTabSz="5120640" rtl="0" eaLnBrk="1" latinLnBrk="0" hangingPunct="1">
        <a:defRPr sz="10085" kern="1200">
          <a:solidFill>
            <a:schemeClr val="tx1"/>
          </a:solidFill>
          <a:latin typeface="+mn-lt"/>
          <a:ea typeface="+mn-ea"/>
          <a:cs typeface="+mn-cs"/>
        </a:defRPr>
      </a:lvl7pPr>
      <a:lvl8pPr marL="17919700" algn="l" defTabSz="5120640" rtl="0" eaLnBrk="1" latinLnBrk="0" hangingPunct="1">
        <a:defRPr sz="10085" kern="1200">
          <a:solidFill>
            <a:schemeClr val="tx1"/>
          </a:solidFill>
          <a:latin typeface="+mn-lt"/>
          <a:ea typeface="+mn-ea"/>
          <a:cs typeface="+mn-cs"/>
        </a:defRPr>
      </a:lvl8pPr>
      <a:lvl9pPr marL="20480655" algn="l" defTabSz="5120640" rtl="0" eaLnBrk="1" latinLnBrk="0" hangingPunct="1">
        <a:defRPr sz="100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16348710" y="22522815"/>
            <a:ext cx="1697990" cy="11588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get position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471456" y="25870111"/>
            <a:ext cx="4174490" cy="11588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ea typeface="CHei3HK-Bold" panose="00000800000000000000" charset="-120"/>
              </a:rPr>
              <a:t>label to Image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692061" y="22764326"/>
            <a:ext cx="4174490" cy="11588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group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35795" y="22988270"/>
            <a:ext cx="6828790" cy="1228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the label of the Image: [0, 1, 2, 2, 3, 3, 5, 9, 0,...]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ea typeface="CHei3HK-Bold" panose="00000800000000000000" charset="-120"/>
              </a:rPr>
              <a:t>shape: (None, 1)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36006" y="21237151"/>
            <a:ext cx="6828790" cy="1285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the Image: [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0, 1, 2, 2, 3, 3, 5, 9, 0</a:t>
            </a:r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]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ea typeface="CHei3HK-Bold" panose="00000800000000000000" charset="-120"/>
              </a:rPr>
              <a:t>shape: (None, 784)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31671" y="22173776"/>
            <a:ext cx="6828790" cy="2856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the position of the labels: 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0: [0,...]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1: [1,...]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2: [2,3,...]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3: [4,5,...]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...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ea typeface="CHei3HK-Bold" panose="00000800000000000000" charset="-120"/>
              </a:rPr>
              <a:t>shape: (None, 1) x 10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</p:txBody>
      </p:sp>
      <p:cxnSp>
        <p:nvCxnSpPr>
          <p:cNvPr id="7" name="直接箭头连接符 6"/>
          <p:cNvCxnSpPr>
            <a:stCxn id="6" idx="3"/>
          </p:cNvCxnSpPr>
          <p:nvPr/>
        </p:nvCxnSpPr>
        <p:spPr>
          <a:xfrm>
            <a:off x="24860461" y="23602526"/>
            <a:ext cx="18376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6698151" y="21061256"/>
            <a:ext cx="6828790" cy="4565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p(n): the position of label n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R(n): the position of random label </a:t>
            </a:r>
            <a:r>
              <a:rPr lang="en-US" altLang="zh-CN" sz="2400" b="1" i="1">
                <a:latin typeface="Consolas" panose="020B0609020204030204" charset="0"/>
                <a:ea typeface="CHei3HK-Bold" panose="00000800000000000000" charset="-120"/>
              </a:rPr>
              <a:t>except</a:t>
            </a:r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 n 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[[p(0),p(0)],[R(0),R(0)],[p(0),p(0)],[R(0),R(0)],...[p(1),p(1)],[R(1),R(1)],...[p(9),p(9)],[R(9),R(9)]]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or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[[p(0),R(0),p(0),R(0),...p(9),R(9)],[p(0),R(0),p(0),R(0),...p(9)R(9)]]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 b="1">
                <a:latin typeface="Consolas" panose="020B0609020204030204" charset="0"/>
                <a:ea typeface="CHei3HK-Bold" panose="00000800000000000000" charset="-120"/>
              </a:rPr>
              <a:t>the format of data does not matter</a:t>
            </a:r>
            <a:endParaRPr lang="en-US" altLang="zh-CN" sz="2400" b="1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ea typeface="CHei3HK-Bold" panose="00000800000000000000" charset="-120"/>
              </a:rPr>
              <a:t>shape: (None, 2, 1) 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698151" y="27303306"/>
            <a:ext cx="6828790" cy="2204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[A:[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0,1,0,3,0,7,0,8,...9,2,9,4,9,2,9,0</a:t>
            </a:r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],B:[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sym typeface="+mn-ea"/>
              </a:rPr>
              <a:t>0,1,0,3,0,7,0,8,...9,2,9,4,9,2,9,0</a:t>
            </a:r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]]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endParaRPr lang="en-US" altLang="zh-CN" sz="2400" b="1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ea typeface="CHei3HK-Bold" panose="00000800000000000000" charset="-120"/>
              </a:rPr>
              <a:t>shape: A:(None, 784) B: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ea typeface="CHei3HK-Bold" panose="00000800000000000000" charset="-120"/>
                <a:sym typeface="+mn-ea"/>
              </a:rPr>
              <a:t>(None, 784)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0112546" y="25595156"/>
            <a:ext cx="0" cy="170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 flipV="1">
            <a:off x="16364585" y="23602315"/>
            <a:ext cx="16668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2"/>
          </p:cNvCxnSpPr>
          <p:nvPr/>
        </p:nvCxnSpPr>
        <p:spPr>
          <a:xfrm>
            <a:off x="30112335" y="29507180"/>
            <a:ext cx="0" cy="1405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697940" y="29753560"/>
            <a:ext cx="3279140" cy="11588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ea typeface="CHei3HK-Bold" panose="00000800000000000000" charset="-120"/>
              </a:rPr>
              <a:t>set label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765125" y="30912435"/>
            <a:ext cx="8694420" cy="2204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[1,0,1,0,1,0...]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1 if A[2n] and B[2n] (which both are p(n))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latin typeface="Consolas" panose="020B0609020204030204" charset="0"/>
                <a:ea typeface="CHei3HK-Bold" panose="00000800000000000000" charset="-120"/>
              </a:rPr>
              <a:t>2 if A[2n+1] B[2n+1] (which both are R(n))</a:t>
            </a:r>
            <a:endParaRPr lang="en-US" altLang="zh-CN" sz="24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2400">
                <a:solidFill>
                  <a:srgbClr val="FF0000"/>
                </a:solidFill>
                <a:latin typeface="Consolas" panose="020B0609020204030204" charset="0"/>
                <a:ea typeface="CHei3HK-Bold" panose="00000800000000000000" charset="-120"/>
              </a:rPr>
              <a:t>shape: (None, 1)</a:t>
            </a:r>
            <a:endParaRPr lang="en-US" altLang="zh-CN" sz="24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327130" y="25869900"/>
            <a:ext cx="13533120" cy="101898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4000">
                <a:latin typeface="Consolas" panose="020B0609020204030204" charset="0"/>
                <a:ea typeface="CHei3HK-Bold" panose="00000800000000000000" charset="-120"/>
              </a:rPr>
              <a:t>Train</a:t>
            </a:r>
            <a:endParaRPr lang="en-US" altLang="zh-CN" sz="40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r>
              <a:rPr lang="en-US" altLang="zh-CN" sz="4000">
                <a:latin typeface="Consolas" panose="020B0609020204030204" charset="0"/>
                <a:ea typeface="CHei3HK-Bold" panose="00000800000000000000" charset="-120"/>
              </a:rPr>
              <a:t>A:[</a:t>
            </a:r>
            <a:r>
              <a:rPr lang="en-US" altLang="zh-CN" sz="4000">
                <a:latin typeface="等线" panose="02010600030101010101" charset="-122"/>
                <a:ea typeface="等线" panose="02010600030101010101" charset="-122"/>
              </a:rPr>
              <a:t>0, R, 0, R, 1, R, 1, R...</a:t>
            </a:r>
            <a:r>
              <a:rPr lang="en-US" altLang="zh-CN" sz="4000">
                <a:latin typeface="Consolas" panose="020B0609020204030204" charset="0"/>
                <a:ea typeface="CHei3HK-Bold" panose="00000800000000000000" charset="-120"/>
              </a:rPr>
              <a:t>] B:[</a:t>
            </a:r>
            <a:r>
              <a:rPr lang="en-US" altLang="zh-CN" sz="4000">
                <a:latin typeface="等线" panose="02010600030101010101" charset="-122"/>
                <a:ea typeface="等线" panose="02010600030101010101" charset="-122"/>
              </a:rPr>
              <a:t>0, R, 0, R, 1, R, 1, R...</a:t>
            </a:r>
            <a:r>
              <a:rPr lang="en-US" altLang="zh-CN" sz="4000">
                <a:latin typeface="Consolas" panose="020B0609020204030204" charset="0"/>
                <a:ea typeface="CHei3HK-Bold" panose="00000800000000000000" charset="-120"/>
              </a:rPr>
              <a:t>]</a:t>
            </a:r>
            <a:endParaRPr lang="en-US" altLang="zh-CN" sz="40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endParaRPr lang="en-US" altLang="zh-CN" sz="40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endParaRPr lang="en-US" altLang="zh-CN" sz="40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endParaRPr lang="en-US" altLang="zh-CN" sz="40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endParaRPr lang="en-US" altLang="zh-CN" sz="4000"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endParaRPr lang="en-US" altLang="zh-CN" sz="40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endParaRPr lang="en-US" altLang="zh-CN" sz="40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endParaRPr lang="en-US" altLang="zh-CN" sz="4000">
              <a:latin typeface="Consolas" panose="020B0609020204030204" charset="0"/>
              <a:ea typeface="CHei3HK-Bold" panose="00000800000000000000" charset="-120"/>
              <a:sym typeface="+mn-ea"/>
            </a:endParaRPr>
          </a:p>
          <a:p>
            <a:pPr algn="ctr"/>
            <a:r>
              <a:rPr lang="en-US" altLang="zh-CN" sz="4000">
                <a:latin typeface="Consolas" panose="020B0609020204030204" charset="0"/>
                <a:ea typeface="CHei3HK-Bold" panose="00000800000000000000" charset="-120"/>
                <a:sym typeface="+mn-ea"/>
              </a:rPr>
              <a:t>A:[</a:t>
            </a:r>
            <a:r>
              <a:rPr lang="en-US" altLang="zh-CN" sz="4000">
                <a:latin typeface="等线" panose="02010600030101010101" charset="-122"/>
                <a:ea typeface="等线" panose="02010600030101010101" charset="-122"/>
                <a:sym typeface="+mn-ea"/>
              </a:rPr>
              <a:t>0, R, 0, R, 1, R, 1, R...</a:t>
            </a:r>
            <a:r>
              <a:rPr lang="en-US" altLang="zh-CN" sz="4000">
                <a:latin typeface="Consolas" panose="020B0609020204030204" charset="0"/>
                <a:ea typeface="CHei3HK-Bold" panose="00000800000000000000" charset="-120"/>
                <a:sym typeface="+mn-ea"/>
              </a:rPr>
              <a:t>] B:[</a:t>
            </a:r>
            <a:r>
              <a:rPr lang="en-US" altLang="zh-CN" sz="4000">
                <a:latin typeface="等线" panose="02010600030101010101" charset="-122"/>
                <a:ea typeface="等线" panose="02010600030101010101" charset="-122"/>
                <a:sym typeface="+mn-ea"/>
              </a:rPr>
              <a:t>0, R, 0, R, 1, R, 1, R...</a:t>
            </a:r>
            <a:r>
              <a:rPr lang="en-US" altLang="zh-CN" sz="4000">
                <a:latin typeface="Consolas" panose="020B0609020204030204" charset="0"/>
                <a:ea typeface="CHei3HK-Bold" panose="00000800000000000000" charset="-120"/>
                <a:sym typeface="+mn-ea"/>
              </a:rPr>
              <a:t>]</a:t>
            </a:r>
            <a:endParaRPr lang="en-US" altLang="zh-CN" sz="40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endParaRPr lang="en-US" altLang="zh-CN" sz="40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endParaRPr lang="en-US" altLang="zh-CN" sz="40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endParaRPr lang="en-US" altLang="zh-CN" sz="40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  <a:p>
            <a:pPr algn="ctr"/>
            <a:endParaRPr lang="en-US" altLang="zh-CN" sz="4000">
              <a:solidFill>
                <a:srgbClr val="FF0000"/>
              </a:solidFill>
              <a:latin typeface="Consolas" panose="020B0609020204030204" charset="0"/>
              <a:ea typeface="CHei3HK-Bold" panose="00000800000000000000" charset="-120"/>
            </a:endParaRPr>
          </a:p>
        </p:txBody>
      </p:sp>
      <p:cxnSp>
        <p:nvCxnSpPr>
          <p:cNvPr id="19" name="直接箭头连接符 18"/>
          <p:cNvCxnSpPr>
            <a:stCxn id="6" idx="2"/>
            <a:endCxn id="18" idx="0"/>
          </p:cNvCxnSpPr>
          <p:nvPr/>
        </p:nvCxnSpPr>
        <p:spPr>
          <a:xfrm flipH="1">
            <a:off x="18093690" y="25030430"/>
            <a:ext cx="3352165" cy="839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8093690" y="27840305"/>
            <a:ext cx="0" cy="9525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3931900" y="28918535"/>
            <a:ext cx="8324215" cy="2609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 altLang="zh-CN" sz="4000">
                <a:latin typeface="Consolas" panose="020B0609020204030204" charset="0"/>
                <a:ea typeface="CHei3HK-Bold" panose="00000800000000000000" charset="-120"/>
                <a:sym typeface="+mn-ea"/>
              </a:rPr>
              <a:t>dense</a:t>
            </a:r>
            <a:endParaRPr lang="en-US" altLang="zh-CN" sz="4000">
              <a:latin typeface="Consolas" panose="020B0609020204030204" charset="0"/>
              <a:ea typeface="CHei3HK-Bold" panose="00000800000000000000" charset="-120"/>
              <a:sym typeface="+mn-ea"/>
            </a:endParaRPr>
          </a:p>
          <a:p>
            <a:pPr lvl="0" algn="ctr"/>
            <a:r>
              <a:rPr lang="en-US" altLang="zh-CN" sz="4000">
                <a:latin typeface="Consolas" panose="020B0609020204030204" charset="0"/>
                <a:ea typeface="CHei3HK-Bold" panose="00000800000000000000" charset="-120"/>
                <a:sym typeface="+mn-ea"/>
              </a:rPr>
              <a:t>input: (None, 784)</a:t>
            </a:r>
            <a:endParaRPr lang="en-US" altLang="zh-CN" sz="4000">
              <a:latin typeface="Consolas" panose="020B0609020204030204" charset="0"/>
              <a:ea typeface="CHei3HK-Bold" panose="00000800000000000000" charset="-120"/>
              <a:sym typeface="+mn-ea"/>
            </a:endParaRPr>
          </a:p>
          <a:p>
            <a:pPr lvl="0" algn="ctr"/>
            <a:r>
              <a:rPr lang="en-US" altLang="zh-CN" sz="4000">
                <a:latin typeface="Consolas" panose="020B0609020204030204" charset="0"/>
                <a:ea typeface="CHei3HK-Bold" panose="00000800000000000000" charset="-120"/>
                <a:sym typeface="+mn-ea"/>
              </a:rPr>
              <a:t>output: (None, 128)</a:t>
            </a:r>
            <a:endParaRPr lang="en-US" altLang="zh-CN" sz="4000">
              <a:latin typeface="Consolas" panose="020B0609020204030204" charset="0"/>
              <a:ea typeface="CHei3HK-Bold" panose="00000800000000000000" charset="-120"/>
              <a:sym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8093690" y="31680785"/>
            <a:ext cx="0" cy="9525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3392785" y="32933005"/>
            <a:ext cx="685800" cy="173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14078585" y="32894905"/>
            <a:ext cx="5194935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4031595" y="32933005"/>
            <a:ext cx="162814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5545435" y="32894905"/>
            <a:ext cx="4236085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4738985" y="32904430"/>
            <a:ext cx="2101850" cy="172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16783685" y="32916495"/>
            <a:ext cx="3442335" cy="175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5424785" y="32904430"/>
            <a:ext cx="4044950" cy="1819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9374485" y="32894905"/>
            <a:ext cx="1359535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931900" y="35417760"/>
            <a:ext cx="848296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000">
                <a:solidFill>
                  <a:srgbClr val="FF0000"/>
                </a:solidFill>
              </a:rPr>
              <a:t>euclidean distance</a:t>
            </a:r>
            <a:endParaRPr lang="zh-CN" altLang="en-US" sz="4000">
              <a:solidFill>
                <a:srgbClr val="FF0000"/>
              </a:solidFill>
            </a:endParaRPr>
          </a:p>
          <a:p>
            <a:pPr algn="ctr"/>
            <a:r>
              <a:rPr lang="en-US" altLang="zh-CN" sz="4000"/>
              <a:t>input: (None, 128) x 2</a:t>
            </a:r>
            <a:endParaRPr lang="en-US" altLang="zh-CN" sz="4000"/>
          </a:p>
          <a:p>
            <a:pPr algn="ctr"/>
            <a:r>
              <a:rPr lang="en-US" altLang="zh-CN" sz="4000"/>
              <a:t>output: (None, 1)</a:t>
            </a:r>
            <a:endParaRPr lang="en-US" altLang="zh-CN" sz="4000"/>
          </a:p>
          <a:p>
            <a:pPr algn="ctr"/>
            <a:r>
              <a:rPr lang="en-US" altLang="zh-CN" sz="4000"/>
              <a:t>y: [f(0,0),f(R,R),f(0,0),f(R,R)]</a:t>
            </a:r>
            <a:endParaRPr lang="en-US" altLang="zh-CN" sz="4000"/>
          </a:p>
          <a:p>
            <a:pPr algn="ctr"/>
            <a:r>
              <a:rPr lang="en-US" altLang="zh-CN" sz="4000"/>
              <a:t>y_: [1,0,1,0]</a:t>
            </a:r>
            <a:endParaRPr lang="en-US" altLang="zh-CN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WPS 演示</Application>
  <PresentationFormat>宽屏</PresentationFormat>
  <Paragraphs>65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★日文毛笔</vt:lpstr>
      <vt:lpstr>CHei3HK-Bold</vt:lpstr>
      <vt:lpstr>Consolas</vt:lpstr>
      <vt:lpstr>等线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HASEE</cp:lastModifiedBy>
  <cp:revision>7</cp:revision>
  <dcterms:created xsi:type="dcterms:W3CDTF">2015-05-05T08:02:00Z</dcterms:created>
  <dcterms:modified xsi:type="dcterms:W3CDTF">2017-06-28T06:19:28Z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