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4" r:id="rId3"/>
    <p:sldId id="260" r:id="rId4"/>
    <p:sldId id="265" r:id="rId5"/>
    <p:sldId id="263" r:id="rId6"/>
    <p:sldId id="261" r:id="rId7"/>
    <p:sldId id="256" r:id="rId8"/>
    <p:sldId id="257" r:id="rId9"/>
    <p:sldId id="258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6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A71E2-8CCC-4419-ADAC-E01C13DD9D3E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FA741-D3F5-42D6-86BF-571EF9F72C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43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A741-D3F5-42D6-86BF-571EF9F72C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A741-D3F5-42D6-86BF-571EF9F72C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A741-D3F5-42D6-86BF-571EF9F72C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51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7" Type="http://schemas.openxmlformats.org/officeDocument/2006/relationships/image" Target="../media/image20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9.png" /><Relationship Id="rId5" Type="http://schemas.openxmlformats.org/officeDocument/2006/relationships/image" Target="../media/image18.png" /><Relationship Id="rId4" Type="http://schemas.openxmlformats.org/officeDocument/2006/relationships/image" Target="../media/image17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03649" y="2708920"/>
            <a:ext cx="5904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Mechanical</a:t>
            </a:r>
            <a:r>
              <a:rPr lang="zh-TW" altLang="en-US" sz="3200" dirty="0"/>
              <a:t> </a:t>
            </a:r>
            <a:r>
              <a:rPr lang="en-US" altLang="zh-TW" sz="3200" dirty="0"/>
              <a:t>Parts</a:t>
            </a:r>
          </a:p>
          <a:p>
            <a:r>
              <a:rPr lang="en-US" altLang="zh-TW" sz="3200" dirty="0"/>
              <a:t>BOM and material description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832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93" y="3287218"/>
            <a:ext cx="2343079" cy="177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582" y="490060"/>
            <a:ext cx="3174668" cy="250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18" y="454901"/>
            <a:ext cx="2854250" cy="235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直線單箭頭接點 26"/>
          <p:cNvCxnSpPr/>
          <p:nvPr/>
        </p:nvCxnSpPr>
        <p:spPr>
          <a:xfrm flipH="1" flipV="1">
            <a:off x="2673602" y="2369724"/>
            <a:ext cx="525828" cy="43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 flipV="1">
            <a:off x="2747299" y="1700808"/>
            <a:ext cx="96966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2600201" y="702376"/>
            <a:ext cx="1116767" cy="454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857659" y="1631537"/>
            <a:ext cx="690005" cy="861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3291274" y="2623508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ZIF connector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57780" y="5798844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Battery H 6.0mm</a:t>
            </a:r>
          </a:p>
          <a:p>
            <a:r>
              <a:rPr lang="en-US" altLang="zh-TW" dirty="0"/>
              <a:t>Max 7.0 mm</a:t>
            </a:r>
            <a:endParaRPr lang="zh-TW" altLang="en-US" dirty="0"/>
          </a:p>
        </p:txBody>
      </p:sp>
      <p:cxnSp>
        <p:nvCxnSpPr>
          <p:cNvPr id="56" name="直線接點 55"/>
          <p:cNvCxnSpPr/>
          <p:nvPr/>
        </p:nvCxnSpPr>
        <p:spPr>
          <a:xfrm>
            <a:off x="706162" y="4348708"/>
            <a:ext cx="0" cy="131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2714062" y="4624628"/>
            <a:ext cx="2115" cy="972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H="1">
            <a:off x="710761" y="5514680"/>
            <a:ext cx="5258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2289843" y="5514680"/>
            <a:ext cx="411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2438841" y="3486387"/>
            <a:ext cx="725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2535511" y="4941168"/>
            <a:ext cx="696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3113703" y="4512190"/>
            <a:ext cx="0" cy="428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3129352" y="3486387"/>
            <a:ext cx="0" cy="449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2936516" y="414285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10mm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236589" y="541280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14.mm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232122" y="273397"/>
            <a:ext cx="111530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BACK side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236482" y="1156582"/>
            <a:ext cx="18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Charge connector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439185" y="218505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N76E003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0" y="249289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TP4056</a:t>
            </a:r>
            <a:endParaRPr lang="zh-TW" altLang="en-US" dirty="0"/>
          </a:p>
        </p:txBody>
      </p:sp>
      <p:cxnSp>
        <p:nvCxnSpPr>
          <p:cNvPr id="43" name="直線單箭頭接點 42"/>
          <p:cNvCxnSpPr/>
          <p:nvPr/>
        </p:nvCxnSpPr>
        <p:spPr>
          <a:xfrm flipH="1" flipV="1">
            <a:off x="6624490" y="2008322"/>
            <a:ext cx="96966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7316376" y="2492572"/>
            <a:ext cx="86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Battery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4932040" y="200832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H="1">
            <a:off x="4932040" y="221081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4863397" y="2008322"/>
            <a:ext cx="360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4863397" y="2210814"/>
            <a:ext cx="360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 flipV="1">
            <a:off x="5043418" y="2240544"/>
            <a:ext cx="752718" cy="75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5857381" y="2850627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Battery cable</a:t>
            </a:r>
            <a:endParaRPr lang="zh-TW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955" y="3541199"/>
            <a:ext cx="1317774" cy="194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92" y="5412626"/>
            <a:ext cx="1065699" cy="73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直線接點 65"/>
          <p:cNvCxnSpPr/>
          <p:nvPr/>
        </p:nvCxnSpPr>
        <p:spPr>
          <a:xfrm>
            <a:off x="2420691" y="3486387"/>
            <a:ext cx="725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2517361" y="4941168"/>
            <a:ext cx="696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3111202" y="3486387"/>
            <a:ext cx="0" cy="449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918366" y="414285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10mm</a:t>
            </a:r>
            <a:endParaRPr lang="zh-TW" altLang="en-US" dirty="0"/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969708" y="4696856"/>
            <a:ext cx="0" cy="428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6276696" y="3671053"/>
            <a:ext cx="725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6373366" y="5125834"/>
            <a:ext cx="696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V="1">
            <a:off x="6967207" y="3671053"/>
            <a:ext cx="0" cy="449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774371" y="432752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10mm</a:t>
            </a:r>
            <a:endParaRPr lang="zh-TW" altLang="en-US" dirty="0"/>
          </a:p>
        </p:txBody>
      </p:sp>
      <p:cxnSp>
        <p:nvCxnSpPr>
          <p:cNvPr id="77" name="直線接點 76"/>
          <p:cNvCxnSpPr/>
          <p:nvPr/>
        </p:nvCxnSpPr>
        <p:spPr>
          <a:xfrm>
            <a:off x="6373366" y="5368596"/>
            <a:ext cx="696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6948652" y="5372923"/>
            <a:ext cx="0" cy="449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7013040" y="515046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1.2mm</a:t>
            </a:r>
            <a:endParaRPr lang="zh-TW" altLang="en-US" dirty="0"/>
          </a:p>
        </p:txBody>
      </p:sp>
      <p:cxnSp>
        <p:nvCxnSpPr>
          <p:cNvPr id="91" name="直線接點 90"/>
          <p:cNvCxnSpPr/>
          <p:nvPr/>
        </p:nvCxnSpPr>
        <p:spPr>
          <a:xfrm>
            <a:off x="5510884" y="5729769"/>
            <a:ext cx="0" cy="84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 flipH="1">
            <a:off x="6495182" y="5633922"/>
            <a:ext cx="2115" cy="972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>
            <a:off x="6511457" y="6383696"/>
            <a:ext cx="5258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4996734" y="6383696"/>
            <a:ext cx="411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5672050" y="624868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5mm</a:t>
            </a:r>
            <a:endParaRPr lang="zh-TW" altLang="en-US" dirty="0"/>
          </a:p>
        </p:txBody>
      </p:sp>
      <p:cxnSp>
        <p:nvCxnSpPr>
          <p:cNvPr id="96" name="直線單箭頭接點 95"/>
          <p:cNvCxnSpPr/>
          <p:nvPr/>
        </p:nvCxnSpPr>
        <p:spPr>
          <a:xfrm>
            <a:off x="4970596" y="5176115"/>
            <a:ext cx="0" cy="428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4814262" y="5568530"/>
            <a:ext cx="696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4776370" y="5973796"/>
            <a:ext cx="696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V="1">
            <a:off x="4943882" y="5964669"/>
            <a:ext cx="0" cy="449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4345550" y="560509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2mm</a:t>
            </a:r>
            <a:endParaRPr lang="zh-TW" altLang="en-US" dirty="0"/>
          </a:p>
        </p:txBody>
      </p:sp>
      <p:cxnSp>
        <p:nvCxnSpPr>
          <p:cNvPr id="101" name="直線單箭頭接點 100"/>
          <p:cNvCxnSpPr/>
          <p:nvPr/>
        </p:nvCxnSpPr>
        <p:spPr>
          <a:xfrm flipH="1">
            <a:off x="6397229" y="3486387"/>
            <a:ext cx="427705" cy="40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6824934" y="326606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 1.5 mm</a:t>
            </a:r>
            <a:endParaRPr lang="zh-TW" altLang="en-US" dirty="0"/>
          </a:p>
        </p:txBody>
      </p:sp>
      <p:cxnSp>
        <p:nvCxnSpPr>
          <p:cNvPr id="103" name="直線單箭頭接點 102"/>
          <p:cNvCxnSpPr/>
          <p:nvPr/>
        </p:nvCxnSpPr>
        <p:spPr>
          <a:xfrm flipH="1" flipV="1">
            <a:off x="6276697" y="5264378"/>
            <a:ext cx="1024110" cy="465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7300807" y="559533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 0.5mm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774371" y="6423245"/>
            <a:ext cx="13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Pitch 3.0mm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4105895" y="4142858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Charge conn.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29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5" y="1124744"/>
            <a:ext cx="39433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07055"/>
            <a:ext cx="27813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24" b="98592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08263"/>
            <a:ext cx="32385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80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0" y="546044"/>
            <a:ext cx="8136904" cy="479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接點 3"/>
          <p:cNvCxnSpPr/>
          <p:nvPr/>
        </p:nvCxnSpPr>
        <p:spPr>
          <a:xfrm flipV="1">
            <a:off x="4089632" y="402028"/>
            <a:ext cx="61206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701700" y="402028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965356" y="-33230"/>
            <a:ext cx="146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Counter head</a:t>
            </a:r>
          </a:p>
          <a:p>
            <a:r>
              <a:rPr lang="zh-TW" altLang="en-US" dirty="0"/>
              <a:t>金屬皇冠</a:t>
            </a:r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5493788" y="1459174"/>
            <a:ext cx="227322" cy="23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721110" y="1450801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873238" y="1274508"/>
            <a:ext cx="1189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Back cover</a:t>
            </a:r>
          </a:p>
          <a:p>
            <a:r>
              <a:rPr lang="zh-TW" altLang="en-US" dirty="0"/>
              <a:t>金屬背蓋</a:t>
            </a:r>
          </a:p>
        </p:txBody>
      </p:sp>
      <p:cxnSp>
        <p:nvCxnSpPr>
          <p:cNvPr id="35" name="直線接點 34"/>
          <p:cNvCxnSpPr/>
          <p:nvPr/>
        </p:nvCxnSpPr>
        <p:spPr>
          <a:xfrm flipV="1">
            <a:off x="4701700" y="769752"/>
            <a:ext cx="695374" cy="107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397074" y="769752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6625391" y="585086"/>
            <a:ext cx="26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0.3 mm Film with adhesive</a:t>
            </a:r>
          </a:p>
          <a:p>
            <a:r>
              <a:rPr lang="en-US" altLang="zh-TW" dirty="0"/>
              <a:t>0.3</a:t>
            </a:r>
            <a:r>
              <a:rPr lang="zh-TW" altLang="en-US" dirty="0"/>
              <a:t> 薄片含背膠</a:t>
            </a:r>
          </a:p>
        </p:txBody>
      </p:sp>
      <p:cxnSp>
        <p:nvCxnSpPr>
          <p:cNvPr id="39" name="直線接點 38"/>
          <p:cNvCxnSpPr/>
          <p:nvPr/>
        </p:nvCxnSpPr>
        <p:spPr>
          <a:xfrm>
            <a:off x="5049387" y="4506484"/>
            <a:ext cx="558062" cy="196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5604013" y="470269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6734626" y="4518024"/>
            <a:ext cx="163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EE components</a:t>
            </a:r>
          </a:p>
          <a:p>
            <a:r>
              <a:rPr lang="zh-TW" altLang="en-US" dirty="0"/>
              <a:t>電子零件</a:t>
            </a:r>
          </a:p>
        </p:txBody>
      </p:sp>
      <p:cxnSp>
        <p:nvCxnSpPr>
          <p:cNvPr id="46" name="直線接點 45"/>
          <p:cNvCxnSpPr/>
          <p:nvPr/>
        </p:nvCxnSpPr>
        <p:spPr>
          <a:xfrm>
            <a:off x="3576459" y="4578492"/>
            <a:ext cx="347687" cy="63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3924146" y="5209964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147668" y="4862734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Sponge</a:t>
            </a:r>
          </a:p>
          <a:p>
            <a:r>
              <a:rPr lang="en-US" altLang="zh-TW" dirty="0"/>
              <a:t>1.0mm </a:t>
            </a:r>
            <a:r>
              <a:rPr lang="zh-TW" altLang="en-US" dirty="0"/>
              <a:t>泡棉</a:t>
            </a:r>
          </a:p>
        </p:txBody>
      </p:sp>
      <p:cxnSp>
        <p:nvCxnSpPr>
          <p:cNvPr id="49" name="直線接點 48"/>
          <p:cNvCxnSpPr/>
          <p:nvPr/>
        </p:nvCxnSpPr>
        <p:spPr>
          <a:xfrm>
            <a:off x="2856785" y="5083080"/>
            <a:ext cx="347687" cy="63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3204472" y="5714552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4450044" y="5509065"/>
            <a:ext cx="1252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Front cover</a:t>
            </a:r>
          </a:p>
          <a:p>
            <a:r>
              <a:rPr lang="zh-TW" altLang="en-US" dirty="0"/>
              <a:t>金屬前框</a:t>
            </a:r>
          </a:p>
        </p:txBody>
      </p:sp>
      <p:cxnSp>
        <p:nvCxnSpPr>
          <p:cNvPr id="53" name="直線接點 52"/>
          <p:cNvCxnSpPr/>
          <p:nvPr/>
        </p:nvCxnSpPr>
        <p:spPr>
          <a:xfrm>
            <a:off x="1461340" y="5083080"/>
            <a:ext cx="853027" cy="136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2314367" y="644749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3466495" y="6167045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PC</a:t>
            </a:r>
            <a:r>
              <a:rPr lang="zh-TW" altLang="en-US" dirty="0"/>
              <a:t> </a:t>
            </a:r>
            <a:r>
              <a:rPr lang="en-US" altLang="zh-TW" dirty="0"/>
              <a:t>Lens</a:t>
            </a:r>
            <a:r>
              <a:rPr lang="zh-TW" altLang="en-US" dirty="0"/>
              <a:t> </a:t>
            </a:r>
            <a:r>
              <a:rPr lang="en-US" altLang="zh-TW" dirty="0"/>
              <a:t>with Switch</a:t>
            </a:r>
          </a:p>
          <a:p>
            <a:r>
              <a:rPr lang="en-US" altLang="zh-TW" dirty="0"/>
              <a:t>PC</a:t>
            </a:r>
            <a:r>
              <a:rPr lang="zh-TW" altLang="en-US" dirty="0"/>
              <a:t> 面板含按鍵功能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6873239" y="5843878"/>
            <a:ext cx="201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** </a:t>
            </a:r>
            <a:r>
              <a:rPr lang="zh-TW" altLang="en-US" dirty="0"/>
              <a:t>前後蓋點膠黏死完成組裝</a:t>
            </a:r>
          </a:p>
        </p:txBody>
      </p:sp>
    </p:spTree>
    <p:extLst>
      <p:ext uri="{BB962C8B-B14F-4D97-AF65-F5344CB8AC3E}">
        <p14:creationId xmlns:p14="http://schemas.microsoft.com/office/powerpoint/2010/main" val="119288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604838"/>
            <a:ext cx="5972175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向下箭號 1"/>
          <p:cNvSpPr/>
          <p:nvPr/>
        </p:nvSpPr>
        <p:spPr>
          <a:xfrm rot="5400000">
            <a:off x="6444208" y="3897052"/>
            <a:ext cx="504056" cy="9361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6200000">
            <a:off x="1691680" y="3919557"/>
            <a:ext cx="504056" cy="9361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0800000">
            <a:off x="3808787" y="0"/>
            <a:ext cx="1008112" cy="9361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220925" y="468052"/>
            <a:ext cx="201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** </a:t>
            </a:r>
            <a:r>
              <a:rPr lang="zh-TW" altLang="en-US" dirty="0"/>
              <a:t>穿線路徑</a:t>
            </a:r>
          </a:p>
        </p:txBody>
      </p:sp>
    </p:spTree>
    <p:extLst>
      <p:ext uri="{BB962C8B-B14F-4D97-AF65-F5344CB8AC3E}">
        <p14:creationId xmlns:p14="http://schemas.microsoft.com/office/powerpoint/2010/main" val="406722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462088"/>
            <a:ext cx="64293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字方塊 24"/>
          <p:cNvSpPr txBox="1"/>
          <p:nvPr/>
        </p:nvSpPr>
        <p:spPr>
          <a:xfrm>
            <a:off x="1115616" y="764704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PC</a:t>
            </a:r>
            <a:r>
              <a:rPr lang="zh-TW" altLang="en-US" dirty="0"/>
              <a:t> </a:t>
            </a:r>
            <a:r>
              <a:rPr lang="en-US" altLang="zh-TW" dirty="0"/>
              <a:t>Lens</a:t>
            </a:r>
            <a:r>
              <a:rPr lang="zh-TW" altLang="en-US" dirty="0"/>
              <a:t> </a:t>
            </a:r>
            <a:r>
              <a:rPr lang="en-US" altLang="zh-TW" dirty="0"/>
              <a:t>with Switch</a:t>
            </a:r>
          </a:p>
          <a:p>
            <a:r>
              <a:rPr lang="en-US" altLang="zh-TW" dirty="0"/>
              <a:t>PC</a:t>
            </a:r>
            <a:r>
              <a:rPr lang="zh-TW" altLang="en-US" dirty="0"/>
              <a:t> 面板含按鍵功能</a:t>
            </a: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2051720" y="4251336"/>
            <a:ext cx="864096" cy="761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 flipV="1">
            <a:off x="5220072" y="3573017"/>
            <a:ext cx="432048" cy="1728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27584" y="48691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印刷黑色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190107" y="53035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透光區域</a:t>
            </a:r>
          </a:p>
        </p:txBody>
      </p:sp>
      <p:cxnSp>
        <p:nvCxnSpPr>
          <p:cNvPr id="36" name="直線接點 35"/>
          <p:cNvCxnSpPr/>
          <p:nvPr/>
        </p:nvCxnSpPr>
        <p:spPr>
          <a:xfrm>
            <a:off x="3137770" y="1650157"/>
            <a:ext cx="0" cy="135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5673461" y="1490701"/>
            <a:ext cx="0" cy="139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>
            <a:off x="3274509" y="1675367"/>
            <a:ext cx="5258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4902229" y="1649945"/>
            <a:ext cx="6983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3851920" y="141277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11.78 mm</a:t>
            </a:r>
            <a:endParaRPr lang="zh-TW" altLang="en-US" dirty="0"/>
          </a:p>
        </p:txBody>
      </p:sp>
      <p:cxnSp>
        <p:nvCxnSpPr>
          <p:cNvPr id="52" name="直線接點 51"/>
          <p:cNvCxnSpPr/>
          <p:nvPr/>
        </p:nvCxnSpPr>
        <p:spPr>
          <a:xfrm>
            <a:off x="5636627" y="3996932"/>
            <a:ext cx="1346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5796136" y="2661873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6660232" y="2661873"/>
            <a:ext cx="0" cy="41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6661603" y="3501008"/>
            <a:ext cx="0" cy="495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6820507" y="323524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6.18 mm</a:t>
            </a:r>
            <a:endParaRPr lang="zh-TW" altLang="en-US" dirty="0"/>
          </a:p>
        </p:txBody>
      </p:sp>
      <p:cxnSp>
        <p:nvCxnSpPr>
          <p:cNvPr id="60" name="直線接點 59"/>
          <p:cNvCxnSpPr/>
          <p:nvPr/>
        </p:nvCxnSpPr>
        <p:spPr>
          <a:xfrm flipH="1">
            <a:off x="5796136" y="218880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6661603" y="1675367"/>
            <a:ext cx="0" cy="495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443597" y="1675367"/>
            <a:ext cx="0" cy="1519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1684564" y="1782108"/>
            <a:ext cx="734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48606" y="164994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3.6 mm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800542" y="225055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2.48 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110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03649" y="2708920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Product Overview </a:t>
            </a:r>
          </a:p>
          <a:p>
            <a:r>
              <a:rPr lang="en-US" altLang="zh-TW" sz="3200" dirty="0"/>
              <a:t>And</a:t>
            </a:r>
          </a:p>
          <a:p>
            <a:r>
              <a:rPr lang="en-US" altLang="zh-TW" sz="3200" dirty="0"/>
              <a:t>EE components description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9288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1"/>
            <a:ext cx="207885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96" y="3197867"/>
            <a:ext cx="2808312" cy="233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240" y="3158990"/>
            <a:ext cx="2056823" cy="249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70" y="1253027"/>
            <a:ext cx="2830438" cy="180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2730448" y="4432117"/>
            <a:ext cx="0" cy="135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056476" y="4365328"/>
            <a:ext cx="0" cy="142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2730448" y="5679822"/>
            <a:ext cx="5258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358168" y="5654400"/>
            <a:ext cx="6983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311278" y="2909835"/>
            <a:ext cx="1346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480412" y="1253027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344508" y="1253027"/>
            <a:ext cx="0" cy="41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375205" y="2413911"/>
            <a:ext cx="0" cy="495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272500" y="204573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16mm</a:t>
            </a: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6800861" y="5532868"/>
            <a:ext cx="1346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6681963" y="3215768"/>
            <a:ext cx="1346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7897436" y="3215768"/>
            <a:ext cx="0" cy="41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7867748" y="5036944"/>
            <a:ext cx="0" cy="495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7753543" y="418066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20mm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523883" y="549515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22mm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552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5"/>
            <a:ext cx="2160240" cy="224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字方塊 21"/>
          <p:cNvSpPr txBox="1"/>
          <p:nvPr/>
        </p:nvSpPr>
        <p:spPr>
          <a:xfrm>
            <a:off x="467544" y="278216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Side section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599" y="1258977"/>
            <a:ext cx="2857561" cy="326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單箭頭接點 2"/>
          <p:cNvCxnSpPr/>
          <p:nvPr/>
        </p:nvCxnSpPr>
        <p:spPr>
          <a:xfrm>
            <a:off x="6513112" y="2899467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377208" y="321885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lens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6281945" y="3588189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146041" y="3907579"/>
            <a:ext cx="86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sponge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6156176" y="3849822"/>
            <a:ext cx="558657" cy="680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714833" y="452929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OLED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5968796" y="3936773"/>
            <a:ext cx="835452" cy="1229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909799" y="514774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PCB T1.2mm</a:t>
            </a:r>
            <a:endParaRPr lang="zh-TW" altLang="en-US" dirty="0"/>
          </a:p>
        </p:txBody>
      </p:sp>
      <p:cxnSp>
        <p:nvCxnSpPr>
          <p:cNvPr id="40" name="直線接點 39"/>
          <p:cNvCxnSpPr/>
          <p:nvPr/>
        </p:nvCxnSpPr>
        <p:spPr>
          <a:xfrm>
            <a:off x="5540762" y="3600822"/>
            <a:ext cx="0" cy="173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874494" y="3907579"/>
            <a:ext cx="0" cy="142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5871613" y="5166388"/>
            <a:ext cx="5258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5129296" y="5169458"/>
            <a:ext cx="411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266389" y="4887084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Space </a:t>
            </a:r>
          </a:p>
          <a:p>
            <a:r>
              <a:rPr lang="en-US" altLang="zh-TW" dirty="0"/>
              <a:t>2.3mm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4932040" y="549479"/>
            <a:ext cx="857681" cy="1295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5811370" y="364014"/>
            <a:ext cx="18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Charge connector</a:t>
            </a:r>
            <a:endParaRPr lang="zh-TW" altLang="en-US" dirty="0"/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3779912" y="2820434"/>
            <a:ext cx="920543" cy="46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3131840" y="3284984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battery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094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52" y="332656"/>
            <a:ext cx="3096344" cy="25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778876" y="13407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PCB T1.2mm</a:t>
            </a:r>
            <a:endParaRPr lang="zh-TW" altLang="en-US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107576" y="1678879"/>
            <a:ext cx="0" cy="131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3752535" y="1988068"/>
            <a:ext cx="2115" cy="972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1107576" y="2866620"/>
            <a:ext cx="5258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3341069" y="2866620"/>
            <a:ext cx="411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3206113" y="548680"/>
            <a:ext cx="725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291274" y="2564904"/>
            <a:ext cx="696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3931890" y="2129786"/>
            <a:ext cx="0" cy="428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3900113" y="548680"/>
            <a:ext cx="0" cy="449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3771872" y="13313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15mm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046026" y="277624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20 mm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975032" y="548680"/>
            <a:ext cx="327986" cy="94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73585" y="27339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R3.3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38" y="3155109"/>
            <a:ext cx="2745564" cy="232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文字方塊 54"/>
          <p:cNvSpPr txBox="1"/>
          <p:nvPr/>
        </p:nvSpPr>
        <p:spPr>
          <a:xfrm>
            <a:off x="3648623" y="4439962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OLED 0.49inch</a:t>
            </a:r>
          </a:p>
          <a:p>
            <a:r>
              <a:rPr lang="en-US" altLang="zh-TW" dirty="0"/>
              <a:t> T1.2mm</a:t>
            </a:r>
            <a:endParaRPr lang="zh-TW" altLang="en-US" dirty="0"/>
          </a:p>
        </p:txBody>
      </p:sp>
      <p:cxnSp>
        <p:nvCxnSpPr>
          <p:cNvPr id="56" name="直線接點 55"/>
          <p:cNvCxnSpPr/>
          <p:nvPr/>
        </p:nvCxnSpPr>
        <p:spPr>
          <a:xfrm>
            <a:off x="629960" y="4348708"/>
            <a:ext cx="0" cy="131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2790264" y="4624628"/>
            <a:ext cx="2115" cy="972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H="1">
            <a:off x="594745" y="5514680"/>
            <a:ext cx="5258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2356114" y="5514680"/>
            <a:ext cx="411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2384411" y="3377527"/>
            <a:ext cx="725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2600201" y="4992335"/>
            <a:ext cx="696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3258832" y="4563357"/>
            <a:ext cx="0" cy="428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3236482" y="3421291"/>
            <a:ext cx="0" cy="449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098814" y="397937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11.1mm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236589" y="541280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14.5mm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88369"/>
            <a:ext cx="1274593" cy="168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文字方塊 67"/>
          <p:cNvSpPr txBox="1"/>
          <p:nvPr/>
        </p:nvSpPr>
        <p:spPr>
          <a:xfrm>
            <a:off x="7286753" y="3808036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Switch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254772" y="4454680"/>
            <a:ext cx="19707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E-switch </a:t>
            </a:r>
            <a:br>
              <a:rPr lang="en-US" altLang="zh-TW" dirty="0"/>
            </a:br>
            <a:r>
              <a:rPr lang="en-US" altLang="zh-TW" dirty="0"/>
              <a:t>TL3780</a:t>
            </a:r>
          </a:p>
          <a:p>
            <a:r>
              <a:rPr lang="en-US" altLang="zh-TW" dirty="0"/>
              <a:t>www.e-switch.com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7232122" y="273397"/>
            <a:ext cx="125964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FRONT side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761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155</Words>
  <Application>Microsoft Office PowerPoint</Application>
  <PresentationFormat>如螢幕大小 (4:3)</PresentationFormat>
  <Paragraphs>76</Paragraphs>
  <Slides>10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Vincent Huang</dc:creator>
  <cp:lastModifiedBy>Vincent Huang</cp:lastModifiedBy>
  <cp:revision>11</cp:revision>
  <dcterms:created xsi:type="dcterms:W3CDTF">2017-11-17T03:31:21Z</dcterms:created>
  <dcterms:modified xsi:type="dcterms:W3CDTF">2018-04-24T08:20:16Z</dcterms:modified>
</cp:coreProperties>
</file>