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2"/>
  </p:handoutMasterIdLst>
  <p:sldIdLst>
    <p:sldId id="270" r:id="rId3"/>
    <p:sldId id="262" r:id="rId4"/>
    <p:sldId id="271" r:id="rId6"/>
    <p:sldId id="274" r:id="rId7"/>
    <p:sldId id="275" r:id="rId8"/>
    <p:sldId id="272"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0" Type="http://schemas.openxmlformats.org/officeDocument/2006/relationships/tags" Target="../tags/tag2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9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90204" pitchFamily="34" charset="0"/>
                  </a:endParaRPr>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ea typeface="Arial" panose="020B0604020202090204" pitchFamily="34" charset="0"/>
                  </a:endParaRPr>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90204" pitchFamily="34" charset="0"/>
                    </a:endParaRPr>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90204" pitchFamily="34" charset="0"/>
                    </a:endParaRPr>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90204" pitchFamily="34" charset="0"/>
                    </a:endParaRPr>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90204" pitchFamily="34" charset="0"/>
                </a:endParaRPr>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ea typeface="Arial" panose="020B0604020202090204" pitchFamily="34" charset="0"/>
              </a:endParaRPr>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90204" pitchFamily="34" charset="0"/>
              </a:endParaRPr>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9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90204" pitchFamily="34" charset="0"/>
              <a:buNone/>
              <a:defRPr/>
            </a:pPr>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9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vl2pPr>
              <a:defRPr baseline="0">
                <a:solidFill>
                  <a:schemeClr val="tx1">
                    <a:lumMod val="85000"/>
                    <a:lumOff val="15000"/>
                  </a:schemeClr>
                </a:solidFill>
                <a:latin typeface="Arial" panose="020B0604020202090204" pitchFamily="34" charset="0"/>
                <a:ea typeface="Arial" panose="020B0604020202090204" pitchFamily="34" charset="0"/>
              </a:defRPr>
            </a:lvl2pPr>
            <a:lvl3pPr>
              <a:defRPr baseline="0">
                <a:solidFill>
                  <a:schemeClr val="tx1">
                    <a:lumMod val="85000"/>
                    <a:lumOff val="15000"/>
                  </a:schemeClr>
                </a:solidFill>
                <a:latin typeface="Arial" panose="020B0604020202090204" pitchFamily="34" charset="0"/>
                <a:ea typeface="Arial" panose="020B0604020202090204" pitchFamily="34" charset="0"/>
              </a:defRPr>
            </a:lvl3pPr>
            <a:lvl4pPr>
              <a:defRPr baseline="0">
                <a:solidFill>
                  <a:schemeClr val="tx1">
                    <a:lumMod val="85000"/>
                    <a:lumOff val="15000"/>
                  </a:schemeClr>
                </a:solidFill>
                <a:latin typeface="Arial" panose="020B0604020202090204" pitchFamily="34" charset="0"/>
                <a:ea typeface="Arial" panose="020B0604020202090204" pitchFamily="34" charset="0"/>
              </a:defRPr>
            </a:lvl4pPr>
            <a:lvl5pPr>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9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9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9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294286" y="-27771"/>
            <a:ext cx="11755418" cy="6611091"/>
            <a:chOff x="294286" y="-27771"/>
            <a:chExt cx="11755418" cy="6611091"/>
          </a:xfrm>
        </p:grpSpPr>
        <p:grpSp>
          <p:nvGrpSpPr>
            <p:cNvPr id="17" name="组合 16"/>
            <p:cNvGrpSpPr/>
            <p:nvPr userDrawn="1">
              <p:custDataLst>
                <p:tags r:id="rId3"/>
              </p:custDataLst>
            </p:nvPr>
          </p:nvGrpSpPr>
          <p:grpSpPr>
            <a:xfrm>
              <a:off x="11598965" y="6433146"/>
              <a:ext cx="450739" cy="150174"/>
              <a:chOff x="0" y="3623101"/>
              <a:chExt cx="1405715" cy="468548"/>
            </a:xfrm>
          </p:grpSpPr>
          <p:sp>
            <p:nvSpPr>
              <p:cNvPr id="19" name="菱形 18"/>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0" name="菱形 19"/>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1" name="菱形 20"/>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6"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3" name="日期占位符 2" hidden="1"/>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hidden="1"/>
          <p:cNvSpPr>
            <a:spLocks noGrp="1"/>
          </p:cNvSpPr>
          <p:nvPr userDrawn="1">
            <p:ph type="ftr" sz="quarter" idx="11"/>
            <p:custDataLst>
              <p:tags r:id="rId9"/>
            </p:custDataLst>
          </p:nvPr>
        </p:nvSpPr>
        <p:spPr/>
        <p:txBody>
          <a:bodyPr/>
          <a:lstStyle/>
          <a:p>
            <a:endParaRPr lang="zh-CN" altLang="en-US" dirty="0"/>
          </a:p>
        </p:txBody>
      </p:sp>
      <p:sp>
        <p:nvSpPr>
          <p:cNvPr id="5" name="灯片编号占位符 4" hidden="1"/>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标题 6" hidden="1"/>
          <p:cNvSpPr>
            <a:spLocks noGrp="1"/>
          </p:cNvSpPr>
          <p:nvPr>
            <p:ph type="title"/>
            <p:custDataLst>
              <p:tags r:id="rId11"/>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257176" y="284361"/>
            <a:ext cx="11842224" cy="6446131"/>
            <a:chOff x="257176" y="284361"/>
            <a:chExt cx="11842224" cy="6446131"/>
          </a:xfrm>
        </p:grpSpPr>
        <p:sp>
          <p:nvSpPr>
            <p:cNvPr id="24" name="矩形 23"/>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90204" pitchFamily="34" charset="0"/>
                <a:sym typeface="+mn-ea"/>
              </a:endParaRPr>
            </a:p>
          </p:txBody>
        </p:sp>
        <p:grpSp>
          <p:nvGrpSpPr>
            <p:cNvPr id="25" name="组合 24"/>
            <p:cNvGrpSpPr/>
            <p:nvPr userDrawn="1">
              <p:custDataLst>
                <p:tags r:id="rId4"/>
              </p:custDataLst>
            </p:nvPr>
          </p:nvGrpSpPr>
          <p:grpSpPr>
            <a:xfrm>
              <a:off x="11148545" y="6413693"/>
              <a:ext cx="950855" cy="316799"/>
              <a:chOff x="0" y="3623101"/>
              <a:chExt cx="1405715" cy="468548"/>
            </a:xfrm>
          </p:grpSpPr>
          <p:sp>
            <p:nvSpPr>
              <p:cNvPr id="27" name="菱形 26"/>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8" name="菱形 27"/>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9" name="菱形 28"/>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6"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userDrawn="1">
            <p:ph type="title" hasCustomPrompt="1"/>
            <p:custDataLst>
              <p:tags r:id="rId9"/>
            </p:custDataLst>
          </p:nvPr>
        </p:nvSpPr>
        <p:spPr>
          <a:xfrm>
            <a:off x="1281600" y="1249200"/>
            <a:ext cx="9626400" cy="723600"/>
          </a:xfrm>
        </p:spPr>
        <p:txBody>
          <a:bodyPr lIns="90000" tIns="46800" rIns="90000" bIns="46800" anchor="ctr">
            <a:normAutofit/>
          </a:bodyPr>
          <a:lstStyle>
            <a:lvl1pPr marL="0" indent="0">
              <a:buFont typeface="Arial" panose="020B0604020202090204" pitchFamily="34" charset="0"/>
              <a:buNone/>
              <a:defRPr sz="3200" baseline="0">
                <a:solidFill>
                  <a:schemeClr val="tx1">
                    <a:lumMod val="85000"/>
                    <a:lumOff val="15000"/>
                  </a:schemeClr>
                </a:solidFill>
                <a:latin typeface="Arial" panose="020B0604020202090204" pitchFamily="34" charset="0"/>
                <a:ea typeface="Arial" panose="020B0604020202090204" pitchFamily="34" charset="0"/>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0"/>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vl2pPr marL="457200" indent="0">
              <a:buNone/>
              <a:defRPr baseline="0">
                <a:solidFill>
                  <a:schemeClr val="tx1">
                    <a:lumMod val="85000"/>
                    <a:lumOff val="15000"/>
                  </a:schemeClr>
                </a:solidFill>
                <a:latin typeface="Arial" panose="020B0604020202090204" pitchFamily="34" charset="0"/>
                <a:ea typeface="Arial" panose="020B0604020202090204" pitchFamily="34" charset="0"/>
              </a:defRPr>
            </a:lvl2pPr>
            <a:lvl3pPr marL="914400" indent="0">
              <a:buNone/>
              <a:defRPr baseline="0">
                <a:solidFill>
                  <a:schemeClr val="tx1">
                    <a:lumMod val="85000"/>
                    <a:lumOff val="15000"/>
                  </a:schemeClr>
                </a:solidFill>
                <a:latin typeface="Arial" panose="020B0604020202090204" pitchFamily="34" charset="0"/>
                <a:ea typeface="Arial" panose="020B0604020202090204" pitchFamily="34" charset="0"/>
              </a:defRPr>
            </a:lvl3pPr>
            <a:lvl4pPr marL="1371600" indent="0">
              <a:buNone/>
              <a:defRPr baseline="0">
                <a:solidFill>
                  <a:schemeClr val="tx1">
                    <a:lumMod val="85000"/>
                    <a:lumOff val="15000"/>
                  </a:schemeClr>
                </a:solidFill>
                <a:latin typeface="Arial" panose="020B0604020202090204" pitchFamily="34" charset="0"/>
                <a:ea typeface="Arial" panose="020B0604020202090204" pitchFamily="34" charset="0"/>
              </a:defRPr>
            </a:lvl4pPr>
            <a:lvl5pPr marL="1828800" indent="0">
              <a:buNone/>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90204" pitchFamily="34" charset="0"/>
              <a:ea typeface="Arial" panose="020B0604020202090204" pitchFamily="34" charset="0"/>
              <a:sym typeface="+mn-ea"/>
            </a:endParaRPr>
          </a:p>
        </p:txBody>
      </p:sp>
      <p:grpSp>
        <p:nvGrpSpPr>
          <p:cNvPr id="13" name="组合 12"/>
          <p:cNvGrpSpPr/>
          <p:nvPr userDrawn="1">
            <p:custDataLst>
              <p:tags r:id="rId3"/>
            </p:custDataLst>
          </p:nvPr>
        </p:nvGrpSpPr>
        <p:grpSpPr>
          <a:xfrm>
            <a:off x="294286" y="-27771"/>
            <a:ext cx="11755418" cy="6611091"/>
            <a:chOff x="294286" y="-27771"/>
            <a:chExt cx="11755418" cy="6611091"/>
          </a:xfrm>
        </p:grpSpPr>
        <p:grpSp>
          <p:nvGrpSpPr>
            <p:cNvPr id="16" name="组合 15"/>
            <p:cNvGrpSpPr/>
            <p:nvPr userDrawn="1">
              <p:custDataLst>
                <p:tags r:id="rId4"/>
              </p:custDataLst>
            </p:nvPr>
          </p:nvGrpSpPr>
          <p:grpSpPr>
            <a:xfrm>
              <a:off x="11598965" y="6433146"/>
              <a:ext cx="450739" cy="150174"/>
              <a:chOff x="0" y="3623101"/>
              <a:chExt cx="1405715" cy="468548"/>
            </a:xfrm>
          </p:grpSpPr>
          <p:sp>
            <p:nvSpPr>
              <p:cNvPr id="18" name="菱形 17"/>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9" name="菱形 18"/>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2" name="菱形 21"/>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7"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userDrawn="1">
            <p:ph type="title" hasCustomPrompt="1"/>
            <p:custDataLst>
              <p:tags r:id="rId9"/>
            </p:custDataLst>
          </p:nvPr>
        </p:nvSpPr>
        <p:spPr>
          <a:xfrm>
            <a:off x="583200" y="629920"/>
            <a:ext cx="3960000" cy="1022480"/>
          </a:xfrm>
        </p:spPr>
        <p:txBody>
          <a:bodyPr lIns="90000" tIns="46800" rIns="90000" bIns="46800" anchor="ctr">
            <a:normAutofit/>
          </a:bodyPr>
          <a:lstStyle>
            <a:lvl1pPr marL="0" indent="0">
              <a:buFont typeface="Arial" panose="020B0604020202090204" pitchFamily="34" charset="0"/>
              <a:buNone/>
              <a:defRPr sz="3600" baseline="0">
                <a:solidFill>
                  <a:schemeClr val="tx1">
                    <a:lumMod val="85000"/>
                    <a:lumOff val="15000"/>
                  </a:schemeClr>
                </a:solidFill>
                <a:latin typeface="Arial" panose="020B0604020202090204" pitchFamily="34" charset="0"/>
                <a:ea typeface="Arial" panose="020B0604020202090204" pitchFamily="34" charset="0"/>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vl2pPr marL="457200" indent="0">
              <a:buNone/>
              <a:defRPr baseline="0">
                <a:solidFill>
                  <a:schemeClr val="tx1">
                    <a:lumMod val="85000"/>
                    <a:lumOff val="15000"/>
                  </a:schemeClr>
                </a:solidFill>
                <a:latin typeface="Arial" panose="020B0604020202090204" pitchFamily="34" charset="0"/>
                <a:ea typeface="Arial" panose="020B0604020202090204" pitchFamily="34" charset="0"/>
              </a:defRPr>
            </a:lvl2pPr>
            <a:lvl3pPr marL="914400" indent="0">
              <a:buNone/>
              <a:defRPr baseline="0">
                <a:solidFill>
                  <a:schemeClr val="tx1">
                    <a:lumMod val="85000"/>
                    <a:lumOff val="15000"/>
                  </a:schemeClr>
                </a:solidFill>
                <a:latin typeface="Arial" panose="020B0604020202090204" pitchFamily="34" charset="0"/>
                <a:ea typeface="Arial" panose="020B0604020202090204" pitchFamily="34" charset="0"/>
              </a:defRPr>
            </a:lvl3pPr>
            <a:lvl4pPr marL="1371600" indent="0">
              <a:buNone/>
              <a:defRPr baseline="0">
                <a:solidFill>
                  <a:schemeClr val="tx1">
                    <a:lumMod val="85000"/>
                    <a:lumOff val="15000"/>
                  </a:schemeClr>
                </a:solidFill>
                <a:latin typeface="Arial" panose="020B0604020202090204" pitchFamily="34" charset="0"/>
                <a:ea typeface="Arial" panose="020B0604020202090204" pitchFamily="34" charset="0"/>
              </a:defRPr>
            </a:lvl4pPr>
            <a:lvl5pPr marL="1828800" indent="0">
              <a:buNone/>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4"/>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vl2pPr marL="457200" indent="0">
              <a:buNone/>
              <a:defRPr baseline="0">
                <a:solidFill>
                  <a:schemeClr val="tx1">
                    <a:lumMod val="85000"/>
                    <a:lumOff val="15000"/>
                  </a:schemeClr>
                </a:solidFill>
                <a:latin typeface="Arial" panose="020B0604020202090204" pitchFamily="34" charset="0"/>
                <a:ea typeface="Arial" panose="020B0604020202090204" pitchFamily="34" charset="0"/>
              </a:defRPr>
            </a:lvl2pPr>
            <a:lvl3pPr marL="914400" indent="0">
              <a:buNone/>
              <a:defRPr baseline="0">
                <a:solidFill>
                  <a:schemeClr val="tx1">
                    <a:lumMod val="85000"/>
                    <a:lumOff val="15000"/>
                  </a:schemeClr>
                </a:solidFill>
                <a:latin typeface="Arial" panose="020B0604020202090204" pitchFamily="34" charset="0"/>
                <a:ea typeface="Arial" panose="020B0604020202090204" pitchFamily="34" charset="0"/>
              </a:defRPr>
            </a:lvl3pPr>
            <a:lvl4pPr marL="1371600" indent="0">
              <a:buNone/>
              <a:defRPr baseline="0">
                <a:solidFill>
                  <a:schemeClr val="tx1">
                    <a:lumMod val="85000"/>
                    <a:lumOff val="15000"/>
                  </a:schemeClr>
                </a:solidFill>
                <a:latin typeface="Arial" panose="020B0604020202090204" pitchFamily="34" charset="0"/>
                <a:ea typeface="Arial" panose="020B0604020202090204" pitchFamily="34" charset="0"/>
              </a:defRPr>
            </a:lvl4pPr>
            <a:lvl5pPr marL="1828800" indent="0">
              <a:buNone/>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90204" pitchFamily="34" charset="0"/>
              <a:ea typeface="Arial" panose="020B0604020202090204" pitchFamily="34" charset="0"/>
              <a:sym typeface="+mn-ea"/>
            </a:endParaRPr>
          </a:p>
        </p:txBody>
      </p:sp>
      <p:grpSp>
        <p:nvGrpSpPr>
          <p:cNvPr id="21" name="组合 20"/>
          <p:cNvGrpSpPr/>
          <p:nvPr userDrawn="1">
            <p:custDataLst>
              <p:tags r:id="rId3"/>
            </p:custDataLst>
          </p:nvPr>
        </p:nvGrpSpPr>
        <p:grpSpPr>
          <a:xfrm>
            <a:off x="294286" y="-27771"/>
            <a:ext cx="11755418" cy="6611091"/>
            <a:chOff x="294286" y="-27771"/>
            <a:chExt cx="11755418" cy="6611091"/>
          </a:xfrm>
        </p:grpSpPr>
        <p:grpSp>
          <p:nvGrpSpPr>
            <p:cNvPr id="23" name="组合 22"/>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4"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p:ph type="title"/>
            <p:custDataLst>
              <p:tags r:id="rId9"/>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90204" pitchFamily="34" charset="0"/>
                <a:ea typeface="Arial" panose="020B060402020209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90204" pitchFamily="34" charset="0"/>
                <a:ea typeface="Arial" panose="020B060402020209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vl2pPr>
              <a:defRPr baseline="0">
                <a:solidFill>
                  <a:schemeClr val="tx1">
                    <a:lumMod val="85000"/>
                    <a:lumOff val="15000"/>
                  </a:schemeClr>
                </a:solidFill>
                <a:latin typeface="Arial" panose="020B0604020202090204" pitchFamily="34" charset="0"/>
                <a:ea typeface="Arial" panose="020B0604020202090204" pitchFamily="34" charset="0"/>
              </a:defRPr>
            </a:lvl2pPr>
            <a:lvl3pPr>
              <a:defRPr baseline="0">
                <a:solidFill>
                  <a:schemeClr val="tx1">
                    <a:lumMod val="85000"/>
                    <a:lumOff val="15000"/>
                  </a:schemeClr>
                </a:solidFill>
                <a:latin typeface="Arial" panose="020B0604020202090204" pitchFamily="34" charset="0"/>
                <a:ea typeface="Arial" panose="020B0604020202090204" pitchFamily="34" charset="0"/>
              </a:defRPr>
            </a:lvl3pPr>
            <a:lvl4pPr>
              <a:defRPr baseline="0">
                <a:solidFill>
                  <a:schemeClr val="tx1">
                    <a:lumMod val="85000"/>
                    <a:lumOff val="15000"/>
                  </a:schemeClr>
                </a:solidFill>
                <a:latin typeface="Arial" panose="020B0604020202090204" pitchFamily="34" charset="0"/>
                <a:ea typeface="Arial" panose="020B0604020202090204" pitchFamily="34" charset="0"/>
              </a:defRPr>
            </a:lvl4pPr>
            <a:lvl5pPr>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90204" pitchFamily="34" charset="0"/>
              <a:ea typeface="Arial" panose="020B0604020202090204" pitchFamily="34" charset="0"/>
              <a:sym typeface="+mn-ea"/>
            </a:endParaRPr>
          </a:p>
        </p:txBody>
      </p:sp>
      <p:grpSp>
        <p:nvGrpSpPr>
          <p:cNvPr id="20" name="组合 19"/>
          <p:cNvGrpSpPr/>
          <p:nvPr userDrawn="1">
            <p:custDataLst>
              <p:tags r:id="rId3"/>
            </p:custDataLst>
          </p:nvPr>
        </p:nvGrpSpPr>
        <p:grpSpPr>
          <a:xfrm>
            <a:off x="294286" y="-27771"/>
            <a:ext cx="11755418" cy="6611091"/>
            <a:chOff x="294286" y="-27771"/>
            <a:chExt cx="11755418" cy="6611091"/>
          </a:xfrm>
        </p:grpSpPr>
        <p:grpSp>
          <p:nvGrpSpPr>
            <p:cNvPr id="21" name="组合 20"/>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2"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p:ph type="title"/>
            <p:custDataLst>
              <p:tags r:id="rId9"/>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90204" pitchFamily="34" charset="0"/>
                <a:ea typeface="Arial" panose="020B060402020209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vl2pPr>
              <a:defRPr baseline="0">
                <a:solidFill>
                  <a:schemeClr val="tx1">
                    <a:lumMod val="85000"/>
                    <a:lumOff val="15000"/>
                  </a:schemeClr>
                </a:solidFill>
                <a:latin typeface="Arial" panose="020B0604020202090204" pitchFamily="34" charset="0"/>
                <a:ea typeface="Arial" panose="020B0604020202090204" pitchFamily="34" charset="0"/>
              </a:defRPr>
            </a:lvl2pPr>
            <a:lvl3pPr>
              <a:defRPr baseline="0">
                <a:solidFill>
                  <a:schemeClr val="tx1">
                    <a:lumMod val="85000"/>
                    <a:lumOff val="15000"/>
                  </a:schemeClr>
                </a:solidFill>
                <a:latin typeface="Arial" panose="020B0604020202090204" pitchFamily="34" charset="0"/>
                <a:ea typeface="Arial" panose="020B0604020202090204" pitchFamily="34" charset="0"/>
              </a:defRPr>
            </a:lvl3pPr>
            <a:lvl4pPr>
              <a:defRPr baseline="0">
                <a:solidFill>
                  <a:schemeClr val="tx1">
                    <a:lumMod val="85000"/>
                    <a:lumOff val="15000"/>
                  </a:schemeClr>
                </a:solidFill>
                <a:latin typeface="Arial" panose="020B0604020202090204" pitchFamily="34" charset="0"/>
                <a:ea typeface="Arial" panose="020B0604020202090204" pitchFamily="34" charset="0"/>
              </a:defRPr>
            </a:lvl4pPr>
            <a:lvl5pPr>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90204" pitchFamily="34" charset="0"/>
              <a:ea typeface="Arial" panose="020B0604020202090204" pitchFamily="34"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90204" pitchFamily="34" charset="0"/>
              <a:buNone/>
              <a:defRPr baseline="0">
                <a:solidFill>
                  <a:schemeClr val="tx1">
                    <a:lumMod val="85000"/>
                    <a:lumOff val="15000"/>
                  </a:schemeClr>
                </a:solidFill>
                <a:latin typeface="Arial" panose="020B0604020202090204" pitchFamily="34" charset="0"/>
                <a:ea typeface="Arial" panose="020B060402020209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vl2pPr marL="457200" indent="0">
              <a:buNone/>
              <a:defRPr baseline="0">
                <a:solidFill>
                  <a:schemeClr val="tx1">
                    <a:lumMod val="85000"/>
                    <a:lumOff val="15000"/>
                  </a:schemeClr>
                </a:solidFill>
                <a:latin typeface="Arial" panose="020B0604020202090204" pitchFamily="34" charset="0"/>
                <a:ea typeface="Arial" panose="020B0604020202090204" pitchFamily="34" charset="0"/>
              </a:defRPr>
            </a:lvl2pPr>
            <a:lvl3pPr marL="914400" indent="0">
              <a:buNone/>
              <a:defRPr baseline="0">
                <a:solidFill>
                  <a:schemeClr val="tx1">
                    <a:lumMod val="85000"/>
                    <a:lumOff val="15000"/>
                  </a:schemeClr>
                </a:solidFill>
                <a:latin typeface="Arial" panose="020B0604020202090204" pitchFamily="34" charset="0"/>
                <a:ea typeface="Arial" panose="020B0604020202090204" pitchFamily="34" charset="0"/>
              </a:defRPr>
            </a:lvl3pPr>
            <a:lvl4pPr marL="1371600" indent="0">
              <a:buNone/>
              <a:defRPr baseline="0">
                <a:solidFill>
                  <a:schemeClr val="tx1">
                    <a:lumMod val="85000"/>
                    <a:lumOff val="15000"/>
                  </a:schemeClr>
                </a:solidFill>
                <a:latin typeface="Arial" panose="020B0604020202090204" pitchFamily="34" charset="0"/>
                <a:ea typeface="Arial" panose="020B0604020202090204" pitchFamily="34" charset="0"/>
              </a:defRPr>
            </a:lvl4pPr>
            <a:lvl5pPr marL="1828800" indent="0">
              <a:buNone/>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vl2pPr marL="457200" indent="0">
              <a:buNone/>
              <a:defRPr baseline="0">
                <a:solidFill>
                  <a:schemeClr val="tx1">
                    <a:lumMod val="85000"/>
                    <a:lumOff val="15000"/>
                  </a:schemeClr>
                </a:solidFill>
                <a:latin typeface="Arial" panose="020B0604020202090204" pitchFamily="34" charset="0"/>
                <a:ea typeface="Arial" panose="020B0604020202090204" pitchFamily="34" charset="0"/>
              </a:defRPr>
            </a:lvl2pPr>
            <a:lvl3pPr marL="914400" indent="0">
              <a:buNone/>
              <a:defRPr baseline="0">
                <a:solidFill>
                  <a:schemeClr val="tx1">
                    <a:lumMod val="85000"/>
                    <a:lumOff val="15000"/>
                  </a:schemeClr>
                </a:solidFill>
                <a:latin typeface="Arial" panose="020B0604020202090204" pitchFamily="34" charset="0"/>
                <a:ea typeface="Arial" panose="020B0604020202090204" pitchFamily="34" charset="0"/>
              </a:defRPr>
            </a:lvl3pPr>
            <a:lvl4pPr marL="1371600" indent="0">
              <a:buNone/>
              <a:defRPr baseline="0">
                <a:solidFill>
                  <a:schemeClr val="tx1">
                    <a:lumMod val="85000"/>
                    <a:lumOff val="15000"/>
                  </a:schemeClr>
                </a:solidFill>
                <a:latin typeface="Arial" panose="020B0604020202090204" pitchFamily="34" charset="0"/>
                <a:ea typeface="Arial" panose="020B0604020202090204" pitchFamily="34" charset="0"/>
              </a:defRPr>
            </a:lvl4pPr>
            <a:lvl5pPr marL="1828800" indent="0">
              <a:buNone/>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90204" pitchFamily="34" charset="0"/>
                <a:ea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90204" pitchFamily="34" charset="0"/>
              <a:ea typeface="Arial" panose="020B0604020202090204" pitchFamily="34" charset="0"/>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90204" pitchFamily="34" charset="0"/>
              <a:ea typeface="Arial" panose="020B0604020202090204" pitchFamily="34" charset="0"/>
              <a:sym typeface="+mn-ea"/>
            </a:endParaRPr>
          </a:p>
        </p:txBody>
      </p:sp>
      <p:grpSp>
        <p:nvGrpSpPr>
          <p:cNvPr id="6" name="组合 5"/>
          <p:cNvGrpSpPr/>
          <p:nvPr userDrawn="1">
            <p:custDataLst>
              <p:tags r:id="rId4"/>
            </p:custDataLst>
          </p:nvPr>
        </p:nvGrpSpPr>
        <p:grpSpPr>
          <a:xfrm>
            <a:off x="5273040" y="-953"/>
            <a:ext cx="1646238" cy="6858953"/>
            <a:chOff x="5273040" y="-953"/>
            <a:chExt cx="1646238" cy="6858953"/>
          </a:xfrm>
        </p:grpSpPr>
        <p:sp>
          <p:nvSpPr>
            <p:cNvPr id="12" name="五边形 4"/>
            <p:cNvSpPr/>
            <p:nvPr userDrawn="1">
              <p:custDataLst>
                <p:tags r:id="rId5"/>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sp>
          <p:nvSpPr>
            <p:cNvPr id="13" name="五边形 6"/>
            <p:cNvSpPr/>
            <p:nvPr userDrawn="1">
              <p:custDataLst>
                <p:tags r:id="rId6"/>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 name="标题 1"/>
          <p:cNvSpPr>
            <a:spLocks noGrp="1"/>
          </p:cNvSpPr>
          <p:nvPr userDrawn="1">
            <p:ph type="title" hasCustomPrompt="1"/>
            <p:custDataLst>
              <p:tags r:id="rId7"/>
            </p:custDataLst>
          </p:nvPr>
        </p:nvSpPr>
        <p:spPr>
          <a:xfrm>
            <a:off x="1522800" y="1818640"/>
            <a:ext cx="9144000" cy="1907360"/>
          </a:xfrm>
        </p:spPr>
        <p:txBody>
          <a:bodyPr lIns="90000" tIns="46800" rIns="90000" bIns="46800" anchor="b">
            <a:normAutofit/>
          </a:bodyPr>
          <a:lstStyle>
            <a:lvl1pPr marL="0" indent="0" algn="ctr">
              <a:buFont typeface="Arial" panose="020B0604020202090204" pitchFamily="34" charset="0"/>
              <a:buNone/>
              <a:defRPr sz="6000" baseline="0">
                <a:solidFill>
                  <a:schemeClr val="tx1">
                    <a:lumMod val="85000"/>
                    <a:lumOff val="15000"/>
                  </a:schemeClr>
                </a:solidFill>
                <a:latin typeface="Arial" panose="020B0604020202090204" pitchFamily="34" charset="0"/>
                <a:ea typeface="Arial" panose="020B0604020202090204" pitchFamily="34" charset="0"/>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90204" pitchFamily="34" charset="0"/>
                <a:ea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38"/>
          </p:nvPr>
        </p:nvSpPr>
        <p:spPr>
          <a:xfrm>
            <a:off x="5715000" y="381002"/>
            <a:ext cx="6057900" cy="6057899"/>
          </a:xfrm>
          <a:custGeom>
            <a:avLst/>
            <a:gdLst>
              <a:gd name="connsiteX0" fmla="*/ 4074860 w 6057900"/>
              <a:gd name="connsiteY0" fmla="*/ 4074859 h 6057899"/>
              <a:gd name="connsiteX1" fmla="*/ 6057900 w 6057900"/>
              <a:gd name="connsiteY1" fmla="*/ 4074859 h 6057899"/>
              <a:gd name="connsiteX2" fmla="*/ 6057900 w 6057900"/>
              <a:gd name="connsiteY2" fmla="*/ 6057899 h 6057899"/>
              <a:gd name="connsiteX3" fmla="*/ 4074860 w 6057900"/>
              <a:gd name="connsiteY3" fmla="*/ 6057899 h 6057899"/>
              <a:gd name="connsiteX4" fmla="*/ 4074860 w 6057900"/>
              <a:gd name="connsiteY4" fmla="*/ 2037429 h 6057899"/>
              <a:gd name="connsiteX5" fmla="*/ 6057900 w 6057900"/>
              <a:gd name="connsiteY5" fmla="*/ 2037429 h 6057899"/>
              <a:gd name="connsiteX6" fmla="*/ 6057900 w 6057900"/>
              <a:gd name="connsiteY6" fmla="*/ 4020469 h 6057899"/>
              <a:gd name="connsiteX7" fmla="*/ 4074860 w 6057900"/>
              <a:gd name="connsiteY7" fmla="*/ 4020469 h 6057899"/>
              <a:gd name="connsiteX8" fmla="*/ 2037430 w 6057900"/>
              <a:gd name="connsiteY8" fmla="*/ 2037429 h 6057899"/>
              <a:gd name="connsiteX9" fmla="*/ 4020470 w 6057900"/>
              <a:gd name="connsiteY9" fmla="*/ 2037429 h 6057899"/>
              <a:gd name="connsiteX10" fmla="*/ 4020470 w 6057900"/>
              <a:gd name="connsiteY10" fmla="*/ 4020469 h 6057899"/>
              <a:gd name="connsiteX11" fmla="*/ 2037430 w 6057900"/>
              <a:gd name="connsiteY11" fmla="*/ 4020469 h 6057899"/>
              <a:gd name="connsiteX12" fmla="*/ 4074860 w 6057900"/>
              <a:gd name="connsiteY12" fmla="*/ 0 h 6057899"/>
              <a:gd name="connsiteX13" fmla="*/ 6057900 w 6057900"/>
              <a:gd name="connsiteY13" fmla="*/ 0 h 6057899"/>
              <a:gd name="connsiteX14" fmla="*/ 6057900 w 6057900"/>
              <a:gd name="connsiteY14" fmla="*/ 1983040 h 6057899"/>
              <a:gd name="connsiteX15" fmla="*/ 4074860 w 6057900"/>
              <a:gd name="connsiteY15" fmla="*/ 1983040 h 6057899"/>
              <a:gd name="connsiteX16" fmla="*/ 2037430 w 6057900"/>
              <a:gd name="connsiteY16" fmla="*/ 0 h 6057899"/>
              <a:gd name="connsiteX17" fmla="*/ 4020470 w 6057900"/>
              <a:gd name="connsiteY17" fmla="*/ 0 h 6057899"/>
              <a:gd name="connsiteX18" fmla="*/ 4020470 w 6057900"/>
              <a:gd name="connsiteY18" fmla="*/ 1983040 h 6057899"/>
              <a:gd name="connsiteX19" fmla="*/ 2037430 w 6057900"/>
              <a:gd name="connsiteY19" fmla="*/ 1983040 h 6057899"/>
              <a:gd name="connsiteX20" fmla="*/ 0 w 6057900"/>
              <a:gd name="connsiteY20" fmla="*/ 0 h 6057899"/>
              <a:gd name="connsiteX21" fmla="*/ 1983040 w 6057900"/>
              <a:gd name="connsiteY21" fmla="*/ 0 h 6057899"/>
              <a:gd name="connsiteX22" fmla="*/ 1983040 w 6057900"/>
              <a:gd name="connsiteY22" fmla="*/ 1983040 h 6057899"/>
              <a:gd name="connsiteX23" fmla="*/ 0 w 6057900"/>
              <a:gd name="connsiteY23" fmla="*/ 1983040 h 605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7900" h="6057899">
                <a:moveTo>
                  <a:pt x="4074860" y="4074859"/>
                </a:moveTo>
                <a:lnTo>
                  <a:pt x="6057900" y="4074859"/>
                </a:lnTo>
                <a:lnTo>
                  <a:pt x="6057900" y="6057899"/>
                </a:lnTo>
                <a:lnTo>
                  <a:pt x="4074860" y="6057899"/>
                </a:lnTo>
                <a:close/>
                <a:moveTo>
                  <a:pt x="4074860" y="2037429"/>
                </a:moveTo>
                <a:lnTo>
                  <a:pt x="6057900" y="2037429"/>
                </a:lnTo>
                <a:lnTo>
                  <a:pt x="6057900" y="4020469"/>
                </a:lnTo>
                <a:lnTo>
                  <a:pt x="4074860" y="4020469"/>
                </a:lnTo>
                <a:close/>
                <a:moveTo>
                  <a:pt x="2037430" y="2037429"/>
                </a:moveTo>
                <a:lnTo>
                  <a:pt x="4020470" y="2037429"/>
                </a:lnTo>
                <a:lnTo>
                  <a:pt x="4020470" y="4020469"/>
                </a:lnTo>
                <a:lnTo>
                  <a:pt x="2037430" y="4020469"/>
                </a:lnTo>
                <a:close/>
                <a:moveTo>
                  <a:pt x="4074860" y="0"/>
                </a:moveTo>
                <a:lnTo>
                  <a:pt x="6057900" y="0"/>
                </a:lnTo>
                <a:lnTo>
                  <a:pt x="6057900" y="1983040"/>
                </a:lnTo>
                <a:lnTo>
                  <a:pt x="4074860" y="1983040"/>
                </a:lnTo>
                <a:close/>
                <a:moveTo>
                  <a:pt x="2037430" y="0"/>
                </a:moveTo>
                <a:lnTo>
                  <a:pt x="4020470" y="0"/>
                </a:lnTo>
                <a:lnTo>
                  <a:pt x="4020470" y="1983040"/>
                </a:lnTo>
                <a:lnTo>
                  <a:pt x="2037430" y="1983040"/>
                </a:lnTo>
                <a:close/>
                <a:moveTo>
                  <a:pt x="0" y="0"/>
                </a:moveTo>
                <a:lnTo>
                  <a:pt x="1983040" y="0"/>
                </a:lnTo>
                <a:lnTo>
                  <a:pt x="1983040" y="1983040"/>
                </a:lnTo>
                <a:lnTo>
                  <a:pt x="0" y="1983040"/>
                </a:lnTo>
                <a:close/>
              </a:path>
            </a:pathLst>
          </a:custGeom>
        </p:spPr>
        <p:txBody>
          <a:bodyPr wrap="square">
            <a:noAutofit/>
          </a:bodyPr>
          <a:lstStyle>
            <a:lvl1pPr>
              <a:defRPr sz="1050"/>
            </a:lvl1pPr>
          </a:lstStyle>
          <a:p>
            <a:endParaRPr lang="en-US" dirty="0"/>
          </a:p>
        </p:txBody>
      </p:sp>
      <p:sp>
        <p:nvSpPr>
          <p:cNvPr id="8" name="Text Placeholder 7"/>
          <p:cNvSpPr>
            <a:spLocks noGrp="1"/>
          </p:cNvSpPr>
          <p:nvPr>
            <p:ph type="body" sz="quarter" idx="13" hasCustomPrompt="1"/>
          </p:nvPr>
        </p:nvSpPr>
        <p:spPr>
          <a:xfrm>
            <a:off x="423058" y="413130"/>
            <a:ext cx="4910937" cy="279918"/>
          </a:xfrm>
          <a:prstGeom prst="rect">
            <a:avLst/>
          </a:prstGeom>
        </p:spPr>
        <p:txBody>
          <a:bodyPr/>
          <a:lstStyle>
            <a:lvl1pPr marL="0" indent="0">
              <a:buNone/>
              <a:defRPr sz="1400" baseline="0">
                <a:solidFill>
                  <a:schemeClr val="accent1"/>
                </a:solidFill>
                <a:latin typeface="Droid Serif" panose="02020600060500020200" pitchFamily="18" charset="0"/>
                <a:ea typeface="Droid Serif" panose="02020600060500020200" pitchFamily="18" charset="0"/>
                <a:cs typeface="Droid Serif" panose="02020600060500020200" pitchFamily="18" charset="0"/>
              </a:defRPr>
            </a:lvl1pPr>
          </a:lstStyle>
          <a:p>
            <a:pPr lvl="0"/>
            <a:r>
              <a:rPr lang="en-US" dirty="0"/>
              <a:t>Put </a:t>
            </a:r>
            <a:r>
              <a:rPr lang="en-US" dirty="0" err="1"/>
              <a:t>Subtitile</a:t>
            </a:r>
            <a:r>
              <a:rPr lang="en-US" dirty="0"/>
              <a:t> here</a:t>
            </a:r>
            <a:endParaRPr lang="en-US" dirty="0"/>
          </a:p>
        </p:txBody>
      </p:sp>
      <p:sp>
        <p:nvSpPr>
          <p:cNvPr id="9" name="Text Placeholder 7"/>
          <p:cNvSpPr>
            <a:spLocks noGrp="1"/>
          </p:cNvSpPr>
          <p:nvPr>
            <p:ph type="body" sz="quarter" idx="14" hasCustomPrompt="1"/>
          </p:nvPr>
        </p:nvSpPr>
        <p:spPr>
          <a:xfrm>
            <a:off x="423058" y="816809"/>
            <a:ext cx="4910937" cy="593848"/>
          </a:xfrm>
          <a:prstGeom prst="rect">
            <a:avLst/>
          </a:prstGeom>
        </p:spPr>
        <p:txBody>
          <a:bodyPr/>
          <a:lstStyle>
            <a:lvl1pPr marL="0" indent="0">
              <a:buNone/>
              <a:defRPr sz="4000" baseline="0">
                <a:solidFill>
                  <a:schemeClr val="tx1"/>
                </a:solidFill>
                <a:latin typeface="Montserrat Semi Bold" panose="00000700000000000000" pitchFamily="50" charset="0"/>
                <a:ea typeface="Droid Serif" panose="02020600060500020200" pitchFamily="18" charset="0"/>
                <a:cs typeface="Droid Serif" panose="02020600060500020200" pitchFamily="18" charset="0"/>
              </a:defRPr>
            </a:lvl1pPr>
          </a:lstStyle>
          <a:p>
            <a:pPr lvl="0"/>
            <a:r>
              <a:rPr lang="en-US" dirty="0"/>
              <a:t>PUT TITLE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Arial" panose="020B0604020202090204" pitchFamily="34" charset="0"/>
                <a:ea typeface="Arial" panose="020B0604020202090204" pitchFamily="34" charset="0"/>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ea typeface="Arial" panose="020B0604020202090204" pitchFamily="34" charset="0"/>
              </a:rPr>
              <a:t>BusinessPlan</a:t>
            </a:r>
            <a:r>
              <a:rPr lang="en-US" altLang="zh-CN" sz="990" dirty="0">
                <a:solidFill>
                  <a:schemeClr val="accent4"/>
                </a:solidFill>
                <a:ea typeface="Arial" panose="020B0604020202090204" pitchFamily="34" charset="0"/>
              </a:rPr>
              <a:t> </a:t>
            </a:r>
            <a:r>
              <a:rPr lang="en-US" altLang="zh-CN" sz="990" b="1" dirty="0">
                <a:solidFill>
                  <a:schemeClr val="accent3">
                    <a:lumMod val="75000"/>
                  </a:schemeClr>
                </a:solidFill>
                <a:ea typeface="Arial" panose="020B0604020202090204" pitchFamily="34" charset="0"/>
              </a:rPr>
              <a:t>PPT Template</a:t>
            </a:r>
            <a:endParaRPr lang="zh-CN" altLang="en-US" sz="990" b="1" dirty="0">
              <a:solidFill>
                <a:schemeClr val="accent3">
                  <a:lumMod val="75000"/>
                </a:schemeClr>
              </a:solidFill>
              <a:ea typeface="Arial" panose="020B0604020202090204" pitchFamily="34" charset="0"/>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90204" pitchFamily="34" charset="0"/>
              </a:rPr>
              <a:t>Page</a:t>
            </a:r>
            <a:endParaRPr lang="zh-CN" altLang="en-US" sz="990" dirty="0">
              <a:solidFill>
                <a:schemeClr val="bg1"/>
              </a:solidFill>
              <a:ea typeface="Arial" panose="020B0604020202090204" pitchFamily="34" charset="0"/>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ea typeface="Arial" panose="020B0604020202090204" pitchFamily="34" charset="0"/>
              </a:defRPr>
            </a:lvl1pPr>
          </a:lstStyle>
          <a:p>
            <a:r>
              <a:rPr lang="en-US" altLang="zh-CN" sz="2000" b="1" dirty="0">
                <a:solidFill>
                  <a:schemeClr val="tx1">
                    <a:lumMod val="75000"/>
                    <a:lumOff val="25000"/>
                  </a:schemeClr>
                </a:solidFill>
                <a:latin typeface="Arial" panose="020B060402020209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ea typeface="Arial" panose="020B0604020202090204" pitchFamily="34" charset="0"/>
              </a:defRPr>
            </a:lvl1pPr>
          </a:lstStyle>
          <a:p>
            <a:r>
              <a:rPr lang="en-US" altLang="zh-CN" sz="2100" b="1" dirty="0">
                <a:solidFill>
                  <a:schemeClr val="tx1">
                    <a:lumMod val="75000"/>
                    <a:lumOff val="25000"/>
                  </a:schemeClr>
                </a:solidFill>
                <a:latin typeface="Arial" panose="020B060402020209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ea typeface="Arial" panose="020B0604020202090204" pitchFamily="34" charset="0"/>
              </a:defRPr>
            </a:lvl1pPr>
          </a:lstStyle>
          <a:p>
            <a:r>
              <a:rPr lang="en-US" altLang="zh-CN" sz="2100" b="1" dirty="0">
                <a:solidFill>
                  <a:schemeClr val="tx1">
                    <a:lumMod val="75000"/>
                    <a:lumOff val="25000"/>
                  </a:schemeClr>
                </a:solidFill>
                <a:latin typeface="Arial" panose="020B060402020209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ea typeface="Arial" panose="020B0604020202090204" pitchFamily="34" charset="0"/>
              </a:defRPr>
            </a:lvl1pPr>
          </a:lstStyle>
          <a:p>
            <a:r>
              <a:rPr lang="en-US" altLang="zh-CN" sz="2100" b="1" dirty="0">
                <a:solidFill>
                  <a:schemeClr val="tx1">
                    <a:lumMod val="75000"/>
                    <a:lumOff val="25000"/>
                  </a:schemeClr>
                </a:solidFill>
                <a:latin typeface="Arial" panose="020B060402020209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ea typeface="Arial" panose="020B0604020202090204" pitchFamily="34" charset="0"/>
              </a:defRPr>
            </a:lvl1pPr>
          </a:lstStyle>
          <a:p>
            <a:r>
              <a:rPr lang="en-US" altLang="zh-CN" sz="2100" b="1" dirty="0">
                <a:solidFill>
                  <a:schemeClr val="tx1">
                    <a:lumMod val="75000"/>
                    <a:lumOff val="25000"/>
                  </a:schemeClr>
                </a:solidFill>
                <a:latin typeface="Arial" panose="020B060402020209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ea typeface="Arial" panose="020B0604020202090204" pitchFamily="34" charset="0"/>
              </a:defRPr>
            </a:lvl1pPr>
          </a:lstStyle>
          <a:p>
            <a:r>
              <a:rPr lang="en-US" altLang="zh-CN" sz="2100" b="1" dirty="0">
                <a:solidFill>
                  <a:schemeClr val="tx1">
                    <a:lumMod val="75000"/>
                    <a:lumOff val="25000"/>
                  </a:schemeClr>
                </a:solidFill>
                <a:latin typeface="Arial" panose="020B060402020209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ea typeface="Arial" panose="020B0604020202090204" pitchFamily="34" charset="0"/>
            </a:endParaRPr>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latin typeface="Arial" panose="020B0604020202090204" pitchFamily="34" charset="0"/>
                <a:ea typeface="Arial" panose="020B0604020202090204" pitchFamily="34" charset="0"/>
              </a:rPr>
            </a:fld>
            <a:endParaRPr lang="zh-CN" altLang="en-US" sz="1080" dirty="0">
              <a:latin typeface="Arial" panose="020B0604020202090204" pitchFamily="34" charset="0"/>
              <a:ea typeface="Arial" panose="020B0604020202090204" pitchFamily="34" charset="0"/>
            </a:endParaRPr>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90204" pitchFamily="34" charset="0"/>
              </a:rPr>
              <a:t>Page</a:t>
            </a:r>
            <a:endParaRPr lang="zh-CN" altLang="en-US" sz="990" dirty="0">
              <a:solidFill>
                <a:schemeClr val="bg1"/>
              </a:solidFill>
              <a:ea typeface="Arial" panose="020B0604020202090204" pitchFamily="34" charset="0"/>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ea typeface="Arial" panose="020B0604020202090204" pitchFamily="34" charset="0"/>
              </a:defRPr>
            </a:lvl1pPr>
          </a:lstStyle>
          <a:p>
            <a:r>
              <a:rPr lang="en-US" altLang="zh-CN" sz="2100" b="1" dirty="0">
                <a:solidFill>
                  <a:schemeClr val="tx1">
                    <a:lumMod val="75000"/>
                    <a:lumOff val="25000"/>
                  </a:schemeClr>
                </a:solidFill>
                <a:latin typeface="Arial" panose="020B060402020209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9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90204" pitchFamily="34" charset="0"/>
              </a:endParaRPr>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ea typeface="Arial" panose="020B0604020202090204" pitchFamily="34" charset="0"/>
              </a:defRPr>
            </a:lvl1pPr>
          </a:lstStyle>
          <a:p>
            <a:r>
              <a:rPr lang="en-US" altLang="zh-CN" sz="2000" b="1" dirty="0">
                <a:solidFill>
                  <a:schemeClr val="tx1">
                    <a:lumMod val="75000"/>
                    <a:lumOff val="25000"/>
                  </a:schemeClr>
                </a:solidFill>
                <a:latin typeface="Arial" panose="020B060402020209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9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9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90204" pitchFamily="34" charset="0"/>
                <a:ea typeface="Arial" panose="020B0604020202090204" pitchFamily="34" charset="0"/>
              </a:defRPr>
            </a:lvl1pPr>
            <a:lvl2pPr>
              <a:defRPr sz="1600" baseline="0">
                <a:solidFill>
                  <a:schemeClr val="tx1">
                    <a:lumMod val="85000"/>
                    <a:lumOff val="15000"/>
                  </a:schemeClr>
                </a:solidFill>
                <a:latin typeface="Arial" panose="020B0604020202090204" pitchFamily="34" charset="0"/>
                <a:ea typeface="Arial" panose="020B0604020202090204" pitchFamily="34" charset="0"/>
              </a:defRPr>
            </a:lvl2pPr>
            <a:lvl3pPr>
              <a:defRPr sz="1600" baseline="0">
                <a:solidFill>
                  <a:schemeClr val="tx1">
                    <a:lumMod val="85000"/>
                    <a:lumOff val="15000"/>
                  </a:schemeClr>
                </a:solidFill>
                <a:latin typeface="Arial" panose="020B0604020202090204" pitchFamily="34" charset="0"/>
                <a:ea typeface="Arial" panose="020B0604020202090204" pitchFamily="34" charset="0"/>
              </a:defRPr>
            </a:lvl3pPr>
            <a:lvl4pPr>
              <a:defRPr sz="1600" baseline="0">
                <a:solidFill>
                  <a:schemeClr val="tx1">
                    <a:lumMod val="85000"/>
                    <a:lumOff val="15000"/>
                  </a:schemeClr>
                </a:solidFill>
                <a:latin typeface="Arial" panose="020B0604020202090204" pitchFamily="34" charset="0"/>
                <a:ea typeface="Arial" panose="020B0604020202090204" pitchFamily="34" charset="0"/>
              </a:defRPr>
            </a:lvl4pPr>
            <a:lvl5pPr>
              <a:defRPr sz="1600"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Arial" panose="020B060402020209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Arial" panose="020B060402020209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Arial" panose="020B060402020209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Arial" panose="020B060402020209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90204" pitchFamily="34" charset="0"/>
                <a:ea typeface="Arial" panose="020B0604020202090204" pitchFamily="34" charset="0"/>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Arial" panose="020B060402020209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9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90204" pitchFamily="34" charset="0"/>
              </a:endParaRPr>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Arial" panose="020B060402020209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90204" pitchFamily="34" charset="0"/>
                <a:ea typeface="Arial" panose="020B0604020202090204" pitchFamily="34" charset="0"/>
              </a:defRPr>
            </a:lvl1pPr>
            <a:lvl2pPr indent="0" eaLnBrk="1" fontAlgn="auto" latinLnBrk="0" hangingPunct="1">
              <a:defRPr baseline="0">
                <a:solidFill>
                  <a:schemeClr val="tx1">
                    <a:lumMod val="85000"/>
                    <a:lumOff val="15000"/>
                  </a:schemeClr>
                </a:solidFill>
                <a:latin typeface="Arial" panose="020B0604020202090204" pitchFamily="34" charset="0"/>
                <a:ea typeface="Arial" panose="020B0604020202090204" pitchFamily="34" charset="0"/>
              </a:defRPr>
            </a:lvl2pPr>
            <a:lvl3pPr indent="0" eaLnBrk="1" fontAlgn="auto" latinLnBrk="0" hangingPunct="1">
              <a:defRPr baseline="0">
                <a:solidFill>
                  <a:schemeClr val="tx1">
                    <a:lumMod val="85000"/>
                    <a:lumOff val="15000"/>
                  </a:schemeClr>
                </a:solidFill>
                <a:latin typeface="Arial" panose="020B0604020202090204" pitchFamily="34" charset="0"/>
                <a:ea typeface="Arial" panose="020B0604020202090204" pitchFamily="34" charset="0"/>
              </a:defRPr>
            </a:lvl3pPr>
            <a:lvl4pPr indent="0" eaLnBrk="1" fontAlgn="auto" latinLnBrk="0" hangingPunct="1">
              <a:defRPr baseline="0">
                <a:solidFill>
                  <a:schemeClr val="tx1">
                    <a:lumMod val="85000"/>
                    <a:lumOff val="15000"/>
                  </a:schemeClr>
                </a:solidFill>
                <a:latin typeface="Arial" panose="020B0604020202090204" pitchFamily="34" charset="0"/>
                <a:ea typeface="Arial" panose="020B0604020202090204" pitchFamily="34" charset="0"/>
              </a:defRPr>
            </a:lvl4pPr>
            <a:lvl5pPr indent="0" eaLnBrk="1" fontAlgn="auto" latinLnBrk="0" hangingPunct="1">
              <a:defRPr baseline="0">
                <a:solidFill>
                  <a:schemeClr val="tx1">
                    <a:lumMod val="85000"/>
                    <a:lumOff val="15000"/>
                  </a:schemeClr>
                </a:solidFill>
                <a:latin typeface="Arial" panose="020B0604020202090204" pitchFamily="34" charset="0"/>
                <a:ea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90204" pitchFamily="34" charset="0"/>
                <a:ea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230.xml"/><Relationship Id="rId26" Type="http://schemas.openxmlformats.org/officeDocument/2006/relationships/tags" Target="../tags/tag229.xml"/><Relationship Id="rId25" Type="http://schemas.openxmlformats.org/officeDocument/2006/relationships/tags" Target="../tags/tag228.xm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90204" pitchFamily="34" charset="0"/>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9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90204" pitchFamily="34" charset="0"/>
          <a:ea typeface="Arial" panose="020B060402020209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Arial" panose="020B060402020209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90204" pitchFamily="34" charset="0"/>
          <a:ea typeface="Arial" panose="020B060402020209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Arial" panose="020B060402020209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Arial" panose="020B060402020209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Arial" panose="020B0604020202090204" pitchFamily="34" charset="0"/>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image" Target="../media/image1.jpeg"/><Relationship Id="rId18" Type="http://schemas.openxmlformats.org/officeDocument/2006/relationships/notesSlide" Target="../notesSlides/notesSlide1.xml"/><Relationship Id="rId17" Type="http://schemas.openxmlformats.org/officeDocument/2006/relationships/slideLayout" Target="../slideLayouts/slideLayout21.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tags" Target="../tags/tag2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ctrTitle"/>
          </p:nvPr>
        </p:nvSpPr>
        <p:spPr/>
        <p:txBody>
          <a:bodyPr/>
          <a:p>
            <a:r>
              <a:rPr lang="en-US"/>
              <a:t>ECE326</a:t>
            </a:r>
            <a:endParaRPr lang="en-US"/>
          </a:p>
        </p:txBody>
      </p:sp>
      <p:sp>
        <p:nvSpPr>
          <p:cNvPr id="15" name="Subtitle 14"/>
          <p:cNvSpPr>
            <a:spLocks noGrp="1"/>
          </p:cNvSpPr>
          <p:nvPr>
            <p:ph type="subTitle" idx="1"/>
          </p:nvPr>
        </p:nvSpPr>
        <p:spPr/>
        <p:txBody>
          <a:bodyPr/>
          <a:p>
            <a:r>
              <a:rPr lang="en-US"/>
              <a:t>Final Review</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A-PicturePlaceholder 19"/>
          <p:cNvPicPr>
            <a:picLocks noGrp="1" noChangeAspect="1"/>
          </p:cNvPicPr>
          <p:nvPr>
            <p:ph type="pic" sz="quarter" idx="10"/>
            <p:custDataLst>
              <p:tags r:id="rId1"/>
            </p:custDataLst>
          </p:nvPr>
        </p:nvPicPr>
        <p:blipFill>
          <a:blip r:embed="rId2" cstate="print">
            <a:grayscl/>
          </a:blip>
          <a:srcRect/>
          <a:stretch>
            <a:fillRect/>
          </a:stretch>
        </p:blipFill>
        <p:spPr/>
      </p:pic>
      <p:sp>
        <p:nvSpPr>
          <p:cNvPr id="4" name="PA-文本框 3"/>
          <p:cNvSpPr txBox="1"/>
          <p:nvPr>
            <p:custDataLst>
              <p:tags r:id="rId3"/>
            </p:custDataLst>
          </p:nvPr>
        </p:nvSpPr>
        <p:spPr>
          <a:xfrm>
            <a:off x="838200" y="1038860"/>
            <a:ext cx="3032125" cy="645160"/>
          </a:xfrm>
          <a:prstGeom prst="rect">
            <a:avLst/>
          </a:prstGeom>
          <a:noFill/>
        </p:spPr>
        <p:txBody>
          <a:bodyPr wrap="square" lIns="0" rIns="0" rtlCol="0">
            <a:spAutoFit/>
          </a:bodyPr>
          <a:lstStyle/>
          <a:p>
            <a:r>
              <a:rPr lang="en-US" altLang="zh-CN" sz="3600" b="1" spc="200" dirty="0">
                <a:solidFill>
                  <a:schemeClr val="tx1">
                    <a:lumMod val="75000"/>
                    <a:lumOff val="25000"/>
                  </a:schemeClr>
                </a:solidFill>
                <a:uFillTx/>
                <a:latin typeface="Arial" panose="020B0604020202090204" pitchFamily="34" charset="0"/>
                <a:ea typeface="Arial" panose="020B0604020202090204" pitchFamily="34" charset="0"/>
                <a:cs typeface="+mj-cs"/>
                <a:sym typeface="+mn-ea"/>
              </a:rPr>
              <a:t>Agenda</a:t>
            </a:r>
            <a:endParaRPr lang="zh-CN" altLang="en-US" sz="3200" b="1" dirty="0">
              <a:solidFill>
                <a:schemeClr val="accent1"/>
              </a:solidFill>
              <a:latin typeface="Arial" panose="020B0604020202090204" pitchFamily="34" charset="0"/>
              <a:ea typeface="Arial" panose="020B0604020202090204" pitchFamily="34" charset="0"/>
              <a:cs typeface="Arial" panose="020B0604020202090204" pitchFamily="34" charset="0"/>
            </a:endParaRPr>
          </a:p>
        </p:txBody>
      </p:sp>
      <p:sp>
        <p:nvSpPr>
          <p:cNvPr id="5" name="PA-文本框 4"/>
          <p:cNvSpPr txBox="1"/>
          <p:nvPr>
            <p:custDataLst>
              <p:tags r:id="rId4"/>
            </p:custDataLst>
          </p:nvPr>
        </p:nvSpPr>
        <p:spPr>
          <a:xfrm>
            <a:off x="723901" y="3051314"/>
            <a:ext cx="713337" cy="707886"/>
          </a:xfrm>
          <a:prstGeom prst="rect">
            <a:avLst/>
          </a:prstGeom>
          <a:noFill/>
        </p:spPr>
        <p:txBody>
          <a:bodyPr wrap="none" lIns="0" rIns="0" rtlCol="0">
            <a:spAutoFit/>
          </a:bodyPr>
          <a:lstStyle/>
          <a:p>
            <a:r>
              <a:rPr lang="en-US" altLang="zh-CN" sz="4000" b="1" dirty="0">
                <a:latin typeface="Arial" panose="020B0604020202090204" pitchFamily="34" charset="0"/>
                <a:ea typeface="Arial" panose="020B0604020202090204" pitchFamily="34" charset="0"/>
                <a:cs typeface="Arial" panose="020B0604020202090204" pitchFamily="34" charset="0"/>
              </a:rPr>
              <a:t>01.</a:t>
            </a:r>
            <a:endParaRPr lang="zh-CN" altLang="en-US" sz="4000" b="1" dirty="0">
              <a:solidFill>
                <a:schemeClr val="accent1"/>
              </a:solidFill>
              <a:latin typeface="Arial" panose="020B0604020202090204" pitchFamily="34" charset="0"/>
              <a:ea typeface="Arial" panose="020B0604020202090204" pitchFamily="34" charset="0"/>
              <a:cs typeface="Arial" panose="020B0604020202090204" pitchFamily="34" charset="0"/>
            </a:endParaRPr>
          </a:p>
        </p:txBody>
      </p:sp>
      <p:sp>
        <p:nvSpPr>
          <p:cNvPr id="6" name="PA-文本框 20"/>
          <p:cNvSpPr txBox="1"/>
          <p:nvPr>
            <p:custDataLst>
              <p:tags r:id="rId5"/>
            </p:custDataLst>
          </p:nvPr>
        </p:nvSpPr>
        <p:spPr>
          <a:xfrm>
            <a:off x="723901" y="4045971"/>
            <a:ext cx="2563054" cy="368935"/>
          </a:xfrm>
          <a:prstGeom prst="rect">
            <a:avLst/>
          </a:prstGeom>
          <a:noFill/>
        </p:spPr>
        <p:txBody>
          <a:bodyPr wrap="square" lIns="0" tIns="0" rIns="91440" bIns="0" rtlCol="0">
            <a:spAutoFit/>
          </a:bodyPr>
          <a:lstStyle/>
          <a:p>
            <a:pPr>
              <a:lnSpc>
                <a:spcPct val="150000"/>
              </a:lnSpc>
            </a:pPr>
            <a:r>
              <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rPr>
              <a:t>Concept Map</a:t>
            </a:r>
            <a:endPar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endParaRPr>
          </a:p>
        </p:txBody>
      </p:sp>
      <p:sp>
        <p:nvSpPr>
          <p:cNvPr id="9" name="PA-矩形 8"/>
          <p:cNvSpPr/>
          <p:nvPr>
            <p:custDataLst>
              <p:tags r:id="rId6"/>
            </p:custDataLst>
          </p:nvPr>
        </p:nvSpPr>
        <p:spPr>
          <a:xfrm>
            <a:off x="723901" y="3713480"/>
            <a:ext cx="69223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0" name="PA-文本框 9"/>
          <p:cNvSpPr txBox="1"/>
          <p:nvPr>
            <p:custDataLst>
              <p:tags r:id="rId7"/>
            </p:custDataLst>
          </p:nvPr>
        </p:nvSpPr>
        <p:spPr>
          <a:xfrm>
            <a:off x="3545646" y="3051314"/>
            <a:ext cx="713337" cy="707886"/>
          </a:xfrm>
          <a:prstGeom prst="rect">
            <a:avLst/>
          </a:prstGeom>
          <a:noFill/>
        </p:spPr>
        <p:txBody>
          <a:bodyPr wrap="none" lIns="0" rIns="0" rtlCol="0">
            <a:spAutoFit/>
          </a:bodyPr>
          <a:lstStyle/>
          <a:p>
            <a:r>
              <a:rPr lang="en-US" altLang="zh-CN" sz="4000" b="1" dirty="0">
                <a:latin typeface="Arial" panose="020B0604020202090204" pitchFamily="34" charset="0"/>
                <a:ea typeface="Arial" panose="020B0604020202090204" pitchFamily="34" charset="0"/>
                <a:cs typeface="Arial" panose="020B0604020202090204" pitchFamily="34" charset="0"/>
              </a:rPr>
              <a:t>02.</a:t>
            </a:r>
            <a:endParaRPr lang="zh-CN" altLang="en-US" sz="4000" b="1" dirty="0">
              <a:solidFill>
                <a:schemeClr val="accent1"/>
              </a:solidFill>
              <a:latin typeface="Arial" panose="020B0604020202090204" pitchFamily="34" charset="0"/>
              <a:ea typeface="Arial" panose="020B0604020202090204" pitchFamily="34" charset="0"/>
              <a:cs typeface="Arial" panose="020B0604020202090204" pitchFamily="34" charset="0"/>
            </a:endParaRPr>
          </a:p>
        </p:txBody>
      </p:sp>
      <p:sp>
        <p:nvSpPr>
          <p:cNvPr id="11" name="PA-文本框 20"/>
          <p:cNvSpPr txBox="1"/>
          <p:nvPr>
            <p:custDataLst>
              <p:tags r:id="rId8"/>
            </p:custDataLst>
          </p:nvPr>
        </p:nvSpPr>
        <p:spPr>
          <a:xfrm>
            <a:off x="3545646" y="4045971"/>
            <a:ext cx="2563054" cy="368935"/>
          </a:xfrm>
          <a:prstGeom prst="rect">
            <a:avLst/>
          </a:prstGeom>
          <a:noFill/>
        </p:spPr>
        <p:txBody>
          <a:bodyPr wrap="square" lIns="0" tIns="0" rIns="91440" bIns="0" rtlCol="0">
            <a:spAutoFit/>
          </a:bodyPr>
          <a:lstStyle/>
          <a:p>
            <a:pPr>
              <a:lnSpc>
                <a:spcPct val="150000"/>
              </a:lnSpc>
            </a:pPr>
            <a:r>
              <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rPr>
              <a:t>Final Format</a:t>
            </a:r>
            <a:endPar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endParaRPr>
          </a:p>
        </p:txBody>
      </p:sp>
      <p:sp>
        <p:nvSpPr>
          <p:cNvPr id="12" name="PA-矩形 11"/>
          <p:cNvSpPr/>
          <p:nvPr>
            <p:custDataLst>
              <p:tags r:id="rId9"/>
            </p:custDataLst>
          </p:nvPr>
        </p:nvSpPr>
        <p:spPr>
          <a:xfrm>
            <a:off x="3545646" y="3713480"/>
            <a:ext cx="69223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3" name="PA-文本框 12"/>
          <p:cNvSpPr txBox="1"/>
          <p:nvPr>
            <p:custDataLst>
              <p:tags r:id="rId10"/>
            </p:custDataLst>
          </p:nvPr>
        </p:nvSpPr>
        <p:spPr>
          <a:xfrm>
            <a:off x="6367391" y="3051314"/>
            <a:ext cx="713337" cy="707886"/>
          </a:xfrm>
          <a:prstGeom prst="rect">
            <a:avLst/>
          </a:prstGeom>
          <a:noFill/>
        </p:spPr>
        <p:txBody>
          <a:bodyPr wrap="none" lIns="0" rIns="0" rtlCol="0">
            <a:spAutoFit/>
          </a:bodyPr>
          <a:lstStyle/>
          <a:p>
            <a:r>
              <a:rPr lang="en-US" altLang="zh-CN" sz="4000" b="1" dirty="0">
                <a:latin typeface="Arial" panose="020B0604020202090204" pitchFamily="34" charset="0"/>
                <a:ea typeface="Arial" panose="020B0604020202090204" pitchFamily="34" charset="0"/>
                <a:cs typeface="Arial" panose="020B0604020202090204" pitchFamily="34" charset="0"/>
              </a:rPr>
              <a:t>03.</a:t>
            </a:r>
            <a:endParaRPr lang="zh-CN" altLang="en-US" sz="4000" b="1" dirty="0">
              <a:solidFill>
                <a:schemeClr val="accent1"/>
              </a:solidFill>
              <a:latin typeface="Arial" panose="020B0604020202090204" pitchFamily="34" charset="0"/>
              <a:ea typeface="Arial" panose="020B0604020202090204" pitchFamily="34" charset="0"/>
              <a:cs typeface="Arial" panose="020B0604020202090204" pitchFamily="34" charset="0"/>
            </a:endParaRPr>
          </a:p>
        </p:txBody>
      </p:sp>
      <p:sp>
        <p:nvSpPr>
          <p:cNvPr id="14" name="PA-文本框 20"/>
          <p:cNvSpPr txBox="1"/>
          <p:nvPr>
            <p:custDataLst>
              <p:tags r:id="rId11"/>
            </p:custDataLst>
          </p:nvPr>
        </p:nvSpPr>
        <p:spPr>
          <a:xfrm>
            <a:off x="6367391" y="4045971"/>
            <a:ext cx="2563054" cy="368935"/>
          </a:xfrm>
          <a:prstGeom prst="rect">
            <a:avLst/>
          </a:prstGeom>
          <a:noFill/>
        </p:spPr>
        <p:txBody>
          <a:bodyPr wrap="square" lIns="0" tIns="0" rIns="91440" bIns="0" rtlCol="0">
            <a:spAutoFit/>
          </a:bodyPr>
          <a:lstStyle/>
          <a:p>
            <a:pPr>
              <a:lnSpc>
                <a:spcPct val="150000"/>
              </a:lnSpc>
            </a:pPr>
            <a:r>
              <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rPr>
              <a:t>Sample Questions</a:t>
            </a:r>
            <a:endPar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endParaRPr>
          </a:p>
        </p:txBody>
      </p:sp>
      <p:sp>
        <p:nvSpPr>
          <p:cNvPr id="15" name="PA-矩形 14"/>
          <p:cNvSpPr/>
          <p:nvPr>
            <p:custDataLst>
              <p:tags r:id="rId12"/>
            </p:custDataLst>
          </p:nvPr>
        </p:nvSpPr>
        <p:spPr>
          <a:xfrm>
            <a:off x="6367391" y="3713480"/>
            <a:ext cx="69223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
        <p:nvSpPr>
          <p:cNvPr id="16" name="PA-文本框 15"/>
          <p:cNvSpPr txBox="1"/>
          <p:nvPr>
            <p:custDataLst>
              <p:tags r:id="rId13"/>
            </p:custDataLst>
          </p:nvPr>
        </p:nvSpPr>
        <p:spPr>
          <a:xfrm>
            <a:off x="9189136" y="3051314"/>
            <a:ext cx="713337" cy="707886"/>
          </a:xfrm>
          <a:prstGeom prst="rect">
            <a:avLst/>
          </a:prstGeom>
          <a:noFill/>
        </p:spPr>
        <p:txBody>
          <a:bodyPr wrap="none" lIns="0" rIns="0" rtlCol="0">
            <a:spAutoFit/>
          </a:bodyPr>
          <a:lstStyle/>
          <a:p>
            <a:r>
              <a:rPr lang="en-US" altLang="zh-CN" sz="4000" b="1" dirty="0">
                <a:latin typeface="Arial" panose="020B0604020202090204" pitchFamily="34" charset="0"/>
                <a:ea typeface="Arial" panose="020B0604020202090204" pitchFamily="34" charset="0"/>
                <a:cs typeface="Arial" panose="020B0604020202090204" pitchFamily="34" charset="0"/>
              </a:rPr>
              <a:t>04.</a:t>
            </a:r>
            <a:endParaRPr lang="zh-CN" altLang="en-US" sz="4000" b="1" dirty="0">
              <a:solidFill>
                <a:schemeClr val="accent1"/>
              </a:solidFill>
              <a:latin typeface="Arial" panose="020B0604020202090204" pitchFamily="34" charset="0"/>
              <a:ea typeface="Arial" panose="020B0604020202090204" pitchFamily="34" charset="0"/>
              <a:cs typeface="Arial" panose="020B0604020202090204" pitchFamily="34" charset="0"/>
            </a:endParaRPr>
          </a:p>
        </p:txBody>
      </p:sp>
      <p:sp>
        <p:nvSpPr>
          <p:cNvPr id="17" name="PA-文本框 20"/>
          <p:cNvSpPr txBox="1"/>
          <p:nvPr>
            <p:custDataLst>
              <p:tags r:id="rId14"/>
            </p:custDataLst>
          </p:nvPr>
        </p:nvSpPr>
        <p:spPr>
          <a:xfrm>
            <a:off x="9189136" y="4045971"/>
            <a:ext cx="2563054" cy="368935"/>
          </a:xfrm>
          <a:prstGeom prst="rect">
            <a:avLst/>
          </a:prstGeom>
          <a:noFill/>
        </p:spPr>
        <p:txBody>
          <a:bodyPr wrap="square" lIns="0" tIns="0" rIns="91440" bIns="0" rtlCol="0">
            <a:spAutoFit/>
          </a:bodyPr>
          <a:lstStyle/>
          <a:p>
            <a:pPr>
              <a:lnSpc>
                <a:spcPct val="150000"/>
              </a:lnSpc>
            </a:pPr>
            <a:r>
              <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rPr>
              <a:t>Q &amp; A</a:t>
            </a:r>
            <a:endParaRPr lang="en-US" sz="1600" dirty="0">
              <a:solidFill>
                <a:schemeClr val="tx1">
                  <a:lumMod val="95000"/>
                  <a:lumOff val="5000"/>
                  <a:alpha val="60000"/>
                </a:schemeClr>
              </a:solidFill>
              <a:latin typeface="Arial" panose="020B0604020202090204" pitchFamily="34" charset="0"/>
              <a:ea typeface="Titillium" charset="0"/>
              <a:cs typeface="Arial" panose="020B0604020202090204" pitchFamily="34" charset="0"/>
            </a:endParaRPr>
          </a:p>
        </p:txBody>
      </p:sp>
      <p:sp>
        <p:nvSpPr>
          <p:cNvPr id="18" name="PA-矩形 17"/>
          <p:cNvSpPr/>
          <p:nvPr>
            <p:custDataLst>
              <p:tags r:id="rId15"/>
            </p:custDataLst>
          </p:nvPr>
        </p:nvSpPr>
        <p:spPr>
          <a:xfrm>
            <a:off x="9189136" y="3713480"/>
            <a:ext cx="692234"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Tree>
    <p:custDataLst>
      <p:tags r:id="rId16"/>
    </p:custDataLst>
  </p:cSld>
  <p:clrMapOvr>
    <a:masterClrMapping/>
  </p:clrMapOvr>
  <p:transition spd="slow">
    <p:cut/>
  </p:transition>
  <p:timing>
    <p:tnLst>
      <p:par>
        <p:cTn id="1" dur="indefinite" restart="never" nodeType="tmRoot"/>
      </p:par>
    </p:tnLst>
    <p:bldLst>
      <p:bldP spid="4" grpId="0"/>
      <p:bldP spid="5" grpId="0"/>
      <p:bldP spid="5" grpId="1"/>
      <p:bldP spid="6" grpId="0"/>
      <p:bldP spid="9" grpId="0" bldLvl="0" animBg="1"/>
      <p:bldP spid="10" grpId="0"/>
      <p:bldP spid="11" grpId="0"/>
      <p:bldP spid="12" grpId="0" bldLvl="0" animBg="1"/>
      <p:bldP spid="13" grpId="0"/>
      <p:bldP spid="14" grpId="0"/>
      <p:bldP spid="15" grpId="0" bldLvl="0" animBg="1"/>
      <p:bldP spid="16" grpId="0"/>
      <p:bldP spid="17" grpId="0"/>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Concept Map</a:t>
            </a:r>
            <a:endParaRPr lang="en-US"/>
          </a:p>
        </p:txBody>
      </p:sp>
      <p:graphicFrame>
        <p:nvGraphicFramePr>
          <p:cNvPr id="14" name="Content Placeholder 13"/>
          <p:cNvGraphicFramePr/>
          <p:nvPr>
            <p:ph idx="1"/>
          </p:nvPr>
        </p:nvGraphicFramePr>
        <p:xfrm>
          <a:off x="669882" y="952508"/>
          <a:ext cx="10852785" cy="3413760"/>
        </p:xfrm>
        <a:graphic>
          <a:graphicData uri="http://schemas.openxmlformats.org/drawingml/2006/table">
            <a:tbl>
              <a:tblPr firstRow="1" bandRow="1">
                <a:tableStyleId>{5C22544A-7EE6-4342-B048-85BDC9FD1C3A}</a:tableStyleId>
              </a:tblPr>
              <a:tblGrid>
                <a:gridCol w="1783080"/>
                <a:gridCol w="5907405"/>
                <a:gridCol w="3162300"/>
              </a:tblGrid>
              <a:tr h="381000">
                <a:tc>
                  <a:txBody>
                    <a:bodyPr/>
                    <a:p>
                      <a:pPr>
                        <a:buNone/>
                      </a:pPr>
                      <a:r>
                        <a:rPr lang="en-US"/>
                        <a:t>Paradigm</a:t>
                      </a:r>
                      <a:endParaRPr lang="en-US"/>
                    </a:p>
                  </a:txBody>
                  <a:tcPr/>
                </a:tc>
                <a:tc>
                  <a:txBody>
                    <a:bodyPr/>
                    <a:p>
                      <a:pPr>
                        <a:buNone/>
                      </a:pPr>
                      <a:r>
                        <a:rPr lang="en-US"/>
                        <a:t>Concept</a:t>
                      </a:r>
                      <a:endParaRPr lang="en-US"/>
                    </a:p>
                  </a:txBody>
                  <a:tcPr/>
                </a:tc>
                <a:tc>
                  <a:txBody>
                    <a:bodyPr/>
                    <a:p>
                      <a:pPr>
                        <a:buNone/>
                      </a:pPr>
                      <a:r>
                        <a:rPr lang="en-US"/>
                        <a:t>Batteries</a:t>
                      </a:r>
                      <a:endParaRPr lang="en-US"/>
                    </a:p>
                  </a:txBody>
                  <a:tcPr/>
                </a:tc>
              </a:tr>
              <a:tr h="381000">
                <a:tc>
                  <a:txBody>
                    <a:bodyPr/>
                    <a:p>
                      <a:pPr>
                        <a:buNone/>
                      </a:pPr>
                      <a:r>
                        <a:rPr lang="en-US"/>
                        <a:t>Imperative</a:t>
                      </a:r>
                      <a:endParaRPr lang="en-US"/>
                    </a:p>
                  </a:txBody>
                  <a:tcPr/>
                </a:tc>
                <a:tc>
                  <a:txBody>
                    <a:bodyPr/>
                    <a:p>
                      <a:pPr>
                        <a:buNone/>
                      </a:pPr>
                      <a:r>
                        <a:rPr lang="en-US"/>
                        <a:t>variable, type, value, assignment, recursion,  </a:t>
                      </a:r>
                      <a:endParaRPr lang="en-US"/>
                    </a:p>
                    <a:p>
                      <a:pPr>
                        <a:buNone/>
                      </a:pPr>
                      <a:r>
                        <a:rPr lang="en-US"/>
                        <a:t>sequence: string, list, tuple, dictionary</a:t>
                      </a:r>
                      <a:endParaRPr lang="en-US"/>
                    </a:p>
                    <a:p>
                      <a:pPr>
                        <a:buNone/>
                      </a:pPr>
                      <a:r>
                        <a:rPr lang="en-US"/>
                        <a:t>immutability, memorization, comprehension</a:t>
                      </a:r>
                      <a:endParaRPr lang="en-US"/>
                    </a:p>
                    <a:p>
                      <a:pPr>
                        <a:buNone/>
                      </a:pPr>
                      <a:r>
                        <a:rPr lang="en-US"/>
                        <a:t>HW: Von Neumann machine</a:t>
                      </a:r>
                      <a:endParaRPr lang="en-US"/>
                    </a:p>
                  </a:txBody>
                  <a:tcPr/>
                </a:tc>
                <a:tc>
                  <a:txBody>
                    <a:bodyPr/>
                    <a:p>
                      <a:pPr>
                        <a:buNone/>
                      </a:pPr>
                      <a:r>
                        <a:rPr lang="en-US"/>
                        <a:t>modular programming </a:t>
                      </a:r>
                      <a:endParaRPr lang="en-US"/>
                    </a:p>
                    <a:p>
                      <a:pPr>
                        <a:buNone/>
                      </a:pPr>
                      <a:r>
                        <a:rPr lang="en-US"/>
                        <a:t>package manager (pip)</a:t>
                      </a:r>
                      <a:endParaRPr lang="en-US"/>
                    </a:p>
                  </a:txBody>
                  <a:tcPr/>
                </a:tc>
              </a:tr>
              <a:tr h="1188720">
                <a:tc>
                  <a:txBody>
                    <a:bodyPr/>
                    <a:p>
                      <a:pPr>
                        <a:buNone/>
                      </a:pPr>
                      <a:r>
                        <a:rPr lang="en-US"/>
                        <a:t>Array</a:t>
                      </a:r>
                      <a:endParaRPr lang="en-US"/>
                    </a:p>
                  </a:txBody>
                  <a:tcPr/>
                </a:tc>
                <a:tc>
                  <a:txBody>
                    <a:bodyPr/>
                    <a:p>
                      <a:pPr>
                        <a:buNone/>
                      </a:pPr>
                      <a:r>
                        <a:rPr lang="en-US"/>
                        <a:t>tensor = n-d array, gather, scatter</a:t>
                      </a:r>
                      <a:endParaRPr lang="en-US"/>
                    </a:p>
                    <a:p>
                      <a:pPr>
                        <a:buNone/>
                      </a:pPr>
                      <a:r>
                        <a:rPr lang="en-US"/>
                        <a:t>operator=high-order function, map, reduce/scan,filter</a:t>
                      </a:r>
                      <a:endParaRPr lang="en-US"/>
                    </a:p>
                    <a:p>
                      <a:pPr>
                        <a:buNone/>
                      </a:pPr>
                      <a:r>
                        <a:rPr lang="en-US"/>
                        <a:t>graph-as-matrix, einstein notation</a:t>
                      </a:r>
                      <a:endParaRPr lang="en-US"/>
                    </a:p>
                    <a:p>
                      <a:pPr>
                        <a:buNone/>
                      </a:pPr>
                      <a:r>
                        <a:rPr lang="en-US"/>
                        <a:t>HW: Vector machine, Distributed processing</a:t>
                      </a:r>
                      <a:endParaRPr lang="en-US"/>
                    </a:p>
                  </a:txBody>
                  <a:tcPr/>
                </a:tc>
                <a:tc>
                  <a:txBody>
                    <a:bodyPr/>
                    <a:p>
                      <a:pPr>
                        <a:buNone/>
                      </a:pPr>
                      <a:r>
                        <a:rPr lang="en-US"/>
                        <a:t>numpy</a:t>
                      </a:r>
                      <a:endParaRPr lang="en-US"/>
                    </a:p>
                    <a:p>
                      <a:pPr>
                        <a:buNone/>
                      </a:pPr>
                      <a:r>
                        <a:rPr lang="en-US"/>
                        <a:t>einops</a:t>
                      </a:r>
                      <a:endParaRPr lang="en-US"/>
                    </a:p>
                    <a:p>
                      <a:pPr>
                        <a:buNone/>
                      </a:pPr>
                      <a:r>
                        <a:rPr lang="en-US"/>
                        <a:t>spreadsheet</a:t>
                      </a:r>
                      <a:endParaRPr lang="en-US"/>
                    </a:p>
                  </a:txBody>
                  <a:tcPr/>
                </a:tc>
              </a:tr>
              <a:tr h="381000">
                <a:tc>
                  <a:txBody>
                    <a:bodyPr/>
                    <a:p>
                      <a:pPr>
                        <a:buNone/>
                      </a:pPr>
                      <a:r>
                        <a:rPr lang="en-US"/>
                        <a:t>Persistent</a:t>
                      </a:r>
                      <a:endParaRPr lang="en-US"/>
                    </a:p>
                  </a:txBody>
                  <a:tcPr/>
                </a:tc>
                <a:tc>
                  <a:txBody>
                    <a:bodyPr/>
                    <a:p>
                      <a:pPr>
                        <a:buNone/>
                      </a:pPr>
                      <a:r>
                        <a:rPr lang="en-US"/>
                        <a:t>serialization, data frame, SQL</a:t>
                      </a:r>
                      <a:endParaRPr lang="en-US"/>
                    </a:p>
                    <a:p>
                      <a:pPr>
                        <a:buNone/>
                      </a:pPr>
                      <a:r>
                        <a:rPr lang="en-US"/>
                        <a:t>HW: server, power outage problem</a:t>
                      </a:r>
                      <a:endParaRPr lang="en-US"/>
                    </a:p>
                  </a:txBody>
                  <a:tcPr/>
                </a:tc>
                <a:tc>
                  <a:txBody>
                    <a:bodyPr/>
                    <a:p>
                      <a:pPr>
                        <a:buNone/>
                      </a:pPr>
                      <a:r>
                        <a:rPr lang="en-US"/>
                        <a:t>json, pandas, redis, pickle</a:t>
                      </a:r>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Concept Map</a:t>
            </a:r>
            <a:endParaRPr lang="en-US"/>
          </a:p>
        </p:txBody>
      </p:sp>
      <p:graphicFrame>
        <p:nvGraphicFramePr>
          <p:cNvPr id="14" name="Content Placeholder 13"/>
          <p:cNvGraphicFramePr/>
          <p:nvPr>
            <p:ph idx="1"/>
          </p:nvPr>
        </p:nvGraphicFramePr>
        <p:xfrm>
          <a:off x="669882" y="952508"/>
          <a:ext cx="10852785" cy="2316480"/>
        </p:xfrm>
        <a:graphic>
          <a:graphicData uri="http://schemas.openxmlformats.org/drawingml/2006/table">
            <a:tbl>
              <a:tblPr firstRow="1" bandRow="1">
                <a:tableStyleId>{5C22544A-7EE6-4342-B048-85BDC9FD1C3A}</a:tableStyleId>
              </a:tblPr>
              <a:tblGrid>
                <a:gridCol w="2590165"/>
                <a:gridCol w="4645025"/>
                <a:gridCol w="3617595"/>
              </a:tblGrid>
              <a:tr h="381000">
                <a:tc>
                  <a:txBody>
                    <a:bodyPr/>
                    <a:p>
                      <a:pPr>
                        <a:buNone/>
                      </a:pPr>
                      <a:r>
                        <a:rPr lang="en-US"/>
                        <a:t>Paradigm</a:t>
                      </a:r>
                      <a:endParaRPr lang="en-US"/>
                    </a:p>
                  </a:txBody>
                  <a:tcPr/>
                </a:tc>
                <a:tc>
                  <a:txBody>
                    <a:bodyPr/>
                    <a:p>
                      <a:pPr>
                        <a:buNone/>
                      </a:pPr>
                      <a:r>
                        <a:rPr lang="en-US"/>
                        <a:t>Concept</a:t>
                      </a:r>
                      <a:endParaRPr lang="en-US"/>
                    </a:p>
                  </a:txBody>
                  <a:tcPr/>
                </a:tc>
                <a:tc>
                  <a:txBody>
                    <a:bodyPr/>
                    <a:p>
                      <a:pPr>
                        <a:buNone/>
                      </a:pPr>
                      <a:r>
                        <a:rPr lang="en-US"/>
                        <a:t>Batteries</a:t>
                      </a:r>
                      <a:endParaRPr lang="en-US"/>
                    </a:p>
                  </a:txBody>
                  <a:tcPr/>
                </a:tc>
              </a:tr>
              <a:tr h="914400">
                <a:tc>
                  <a:txBody>
                    <a:bodyPr/>
                    <a:p>
                      <a:pPr>
                        <a:buNone/>
                      </a:pPr>
                      <a:r>
                        <a:rPr lang="en-US"/>
                        <a:t>Object Oriented</a:t>
                      </a:r>
                      <a:endParaRPr lang="en-US"/>
                    </a:p>
                  </a:txBody>
                  <a:tcPr/>
                </a:tc>
                <a:tc>
                  <a:txBody>
                    <a:bodyPr/>
                    <a:p>
                      <a:pPr>
                        <a:buNone/>
                      </a:pPr>
                      <a:r>
                        <a:rPr lang="en-US"/>
                        <a:t>encapsulation</a:t>
                      </a:r>
                      <a:endParaRPr lang="en-US"/>
                    </a:p>
                    <a:p>
                      <a:pPr>
                        <a:buNone/>
                      </a:pPr>
                      <a:r>
                        <a:rPr lang="en-US"/>
                        <a:t>inheritance</a:t>
                      </a:r>
                      <a:endParaRPr lang="en-US"/>
                    </a:p>
                    <a:p>
                      <a:pPr>
                        <a:buNone/>
                      </a:pPr>
                      <a:r>
                        <a:rPr lang="en-US"/>
                        <a:t>operator overloading &amp; duck typing</a:t>
                      </a:r>
                      <a:endParaRPr lang="en-US"/>
                    </a:p>
                  </a:txBody>
                  <a:tcPr/>
                </a:tc>
                <a:tc>
                  <a:txBody>
                    <a:bodyPr/>
                    <a:p>
                      <a:pPr>
                        <a:buNone/>
                      </a:pPr>
                      <a:r>
                        <a:rPr lang="en-US"/>
                        <a:t>copy (shallow vs deepcopy)</a:t>
                      </a:r>
                      <a:endParaRPr lang="en-US"/>
                    </a:p>
                    <a:p>
                      <a:pPr>
                        <a:buNone/>
                      </a:pPr>
                      <a:endParaRPr lang="en-US"/>
                    </a:p>
                  </a:txBody>
                  <a:tcPr/>
                </a:tc>
              </a:tr>
              <a:tr h="640080">
                <a:tc>
                  <a:txBody>
                    <a:bodyPr/>
                    <a:p>
                      <a:pPr>
                        <a:buNone/>
                      </a:pPr>
                      <a:r>
                        <a:rPr lang="en-US"/>
                        <a:t>Meta Programming</a:t>
                      </a:r>
                      <a:endParaRPr lang="en-US"/>
                    </a:p>
                  </a:txBody>
                  <a:tcPr/>
                </a:tc>
                <a:tc>
                  <a:txBody>
                    <a:bodyPr/>
                    <a:p>
                      <a:pPr>
                        <a:buNone/>
                      </a:pPr>
                      <a:r>
                        <a:rPr lang="en-US"/>
                        <a:t>class, meta-class, type as first-class citizen </a:t>
                      </a:r>
                      <a:endParaRPr lang="en-US"/>
                    </a:p>
                    <a:p>
                      <a:pPr>
                        <a:buNone/>
                      </a:pPr>
                      <a:r>
                        <a:rPr lang="en-US" sz="1800">
                          <a:sym typeface="+mn-ea"/>
                        </a:rPr>
                        <a:t>type hierarchy</a:t>
                      </a:r>
                      <a:endParaRPr lang="en-US"/>
                    </a:p>
                  </a:txBody>
                  <a:tcPr/>
                </a:tc>
                <a:tc>
                  <a:txBody>
                    <a:bodyPr/>
                    <a:p>
                      <a:pPr>
                        <a:buNone/>
                      </a:pPr>
                      <a:r>
                        <a:rPr lang="en-US" sz="1800">
                          <a:sym typeface="+mn-ea"/>
                        </a:rPr>
                        <a:t>desugar to imperative core</a:t>
                      </a:r>
                      <a:endParaRPr lang="en-US"/>
                    </a:p>
                  </a:txBody>
                  <a:tcPr/>
                </a:tc>
              </a:tr>
              <a:tr h="640080">
                <a:tc>
                  <a:txBody>
                    <a:bodyPr/>
                    <a:p>
                      <a:pPr>
                        <a:buNone/>
                      </a:pPr>
                      <a:r>
                        <a:rPr lang="en-US"/>
                        <a:t>Aspect-Oriented Programming</a:t>
                      </a:r>
                      <a:endParaRPr lang="en-US"/>
                    </a:p>
                  </a:txBody>
                  <a:tcPr/>
                </a:tc>
                <a:tc>
                  <a:txBody>
                    <a:bodyPr/>
                    <a:p>
                      <a:pPr>
                        <a:buNone/>
                      </a:pPr>
                      <a:r>
                        <a:rPr lang="en-US"/>
                        <a:t>decorator (esp. handling of arbitary arguments)</a:t>
                      </a:r>
                      <a:endParaRPr lang="en-US"/>
                    </a:p>
                  </a:txBody>
                  <a:tcPr/>
                </a:tc>
                <a:tc>
                  <a:txBody>
                    <a:bodyPr/>
                    <a:p>
                      <a:pPr>
                        <a:buNone/>
                      </a:pPr>
                      <a:r>
                        <a:rPr lang="en-US"/>
                        <a:t>bottle</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Concept Map</a:t>
            </a:r>
            <a:endParaRPr lang="en-US"/>
          </a:p>
        </p:txBody>
      </p:sp>
      <p:graphicFrame>
        <p:nvGraphicFramePr>
          <p:cNvPr id="14" name="Content Placeholder 13"/>
          <p:cNvGraphicFramePr/>
          <p:nvPr>
            <p:ph idx="1"/>
          </p:nvPr>
        </p:nvGraphicFramePr>
        <p:xfrm>
          <a:off x="669882" y="952508"/>
          <a:ext cx="10852785" cy="1783080"/>
        </p:xfrm>
        <a:graphic>
          <a:graphicData uri="http://schemas.openxmlformats.org/drawingml/2006/table">
            <a:tbl>
              <a:tblPr firstRow="1" bandRow="1">
                <a:tableStyleId>{5C22544A-7EE6-4342-B048-85BDC9FD1C3A}</a:tableStyleId>
              </a:tblPr>
              <a:tblGrid>
                <a:gridCol w="2238375"/>
                <a:gridCol w="5868670"/>
                <a:gridCol w="2745740"/>
              </a:tblGrid>
              <a:tr h="381000">
                <a:tc>
                  <a:txBody>
                    <a:bodyPr/>
                    <a:p>
                      <a:pPr>
                        <a:buNone/>
                      </a:pPr>
                      <a:r>
                        <a:rPr lang="en-US"/>
                        <a:t>Paradigm</a:t>
                      </a:r>
                      <a:endParaRPr lang="en-US"/>
                    </a:p>
                  </a:txBody>
                  <a:tcPr/>
                </a:tc>
                <a:tc>
                  <a:txBody>
                    <a:bodyPr/>
                    <a:p>
                      <a:pPr>
                        <a:buNone/>
                      </a:pPr>
                      <a:r>
                        <a:rPr lang="en-US"/>
                        <a:t>Concept</a:t>
                      </a:r>
                      <a:endParaRPr lang="en-US"/>
                    </a:p>
                  </a:txBody>
                  <a:tcPr/>
                </a:tc>
                <a:tc>
                  <a:txBody>
                    <a:bodyPr/>
                    <a:p>
                      <a:pPr>
                        <a:buNone/>
                      </a:pPr>
                      <a:r>
                        <a:rPr lang="en-US"/>
                        <a:t>Batteries</a:t>
                      </a:r>
                      <a:endParaRPr lang="en-US"/>
                    </a:p>
                  </a:txBody>
                  <a:tcPr/>
                </a:tc>
              </a:tr>
              <a:tr h="381000">
                <a:tc>
                  <a:txBody>
                    <a:bodyPr/>
                    <a:p>
                      <a:pPr>
                        <a:buNone/>
                      </a:pPr>
                      <a:r>
                        <a:rPr lang="en-US"/>
                        <a:t>Functional Programming</a:t>
                      </a:r>
                      <a:endParaRPr lang="en-US"/>
                    </a:p>
                  </a:txBody>
                  <a:tcPr/>
                </a:tc>
                <a:tc>
                  <a:txBody>
                    <a:bodyPr/>
                    <a:p>
                      <a:pPr>
                        <a:buNone/>
                      </a:pPr>
                      <a:r>
                        <a:rPr lang="en-US" sz="1800">
                          <a:sym typeface="+mn-ea"/>
                        </a:rPr>
                        <a:t>lambda expression, function as first-class citenzen, high-order functions,</a:t>
                      </a:r>
                      <a:endParaRPr lang="en-US" sz="1800">
                        <a:sym typeface="+mn-ea"/>
                      </a:endParaRPr>
                    </a:p>
                    <a:p>
                      <a:pPr>
                        <a:buNone/>
                      </a:pPr>
                      <a:r>
                        <a:rPr lang="en-US" sz="1800">
                          <a:sym typeface="+mn-ea"/>
                        </a:rPr>
                        <a:t>closure, currying, continuation</a:t>
                      </a:r>
                      <a:endParaRPr lang="en-US" sz="1800"/>
                    </a:p>
                    <a:p>
                      <a:pPr>
                        <a:buNone/>
                      </a:pPr>
                      <a:r>
                        <a:rPr lang="en-US"/>
                        <a:t>imperative to functional conversion</a:t>
                      </a:r>
                      <a:endParaRPr lang="en-US"/>
                    </a:p>
                    <a:p>
                      <a:pPr>
                        <a:buNone/>
                      </a:pPr>
                      <a:r>
                        <a:rPr lang="en-US"/>
                        <a:t>imperative to CPS conversion</a:t>
                      </a:r>
                      <a:endParaRPr lang="en-US"/>
                    </a:p>
                    <a:p>
                      <a:pPr>
                        <a:buNone/>
                      </a:pPr>
                      <a:r>
                        <a:rPr lang="en-US"/>
                        <a:t>HW: Dataflow machine</a:t>
                      </a:r>
                      <a:endParaRPr lang="en-US"/>
                    </a:p>
                  </a:txBody>
                  <a:tcPr/>
                </a:tc>
                <a:tc>
                  <a:txBody>
                    <a:bodyPr/>
                    <a:p>
                      <a:pPr>
                        <a:buNone/>
                      </a:pPr>
                      <a:r>
                        <a:rPr lang="en-US"/>
                        <a:t>functools</a:t>
                      </a:r>
                      <a:endParaRPr lang="en-US"/>
                    </a:p>
                  </a:txBody>
                  <a:tcPr/>
                </a:tc>
              </a:tr>
              <a:tr h="381000">
                <a:tc>
                  <a:txBody>
                    <a:bodyPr/>
                    <a:p>
                      <a:pPr>
                        <a:buNone/>
                      </a:pPr>
                      <a:r>
                        <a:rPr lang="en-US"/>
                        <a:t>Stream/Concurrent Programming</a:t>
                      </a:r>
                      <a:endParaRPr lang="en-US"/>
                    </a:p>
                  </a:txBody>
                  <a:tcPr/>
                </a:tc>
                <a:tc>
                  <a:txBody>
                    <a:bodyPr/>
                    <a:p>
                      <a:pPr>
                        <a:buNone/>
                      </a:pPr>
                      <a:r>
                        <a:rPr lang="en-US"/>
                        <a:t>generator/generator comprehension</a:t>
                      </a:r>
                      <a:endParaRPr lang="en-US"/>
                    </a:p>
                    <a:p>
                      <a:pPr>
                        <a:buNone/>
                      </a:pPr>
                      <a:r>
                        <a:rPr lang="en-US"/>
                        <a:t>coroutine</a:t>
                      </a:r>
                      <a:endParaRPr lang="en-US"/>
                    </a:p>
                  </a:txBody>
                  <a:tcPr/>
                </a:tc>
                <a:tc>
                  <a:txBody>
                    <a:bodyPr/>
                    <a:p>
                      <a:pPr>
                        <a:buNone/>
                      </a:pP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Final Format (80 Marks in Total)</a:t>
            </a:r>
            <a:endParaRPr lang="en-US"/>
          </a:p>
        </p:txBody>
      </p:sp>
      <p:sp>
        <p:nvSpPr>
          <p:cNvPr id="2" name="Content Placeholder 1"/>
          <p:cNvSpPr>
            <a:spLocks noGrp="1"/>
          </p:cNvSpPr>
          <p:nvPr>
            <p:ph idx="1"/>
          </p:nvPr>
        </p:nvSpPr>
        <p:spPr/>
        <p:txBody>
          <a:bodyPr/>
          <a:p>
            <a:r>
              <a:rPr lang="en-US"/>
              <a:t>Q1 (15 Marks): True or False Questions (Covering concepts)</a:t>
            </a:r>
            <a:endParaRPr lang="en-US"/>
          </a:p>
          <a:p>
            <a:r>
              <a:rPr lang="en-US"/>
              <a:t>Q2 (15 Marks) :Predicting outcome of programs provided</a:t>
            </a:r>
            <a:endParaRPr lang="en-US"/>
          </a:p>
          <a:p>
            <a:r>
              <a:rPr lang="en-US"/>
              <a:t>Q3 (15 Marks): Problem solving and predicting outcome of the implemented program</a:t>
            </a:r>
            <a:endParaRPr lang="en-US"/>
          </a:p>
          <a:p>
            <a:r>
              <a:rPr lang="en-US"/>
              <a:t>Q4 (10 Marks): Problem solving by using specific programming paradigms</a:t>
            </a:r>
            <a:endParaRPr lang="en-US"/>
          </a:p>
          <a:p>
            <a:r>
              <a:rPr lang="en-US"/>
              <a:t>Q5 (5 Marks): Predicting outcome of a program using continuation passing style</a:t>
            </a:r>
            <a:endParaRPr lang="en-US"/>
          </a:p>
          <a:p>
            <a:r>
              <a:rPr lang="en-US"/>
              <a:t>Q6 (10 Marks): Reimplement a given program in imperative paradigm using other programming paradigms (and identify them)</a:t>
            </a:r>
            <a:endParaRPr lang="en-US"/>
          </a:p>
          <a:p>
            <a:r>
              <a:rPr lang="en-US"/>
              <a:t>Q7 (10 Marks): Problem solving using list comprehension and recursion (no loop).</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Problem</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 &amp; A</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8"/>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31.xml><?xml version="1.0" encoding="utf-8"?>
<p:tagLst xmlns:p="http://schemas.openxmlformats.org/presentationml/2006/main">
  <p:tag name="PA" val="v5.2.8"/>
  <p:tag name="WHOLESPTYPE" val="Shape_Other"/>
</p:tagLst>
</file>

<file path=ppt/tags/tag232.xml><?xml version="1.0" encoding="utf-8"?>
<p:tagLst xmlns:p="http://schemas.openxmlformats.org/presentationml/2006/main">
  <p:tag name="PA" val="v5.2.8"/>
  <p:tag name="WHOLESPTYPE" val="Shape_SubTitle"/>
</p:tagLst>
</file>

<file path=ppt/tags/tag233.xml><?xml version="1.0" encoding="utf-8"?>
<p:tagLst xmlns:p="http://schemas.openxmlformats.org/presentationml/2006/main">
  <p:tag name="PA" val="v5.2.8"/>
  <p:tag name="WHOLESPTYPE" val="Shape_Title"/>
</p:tagLst>
</file>

<file path=ppt/tags/tag234.xml><?xml version="1.0" encoding="utf-8"?>
<p:tagLst xmlns:p="http://schemas.openxmlformats.org/presentationml/2006/main">
  <p:tag name="PA" val="v5.2.8"/>
  <p:tag name="WHOLESPTYPE" val="Shape_Text"/>
</p:tagLst>
</file>

<file path=ppt/tags/tag235.xml><?xml version="1.0" encoding="utf-8"?>
<p:tagLst xmlns:p="http://schemas.openxmlformats.org/presentationml/2006/main">
  <p:tag name="PA" val="v5.2.8"/>
  <p:tag name="WHOLESPTYPE" val="Shape_Other"/>
</p:tagLst>
</file>

<file path=ppt/tags/tag236.xml><?xml version="1.0" encoding="utf-8"?>
<p:tagLst xmlns:p="http://schemas.openxmlformats.org/presentationml/2006/main">
  <p:tag name="PA" val="v5.2.8"/>
  <p:tag name="WHOLESPTYPE" val="Shape_Title"/>
</p:tagLst>
</file>

<file path=ppt/tags/tag237.xml><?xml version="1.0" encoding="utf-8"?>
<p:tagLst xmlns:p="http://schemas.openxmlformats.org/presentationml/2006/main">
  <p:tag name="PA" val="v5.2.8"/>
  <p:tag name="WHOLESPTYPE" val="Shape_Text"/>
</p:tagLst>
</file>

<file path=ppt/tags/tag238.xml><?xml version="1.0" encoding="utf-8"?>
<p:tagLst xmlns:p="http://schemas.openxmlformats.org/presentationml/2006/main">
  <p:tag name="PA" val="v5.2.8"/>
  <p:tag name="WHOLESPTYPE" val="Shape_Other"/>
</p:tagLst>
</file>

<file path=ppt/tags/tag239.xml><?xml version="1.0" encoding="utf-8"?>
<p:tagLst xmlns:p="http://schemas.openxmlformats.org/presentationml/2006/main">
  <p:tag name="PA" val="v5.2.8"/>
  <p:tag name="WHOLESPTYPE" val="Shape_Title"/>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PA" val="v5.2.8"/>
  <p:tag name="WHOLESPTYPE" val="Shape_Text"/>
</p:tagLst>
</file>

<file path=ppt/tags/tag241.xml><?xml version="1.0" encoding="utf-8"?>
<p:tagLst xmlns:p="http://schemas.openxmlformats.org/presentationml/2006/main">
  <p:tag name="PA" val="v5.2.8"/>
  <p:tag name="WHOLESPTYPE" val="Shape_Other"/>
</p:tagLst>
</file>

<file path=ppt/tags/tag242.xml><?xml version="1.0" encoding="utf-8"?>
<p:tagLst xmlns:p="http://schemas.openxmlformats.org/presentationml/2006/main">
  <p:tag name="PA" val="v5.2.8"/>
  <p:tag name="WHOLESPTYPE" val="Shape_Title"/>
</p:tagLst>
</file>

<file path=ppt/tags/tag243.xml><?xml version="1.0" encoding="utf-8"?>
<p:tagLst xmlns:p="http://schemas.openxmlformats.org/presentationml/2006/main">
  <p:tag name="PA" val="v5.2.8"/>
  <p:tag name="WHOLESPTYPE" val="Shape_Text"/>
</p:tagLst>
</file>

<file path=ppt/tags/tag244.xml><?xml version="1.0" encoding="utf-8"?>
<p:tagLst xmlns:p="http://schemas.openxmlformats.org/presentationml/2006/main">
  <p:tag name="PA" val="v5.2.8"/>
  <p:tag name="WHOLESPTYPE" val="Shape_Other"/>
</p:tagLst>
</file>

<file path=ppt/tags/tag245.xml><?xml version="1.0" encoding="utf-8"?>
<p:tagLst xmlns:p="http://schemas.openxmlformats.org/presentationml/2006/main">
  <p:tag name="RESOURCELIBID_LIB" val="308829"/>
  <p:tag name="WHOLEPAGETYPE" val="Page_Head"/>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1840</Words>
  <Application>WPS Spreadsheets</Application>
  <PresentationFormat>Widescreen</PresentationFormat>
  <Paragraphs>125</Paragraphs>
  <Slides>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vt:i4>
      </vt:variant>
    </vt:vector>
  </HeadingPairs>
  <TitlesOfParts>
    <vt:vector size="28" baseType="lpstr">
      <vt:lpstr>Arial</vt:lpstr>
      <vt:lpstr>SimSun</vt:lpstr>
      <vt:lpstr>Wingdings</vt:lpstr>
      <vt:lpstr>汉仪旗黑-85S</vt:lpstr>
      <vt:lpstr>黑体-简</vt:lpstr>
      <vt:lpstr>Microsoft YaHei</vt:lpstr>
      <vt:lpstr>汉仪旗黑</vt:lpstr>
      <vt:lpstr>Droid Serif</vt:lpstr>
      <vt:lpstr>苹方-简</vt:lpstr>
      <vt:lpstr>Montserrat Semi Bold</vt:lpstr>
      <vt:lpstr>Titillium</vt:lpstr>
      <vt:lpstr>Segoe UI</vt:lpstr>
      <vt:lpstr>Arial Unicode MS</vt:lpstr>
      <vt:lpstr>SimSun</vt:lpstr>
      <vt:lpstr>宋体-简</vt:lpstr>
      <vt:lpstr>Calibri</vt:lpstr>
      <vt:lpstr>Helvetica Neue</vt:lpstr>
      <vt:lpstr>Lato Extended</vt:lpstr>
      <vt:lpstr>Thonburi</vt:lpstr>
      <vt:lpstr>Office Theme</vt:lpstr>
      <vt:lpstr>PowerPoint 演示文稿</vt:lpstr>
      <vt:lpstr>PowerPoint 演示文稿</vt:lpstr>
      <vt:lpstr>PowerPoint 演示文稿</vt:lpstr>
      <vt:lpstr>Concept Map</vt:lpstr>
      <vt:lpstr>Concept Map</vt:lpstr>
      <vt:lpstr>Concept Map</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jzhu</cp:lastModifiedBy>
  <cp:revision>21</cp:revision>
  <dcterms:created xsi:type="dcterms:W3CDTF">2024-12-17T19:49:52Z</dcterms:created>
  <dcterms:modified xsi:type="dcterms:W3CDTF">2024-12-17T19:49:52Z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1033-6.10.2.8397</vt:lpwstr>
  </property>
  <property fmtid="{D5CDD505-2E9C-101B-9397-08002B2CF9AE}" pid="3" name="ICV">
    <vt:lpwstr>C742055EDED3611C03A9606774B32E16_41</vt:lpwstr>
  </property>
</Properties>
</file>