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74964-8E1A-0323-8133-C48D34F47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B383A1-513F-B457-105A-481E3EF93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80F0B-37BE-BB7D-18AE-A835EC52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CD6-0182-4E70-910C-0789A55BC365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3F37F-2903-B01F-3C1C-1164566D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1A0FE-8FBE-07DD-6991-959F57B6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D932-E819-4586-A88B-2F42C1596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7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6658A-2DBC-AB6F-B2A7-AD254DAF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6DF6C7-5CF5-20FB-0956-B69E4FD60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6E710-E93E-B7DB-89FF-91F883B2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CD6-0182-4E70-910C-0789A55BC365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DD323-1306-447B-2D1B-201D996D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57459-7B37-3CFE-F320-EC662481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D932-E819-4586-A88B-2F42C1596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5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5298E2-20FB-601A-0D89-26B84B7E0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5E65E-60AA-E746-A98B-2AFC58D0F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8B806-D2B1-E64A-62C4-AE9AD9BD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CD6-0182-4E70-910C-0789A55BC365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CD57B-FF51-1E5F-383F-B0FADC14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3684E-CD9E-A64C-21E3-7ECCF022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D932-E819-4586-A88B-2F42C1596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41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B585D-F278-E94F-556E-53CC5B07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BBCBC-4D55-E617-D352-DB8D1707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4864F-4BD5-7B57-83E7-F40C889F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CD6-0182-4E70-910C-0789A55BC365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DA81D-A4D4-91AD-5478-AA77D7CA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7C9A4-EFD6-9278-3637-7FFA8CAE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D932-E819-4586-A88B-2F42C1596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7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67033-C6E6-A33F-B230-027AAAD5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38E94-D06C-CC3B-7BE0-18B45502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FC794-11FE-6B57-7CD9-DA0346FA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CD6-0182-4E70-910C-0789A55BC365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0E70B-4C2B-ABBB-2775-3276FF23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E7C7F-C663-DB81-8F09-44BE7307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D932-E819-4586-A88B-2F42C1596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4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4E0C1-7ED6-F184-8605-39CAD6D5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921BC-CDFC-A290-787A-315531224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2A430F-7530-203F-A264-CD518FB77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4A858-7963-D958-9A61-00A65BB6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CD6-0182-4E70-910C-0789A55BC365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3668F4-B8FD-3E67-2A4C-AC74E553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1AB5CF-90CA-67BE-2690-82E9FC02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D932-E819-4586-A88B-2F42C1596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3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A369B-837D-D62B-C583-7383CEF3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82AC84-A5C4-3AB6-FF8A-B58F26F97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05E2DC-E10E-4A07-2D78-843A38012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28CC5D-2BE6-11AD-8F7D-D094756FA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B9A363-71F6-2A6E-D3DF-02CD12CD1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B977B3-3FE8-03C1-9D0E-9CE346D1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CD6-0182-4E70-910C-0789A55BC365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5DE24A-D162-E73D-046A-EC2D99B2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2FD2B9-937D-C705-B61F-F1E749CE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D932-E819-4586-A88B-2F42C1596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61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97AE3-7722-4D6A-7EA0-CB56E778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AA8433-A1D7-EB70-74B4-99E28FC8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CD6-0182-4E70-910C-0789A55BC365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2816BB-52A9-14F4-575B-D91FF4B6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B2C257-C908-9572-7082-499763B1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D932-E819-4586-A88B-2F42C1596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09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C731AF-7301-CC1F-3660-F78ED07F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CD6-0182-4E70-910C-0789A55BC365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6988E0-8C2F-5221-79E9-3648F602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CF1296-AE67-7A10-CC8C-72A8FD10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D932-E819-4586-A88B-2F42C1596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44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37526-0851-9B69-01B3-81311019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9FA85-C727-D4CB-832F-F6E78EB3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C1792A-7B89-F794-3508-8D5818C35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ED0946-869E-D9F6-49C4-22BD772C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CD6-0182-4E70-910C-0789A55BC365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925B53-E613-6175-5B2B-581C6B87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D6A48-E5FF-5BC0-8416-2F4062FE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D932-E819-4586-A88B-2F42C1596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14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FCB2E-02E4-5209-C371-26473529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3A8759-5556-A236-3886-668F271D4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9AD433-2FFB-DC73-CF60-110C171A5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961571-BA1B-495B-DD62-68687636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9CD6-0182-4E70-910C-0789A55BC365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62AAD7-1C27-0BEC-0170-72734C8C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F55EE-F6BE-EE8C-6596-DC513DB9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D932-E819-4586-A88B-2F42C1596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3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BEB4F7-5986-601D-560A-6BB83413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6E43A9-35F2-9CDF-4B70-1AC7E0B99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F4F87-367B-B126-A4E6-3E0FA7D18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9CD6-0182-4E70-910C-0789A55BC365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9AB84-BE0C-2D60-C1B8-674C5BBDB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A5C6F-0C92-4404-B9F8-EA38C15E3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8D932-E819-4586-A88B-2F42C1596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5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CB1249D-A122-2FA6-FA8B-58E64065A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00" y="1074254"/>
            <a:ext cx="6612199" cy="489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5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0B7466D-051C-D71A-7C18-2230DB4BE753}"/>
              </a:ext>
            </a:extLst>
          </p:cNvPr>
          <p:cNvSpPr/>
          <p:nvPr/>
        </p:nvSpPr>
        <p:spPr>
          <a:xfrm>
            <a:off x="2947386" y="71909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7F8F43B-9E2A-2EC2-19C9-CB095AAB0E92}"/>
              </a:ext>
            </a:extLst>
          </p:cNvPr>
          <p:cNvSpPr/>
          <p:nvPr/>
        </p:nvSpPr>
        <p:spPr>
          <a:xfrm>
            <a:off x="2947385" y="134200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CB4876-0C30-6E89-EC64-4CC52DCF80CF}"/>
              </a:ext>
            </a:extLst>
          </p:cNvPr>
          <p:cNvSpPr/>
          <p:nvPr/>
        </p:nvSpPr>
        <p:spPr>
          <a:xfrm>
            <a:off x="2947385" y="197454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415389-5822-D01B-4AEE-D3BEE5B62A49}"/>
              </a:ext>
            </a:extLst>
          </p:cNvPr>
          <p:cNvSpPr/>
          <p:nvPr/>
        </p:nvSpPr>
        <p:spPr>
          <a:xfrm>
            <a:off x="2947384" y="272692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42D096-0905-5270-5F15-7752FF357353}"/>
              </a:ext>
            </a:extLst>
          </p:cNvPr>
          <p:cNvSpPr/>
          <p:nvPr/>
        </p:nvSpPr>
        <p:spPr>
          <a:xfrm>
            <a:off x="2947384" y="347930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C2BF68-1961-BE7E-B88D-D25ACCC3F13B}"/>
              </a:ext>
            </a:extLst>
          </p:cNvPr>
          <p:cNvSpPr/>
          <p:nvPr/>
        </p:nvSpPr>
        <p:spPr>
          <a:xfrm>
            <a:off x="2947384" y="42316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BD8C0A-796B-4166-355C-D2578F30A364}"/>
              </a:ext>
            </a:extLst>
          </p:cNvPr>
          <p:cNvSpPr/>
          <p:nvPr/>
        </p:nvSpPr>
        <p:spPr>
          <a:xfrm>
            <a:off x="4573480" y="72057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DE9813-C3B9-6512-8D3B-773BDF5DA992}"/>
              </a:ext>
            </a:extLst>
          </p:cNvPr>
          <p:cNvSpPr/>
          <p:nvPr/>
        </p:nvSpPr>
        <p:spPr>
          <a:xfrm>
            <a:off x="4573479" y="13434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0DA91FF-5FDC-0FCE-2659-448DE175159F}"/>
              </a:ext>
            </a:extLst>
          </p:cNvPr>
          <p:cNvSpPr/>
          <p:nvPr/>
        </p:nvSpPr>
        <p:spPr>
          <a:xfrm>
            <a:off x="4573479" y="197602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37DC20-889F-C0D6-FDF2-4127BB48962B}"/>
              </a:ext>
            </a:extLst>
          </p:cNvPr>
          <p:cNvSpPr/>
          <p:nvPr/>
        </p:nvSpPr>
        <p:spPr>
          <a:xfrm>
            <a:off x="4573478" y="272840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EA5C497-C8F8-EE0E-5695-D4789061863D}"/>
              </a:ext>
            </a:extLst>
          </p:cNvPr>
          <p:cNvSpPr/>
          <p:nvPr/>
        </p:nvSpPr>
        <p:spPr>
          <a:xfrm>
            <a:off x="4573478" y="348078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303CE5A-2106-FCB2-FEC4-75F094CD037C}"/>
              </a:ext>
            </a:extLst>
          </p:cNvPr>
          <p:cNvSpPr/>
          <p:nvPr/>
        </p:nvSpPr>
        <p:spPr>
          <a:xfrm>
            <a:off x="4573478" y="423316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8D8534-8773-91CC-065B-F56C68FAA370}"/>
              </a:ext>
            </a:extLst>
          </p:cNvPr>
          <p:cNvSpPr/>
          <p:nvPr/>
        </p:nvSpPr>
        <p:spPr>
          <a:xfrm>
            <a:off x="4573478" y="5123895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767F3C-A01F-C8D7-0383-616B734E0192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3151573" y="825623"/>
            <a:ext cx="1421906" cy="6243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B9FFA1-877D-7B7B-5D1E-DC9918B54D5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3151573" y="825623"/>
            <a:ext cx="1451808" cy="118160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75D2C1-532B-F8E7-FBEB-B4C28D21D07C}"/>
              </a:ext>
            </a:extLst>
          </p:cNvPr>
          <p:cNvCxnSpPr>
            <a:stCxn id="2" idx="6"/>
            <a:endCxn id="12" idx="1"/>
          </p:cNvCxnSpPr>
          <p:nvPr/>
        </p:nvCxnSpPr>
        <p:spPr>
          <a:xfrm>
            <a:off x="3151573" y="825623"/>
            <a:ext cx="1451807" cy="268636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C1D6A04-077A-C6A6-A088-783D38A85902}"/>
              </a:ext>
            </a:extLst>
          </p:cNvPr>
          <p:cNvCxnSpPr>
            <a:stCxn id="3" idx="6"/>
            <a:endCxn id="8" idx="2"/>
          </p:cNvCxnSpPr>
          <p:nvPr/>
        </p:nvCxnSpPr>
        <p:spPr>
          <a:xfrm flipV="1">
            <a:off x="3151572" y="827103"/>
            <a:ext cx="1421908" cy="62143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3483ADB-0153-1081-00A6-DD9CFB23C96C}"/>
              </a:ext>
            </a:extLst>
          </p:cNvPr>
          <p:cNvCxnSpPr>
            <a:stCxn id="3" idx="6"/>
            <a:endCxn id="10" idx="0"/>
          </p:cNvCxnSpPr>
          <p:nvPr/>
        </p:nvCxnSpPr>
        <p:spPr>
          <a:xfrm>
            <a:off x="3151572" y="1448540"/>
            <a:ext cx="1451809" cy="558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7DB257E-25F8-526A-9776-E3CE4AB408B9}"/>
              </a:ext>
            </a:extLst>
          </p:cNvPr>
          <p:cNvCxnSpPr>
            <a:stCxn id="3" idx="6"/>
            <a:endCxn id="13" idx="1"/>
          </p:cNvCxnSpPr>
          <p:nvPr/>
        </p:nvCxnSpPr>
        <p:spPr>
          <a:xfrm>
            <a:off x="3151572" y="1448540"/>
            <a:ext cx="1451808" cy="28158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E0AB34D-7319-5D5E-11C9-8418B3DA227B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3151572" y="1450020"/>
            <a:ext cx="1421907" cy="63105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DA3FCFE-41AF-265D-C63C-D0039BD87706}"/>
              </a:ext>
            </a:extLst>
          </p:cNvPr>
          <p:cNvCxnSpPr>
            <a:stCxn id="4" idx="7"/>
            <a:endCxn id="11" idx="1"/>
          </p:cNvCxnSpPr>
          <p:nvPr/>
        </p:nvCxnSpPr>
        <p:spPr>
          <a:xfrm>
            <a:off x="3121670" y="2005745"/>
            <a:ext cx="1481710" cy="75386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7DBA42F-346B-6837-B04C-7493ACB0A905}"/>
              </a:ext>
            </a:extLst>
          </p:cNvPr>
          <p:cNvCxnSpPr>
            <a:stCxn id="5" idx="6"/>
            <a:endCxn id="10" idx="1"/>
          </p:cNvCxnSpPr>
          <p:nvPr/>
        </p:nvCxnSpPr>
        <p:spPr>
          <a:xfrm flipV="1">
            <a:off x="3151571" y="2007225"/>
            <a:ext cx="1451810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F95A259-CB64-12FC-BFA8-4BE56A5D0792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151571" y="2833456"/>
            <a:ext cx="1451809" cy="67853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BE3B74D-893E-F7AC-D097-B1118ADF0E28}"/>
              </a:ext>
            </a:extLst>
          </p:cNvPr>
          <p:cNvCxnSpPr>
            <a:stCxn id="5" idx="6"/>
            <a:endCxn id="13" idx="1"/>
          </p:cNvCxnSpPr>
          <p:nvPr/>
        </p:nvCxnSpPr>
        <p:spPr>
          <a:xfrm>
            <a:off x="3151571" y="2833456"/>
            <a:ext cx="1451809" cy="143091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1E023E5-E704-6F26-664D-F4436DA68C08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151571" y="1450020"/>
            <a:ext cx="1421908" cy="213581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42BB309-74F5-9E82-1F6C-DDC482F5A3EF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3151571" y="2759607"/>
            <a:ext cx="1451809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DD269BE-1709-F9B0-7EEA-44F98663F014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151571" y="1450020"/>
            <a:ext cx="1421908" cy="28882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EADFF7E-D09A-DA3D-79D4-A14763F84B9D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3151571" y="2834936"/>
            <a:ext cx="1421907" cy="150328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5728060-C033-57EB-FF2C-ADD2307E7394}"/>
              </a:ext>
            </a:extLst>
          </p:cNvPr>
          <p:cNvSpPr txBox="1"/>
          <p:nvPr/>
        </p:nvSpPr>
        <p:spPr>
          <a:xfrm>
            <a:off x="2457450" y="64095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32D8A5C-FBCF-10A8-5575-D021993A7337}"/>
              </a:ext>
            </a:extLst>
          </p:cNvPr>
          <p:cNvSpPr txBox="1"/>
          <p:nvPr/>
        </p:nvSpPr>
        <p:spPr>
          <a:xfrm>
            <a:off x="2450841" y="12638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20E7960-3C33-C5BF-4D5B-CD281CAF4100}"/>
              </a:ext>
            </a:extLst>
          </p:cNvPr>
          <p:cNvSpPr txBox="1"/>
          <p:nvPr/>
        </p:nvSpPr>
        <p:spPr>
          <a:xfrm>
            <a:off x="2487890" y="189640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E091882-C329-D070-972E-220E8D653385}"/>
              </a:ext>
            </a:extLst>
          </p:cNvPr>
          <p:cNvSpPr txBox="1"/>
          <p:nvPr/>
        </p:nvSpPr>
        <p:spPr>
          <a:xfrm>
            <a:off x="2457450" y="26487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u4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9106E05-9B69-1FA5-3D46-C394D8899E0A}"/>
              </a:ext>
            </a:extLst>
          </p:cNvPr>
          <p:cNvSpPr txBox="1"/>
          <p:nvPr/>
        </p:nvSpPr>
        <p:spPr>
          <a:xfrm>
            <a:off x="2489665" y="3429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u5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88EEC03-497F-A556-5AE4-5705CAE2E0BD}"/>
              </a:ext>
            </a:extLst>
          </p:cNvPr>
          <p:cNvSpPr txBox="1"/>
          <p:nvPr/>
        </p:nvSpPr>
        <p:spPr>
          <a:xfrm>
            <a:off x="2501873" y="420028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u6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30DF40-3607-FECA-4C72-C3EFE2043D41}"/>
              </a:ext>
            </a:extLst>
          </p:cNvPr>
          <p:cNvSpPr txBox="1"/>
          <p:nvPr/>
        </p:nvSpPr>
        <p:spPr>
          <a:xfrm>
            <a:off x="4924425" y="6409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8635B3-64A2-B464-7B1C-AB18935330C8}"/>
              </a:ext>
            </a:extLst>
          </p:cNvPr>
          <p:cNvSpPr txBox="1"/>
          <p:nvPr/>
        </p:nvSpPr>
        <p:spPr>
          <a:xfrm>
            <a:off x="4924425" y="127034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44CCA8-806B-AEB3-14F7-2B542B8CD9DF}"/>
              </a:ext>
            </a:extLst>
          </p:cNvPr>
          <p:cNvSpPr txBox="1"/>
          <p:nvPr/>
        </p:nvSpPr>
        <p:spPr>
          <a:xfrm>
            <a:off x="4924425" y="192193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B164B6F-79F8-8DEA-64E0-3A42DDB3523E}"/>
              </a:ext>
            </a:extLst>
          </p:cNvPr>
          <p:cNvSpPr txBox="1"/>
          <p:nvPr/>
        </p:nvSpPr>
        <p:spPr>
          <a:xfrm>
            <a:off x="4909696" y="264879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v4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399A336-8F0E-7BAC-2997-4740EC8F504B}"/>
              </a:ext>
            </a:extLst>
          </p:cNvPr>
          <p:cNvSpPr txBox="1"/>
          <p:nvPr/>
        </p:nvSpPr>
        <p:spPr>
          <a:xfrm>
            <a:off x="4924425" y="337564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v5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D54B257-5E44-17CE-8C7B-96BDF1674260}"/>
              </a:ext>
            </a:extLst>
          </p:cNvPr>
          <p:cNvSpPr txBox="1"/>
          <p:nvPr/>
        </p:nvSpPr>
        <p:spPr>
          <a:xfrm>
            <a:off x="4924425" y="410250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v6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3058992-6860-5129-E954-B85334DEE505}"/>
              </a:ext>
            </a:extLst>
          </p:cNvPr>
          <p:cNvSpPr txBox="1"/>
          <p:nvPr/>
        </p:nvSpPr>
        <p:spPr>
          <a:xfrm>
            <a:off x="4909696" y="504576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v7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78BFD1C-FCE6-0024-FBD7-81C288362A43}"/>
              </a:ext>
            </a:extLst>
          </p:cNvPr>
          <p:cNvCxnSpPr>
            <a:stCxn id="4" idx="7"/>
            <a:endCxn id="14" idx="2"/>
          </p:cNvCxnSpPr>
          <p:nvPr/>
        </p:nvCxnSpPr>
        <p:spPr>
          <a:xfrm>
            <a:off x="3121670" y="2005745"/>
            <a:ext cx="1451808" cy="322468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97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0B7466D-051C-D71A-7C18-2230DB4BE753}"/>
              </a:ext>
            </a:extLst>
          </p:cNvPr>
          <p:cNvSpPr/>
          <p:nvPr/>
        </p:nvSpPr>
        <p:spPr>
          <a:xfrm>
            <a:off x="2947386" y="71909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7F8F43B-9E2A-2EC2-19C9-CB095AAB0E92}"/>
              </a:ext>
            </a:extLst>
          </p:cNvPr>
          <p:cNvSpPr/>
          <p:nvPr/>
        </p:nvSpPr>
        <p:spPr>
          <a:xfrm>
            <a:off x="2947385" y="134200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CB4876-0C30-6E89-EC64-4CC52DCF80CF}"/>
              </a:ext>
            </a:extLst>
          </p:cNvPr>
          <p:cNvSpPr/>
          <p:nvPr/>
        </p:nvSpPr>
        <p:spPr>
          <a:xfrm>
            <a:off x="2947385" y="197454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415389-5822-D01B-4AEE-D3BEE5B62A49}"/>
              </a:ext>
            </a:extLst>
          </p:cNvPr>
          <p:cNvSpPr/>
          <p:nvPr/>
        </p:nvSpPr>
        <p:spPr>
          <a:xfrm>
            <a:off x="2947384" y="272692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42D096-0905-5270-5F15-7752FF357353}"/>
              </a:ext>
            </a:extLst>
          </p:cNvPr>
          <p:cNvSpPr/>
          <p:nvPr/>
        </p:nvSpPr>
        <p:spPr>
          <a:xfrm>
            <a:off x="2947384" y="347930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C2BF68-1961-BE7E-B88D-D25ACCC3F13B}"/>
              </a:ext>
            </a:extLst>
          </p:cNvPr>
          <p:cNvSpPr/>
          <p:nvPr/>
        </p:nvSpPr>
        <p:spPr>
          <a:xfrm>
            <a:off x="2947384" y="42316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BD8C0A-796B-4166-355C-D2578F30A364}"/>
              </a:ext>
            </a:extLst>
          </p:cNvPr>
          <p:cNvSpPr/>
          <p:nvPr/>
        </p:nvSpPr>
        <p:spPr>
          <a:xfrm>
            <a:off x="4573480" y="72057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DE9813-C3B9-6512-8D3B-773BDF5DA992}"/>
              </a:ext>
            </a:extLst>
          </p:cNvPr>
          <p:cNvSpPr/>
          <p:nvPr/>
        </p:nvSpPr>
        <p:spPr>
          <a:xfrm>
            <a:off x="4573479" y="13434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0DA91FF-5FDC-0FCE-2659-448DE175159F}"/>
              </a:ext>
            </a:extLst>
          </p:cNvPr>
          <p:cNvSpPr/>
          <p:nvPr/>
        </p:nvSpPr>
        <p:spPr>
          <a:xfrm>
            <a:off x="4573479" y="197602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37DC20-889F-C0D6-FDF2-4127BB48962B}"/>
              </a:ext>
            </a:extLst>
          </p:cNvPr>
          <p:cNvSpPr/>
          <p:nvPr/>
        </p:nvSpPr>
        <p:spPr>
          <a:xfrm>
            <a:off x="4573478" y="272840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EA5C497-C8F8-EE0E-5695-D4789061863D}"/>
              </a:ext>
            </a:extLst>
          </p:cNvPr>
          <p:cNvSpPr/>
          <p:nvPr/>
        </p:nvSpPr>
        <p:spPr>
          <a:xfrm>
            <a:off x="4573478" y="348078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303CE5A-2106-FCB2-FEC4-75F094CD037C}"/>
              </a:ext>
            </a:extLst>
          </p:cNvPr>
          <p:cNvSpPr/>
          <p:nvPr/>
        </p:nvSpPr>
        <p:spPr>
          <a:xfrm>
            <a:off x="4573478" y="423316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8D8534-8773-91CC-065B-F56C68FAA370}"/>
              </a:ext>
            </a:extLst>
          </p:cNvPr>
          <p:cNvSpPr/>
          <p:nvPr/>
        </p:nvSpPr>
        <p:spPr>
          <a:xfrm>
            <a:off x="4573478" y="5123895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767F3C-A01F-C8D7-0383-616B734E0192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3151573" y="825623"/>
            <a:ext cx="1421906" cy="6243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B9FFA1-877D-7B7B-5D1E-DC9918B54D5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3151573" y="825623"/>
            <a:ext cx="1451808" cy="118160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75D2C1-532B-F8E7-FBEB-B4C28D21D07C}"/>
              </a:ext>
            </a:extLst>
          </p:cNvPr>
          <p:cNvCxnSpPr>
            <a:stCxn id="2" idx="6"/>
            <a:endCxn id="12" idx="1"/>
          </p:cNvCxnSpPr>
          <p:nvPr/>
        </p:nvCxnSpPr>
        <p:spPr>
          <a:xfrm>
            <a:off x="3151573" y="825623"/>
            <a:ext cx="1451807" cy="268636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C1D6A04-077A-C6A6-A088-783D38A85902}"/>
              </a:ext>
            </a:extLst>
          </p:cNvPr>
          <p:cNvCxnSpPr>
            <a:stCxn id="3" idx="6"/>
            <a:endCxn id="8" idx="2"/>
          </p:cNvCxnSpPr>
          <p:nvPr/>
        </p:nvCxnSpPr>
        <p:spPr>
          <a:xfrm flipV="1">
            <a:off x="3151572" y="827103"/>
            <a:ext cx="1421908" cy="62143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3483ADB-0153-1081-00A6-DD9CFB23C96C}"/>
              </a:ext>
            </a:extLst>
          </p:cNvPr>
          <p:cNvCxnSpPr>
            <a:stCxn id="3" idx="6"/>
            <a:endCxn id="10" idx="0"/>
          </p:cNvCxnSpPr>
          <p:nvPr/>
        </p:nvCxnSpPr>
        <p:spPr>
          <a:xfrm>
            <a:off x="3151572" y="1448540"/>
            <a:ext cx="1451809" cy="55868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7DB257E-25F8-526A-9776-E3CE4AB408B9}"/>
              </a:ext>
            </a:extLst>
          </p:cNvPr>
          <p:cNvCxnSpPr>
            <a:stCxn id="3" idx="6"/>
            <a:endCxn id="13" idx="1"/>
          </p:cNvCxnSpPr>
          <p:nvPr/>
        </p:nvCxnSpPr>
        <p:spPr>
          <a:xfrm>
            <a:off x="3151572" y="1448540"/>
            <a:ext cx="1451808" cy="28158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E0AB34D-7319-5D5E-11C9-8418B3DA227B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3151572" y="1450020"/>
            <a:ext cx="1421907" cy="63105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DA3FCFE-41AF-265D-C63C-D0039BD87706}"/>
              </a:ext>
            </a:extLst>
          </p:cNvPr>
          <p:cNvCxnSpPr>
            <a:stCxn id="4" idx="7"/>
            <a:endCxn id="11" idx="1"/>
          </p:cNvCxnSpPr>
          <p:nvPr/>
        </p:nvCxnSpPr>
        <p:spPr>
          <a:xfrm>
            <a:off x="3121670" y="2005745"/>
            <a:ext cx="1481710" cy="75386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7DBA42F-346B-6837-B04C-7493ACB0A905}"/>
              </a:ext>
            </a:extLst>
          </p:cNvPr>
          <p:cNvCxnSpPr>
            <a:stCxn id="5" idx="6"/>
            <a:endCxn id="10" idx="1"/>
          </p:cNvCxnSpPr>
          <p:nvPr/>
        </p:nvCxnSpPr>
        <p:spPr>
          <a:xfrm flipV="1">
            <a:off x="3151571" y="2007225"/>
            <a:ext cx="1451810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F95A259-CB64-12FC-BFA8-4BE56A5D0792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151571" y="2833456"/>
            <a:ext cx="1451809" cy="67853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BE3B74D-893E-F7AC-D097-B1118ADF0E28}"/>
              </a:ext>
            </a:extLst>
          </p:cNvPr>
          <p:cNvCxnSpPr>
            <a:stCxn id="5" idx="6"/>
            <a:endCxn id="13" idx="1"/>
          </p:cNvCxnSpPr>
          <p:nvPr/>
        </p:nvCxnSpPr>
        <p:spPr>
          <a:xfrm>
            <a:off x="3151571" y="2833456"/>
            <a:ext cx="1451809" cy="143091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1E023E5-E704-6F26-664D-F4436DA68C08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151571" y="1450020"/>
            <a:ext cx="1421908" cy="213581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42BB309-74F5-9E82-1F6C-DDC482F5A3EF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3151571" y="2759607"/>
            <a:ext cx="1451809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DD269BE-1709-F9B0-7EEA-44F98663F014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151571" y="1450020"/>
            <a:ext cx="1421908" cy="28882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EADFF7E-D09A-DA3D-79D4-A14763F84B9D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3151571" y="2834936"/>
            <a:ext cx="1421907" cy="150328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5728060-C033-57EB-FF2C-ADD2307E7394}"/>
              </a:ext>
            </a:extLst>
          </p:cNvPr>
          <p:cNvSpPr txBox="1"/>
          <p:nvPr/>
        </p:nvSpPr>
        <p:spPr>
          <a:xfrm>
            <a:off x="2457450" y="64095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32D8A5C-FBCF-10A8-5575-D021993A7337}"/>
              </a:ext>
            </a:extLst>
          </p:cNvPr>
          <p:cNvSpPr txBox="1"/>
          <p:nvPr/>
        </p:nvSpPr>
        <p:spPr>
          <a:xfrm>
            <a:off x="2450841" y="12638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20E7960-3C33-C5BF-4D5B-CD281CAF4100}"/>
              </a:ext>
            </a:extLst>
          </p:cNvPr>
          <p:cNvSpPr txBox="1"/>
          <p:nvPr/>
        </p:nvSpPr>
        <p:spPr>
          <a:xfrm>
            <a:off x="2487890" y="189640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E091882-C329-D070-972E-220E8D653385}"/>
              </a:ext>
            </a:extLst>
          </p:cNvPr>
          <p:cNvSpPr txBox="1"/>
          <p:nvPr/>
        </p:nvSpPr>
        <p:spPr>
          <a:xfrm>
            <a:off x="2457450" y="26487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u4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9106E05-9B69-1FA5-3D46-C394D8899E0A}"/>
              </a:ext>
            </a:extLst>
          </p:cNvPr>
          <p:cNvSpPr txBox="1"/>
          <p:nvPr/>
        </p:nvSpPr>
        <p:spPr>
          <a:xfrm>
            <a:off x="2489665" y="3429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u5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88EEC03-497F-A556-5AE4-5705CAE2E0BD}"/>
              </a:ext>
            </a:extLst>
          </p:cNvPr>
          <p:cNvSpPr txBox="1"/>
          <p:nvPr/>
        </p:nvSpPr>
        <p:spPr>
          <a:xfrm>
            <a:off x="2501873" y="420028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u6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30DF40-3607-FECA-4C72-C3EFE2043D41}"/>
              </a:ext>
            </a:extLst>
          </p:cNvPr>
          <p:cNvSpPr txBox="1"/>
          <p:nvPr/>
        </p:nvSpPr>
        <p:spPr>
          <a:xfrm>
            <a:off x="4924425" y="6409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8635B3-64A2-B464-7B1C-AB18935330C8}"/>
              </a:ext>
            </a:extLst>
          </p:cNvPr>
          <p:cNvSpPr txBox="1"/>
          <p:nvPr/>
        </p:nvSpPr>
        <p:spPr>
          <a:xfrm>
            <a:off x="4924425" y="127034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44CCA8-806B-AEB3-14F7-2B542B8CD9DF}"/>
              </a:ext>
            </a:extLst>
          </p:cNvPr>
          <p:cNvSpPr txBox="1"/>
          <p:nvPr/>
        </p:nvSpPr>
        <p:spPr>
          <a:xfrm>
            <a:off x="4924425" y="192193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B164B6F-79F8-8DEA-64E0-3A42DDB3523E}"/>
              </a:ext>
            </a:extLst>
          </p:cNvPr>
          <p:cNvSpPr txBox="1"/>
          <p:nvPr/>
        </p:nvSpPr>
        <p:spPr>
          <a:xfrm>
            <a:off x="4909696" y="264879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v4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399A336-8F0E-7BAC-2997-4740EC8F504B}"/>
              </a:ext>
            </a:extLst>
          </p:cNvPr>
          <p:cNvSpPr txBox="1"/>
          <p:nvPr/>
        </p:nvSpPr>
        <p:spPr>
          <a:xfrm>
            <a:off x="4924425" y="337564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v5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D54B257-5E44-17CE-8C7B-96BDF1674260}"/>
              </a:ext>
            </a:extLst>
          </p:cNvPr>
          <p:cNvSpPr txBox="1"/>
          <p:nvPr/>
        </p:nvSpPr>
        <p:spPr>
          <a:xfrm>
            <a:off x="4924425" y="410250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v6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3058992-6860-5129-E954-B85334DEE505}"/>
              </a:ext>
            </a:extLst>
          </p:cNvPr>
          <p:cNvSpPr txBox="1"/>
          <p:nvPr/>
        </p:nvSpPr>
        <p:spPr>
          <a:xfrm>
            <a:off x="4909696" y="504576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v7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78BFD1C-FCE6-0024-FBD7-81C288362A43}"/>
              </a:ext>
            </a:extLst>
          </p:cNvPr>
          <p:cNvCxnSpPr>
            <a:stCxn id="4" idx="7"/>
            <a:endCxn id="14" idx="2"/>
          </p:cNvCxnSpPr>
          <p:nvPr/>
        </p:nvCxnSpPr>
        <p:spPr>
          <a:xfrm>
            <a:off x="3121670" y="2005745"/>
            <a:ext cx="1451808" cy="322468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53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0B7466D-051C-D71A-7C18-2230DB4BE753}"/>
              </a:ext>
            </a:extLst>
          </p:cNvPr>
          <p:cNvSpPr/>
          <p:nvPr/>
        </p:nvSpPr>
        <p:spPr>
          <a:xfrm>
            <a:off x="2947386" y="71909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7F8F43B-9E2A-2EC2-19C9-CB095AAB0E92}"/>
              </a:ext>
            </a:extLst>
          </p:cNvPr>
          <p:cNvSpPr/>
          <p:nvPr/>
        </p:nvSpPr>
        <p:spPr>
          <a:xfrm>
            <a:off x="2947385" y="134200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CB4876-0C30-6E89-EC64-4CC52DCF80CF}"/>
              </a:ext>
            </a:extLst>
          </p:cNvPr>
          <p:cNvSpPr/>
          <p:nvPr/>
        </p:nvSpPr>
        <p:spPr>
          <a:xfrm>
            <a:off x="2947385" y="197454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415389-5822-D01B-4AEE-D3BEE5B62A49}"/>
              </a:ext>
            </a:extLst>
          </p:cNvPr>
          <p:cNvSpPr/>
          <p:nvPr/>
        </p:nvSpPr>
        <p:spPr>
          <a:xfrm>
            <a:off x="2947384" y="272692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42D096-0905-5270-5F15-7752FF357353}"/>
              </a:ext>
            </a:extLst>
          </p:cNvPr>
          <p:cNvSpPr/>
          <p:nvPr/>
        </p:nvSpPr>
        <p:spPr>
          <a:xfrm>
            <a:off x="2947384" y="347930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C2BF68-1961-BE7E-B88D-D25ACCC3F13B}"/>
              </a:ext>
            </a:extLst>
          </p:cNvPr>
          <p:cNvSpPr/>
          <p:nvPr/>
        </p:nvSpPr>
        <p:spPr>
          <a:xfrm>
            <a:off x="2947384" y="42316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BD8C0A-796B-4166-355C-D2578F30A364}"/>
              </a:ext>
            </a:extLst>
          </p:cNvPr>
          <p:cNvSpPr/>
          <p:nvPr/>
        </p:nvSpPr>
        <p:spPr>
          <a:xfrm>
            <a:off x="4573480" y="72057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DE9813-C3B9-6512-8D3B-773BDF5DA992}"/>
              </a:ext>
            </a:extLst>
          </p:cNvPr>
          <p:cNvSpPr/>
          <p:nvPr/>
        </p:nvSpPr>
        <p:spPr>
          <a:xfrm>
            <a:off x="4573479" y="13434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0DA91FF-5FDC-0FCE-2659-448DE175159F}"/>
              </a:ext>
            </a:extLst>
          </p:cNvPr>
          <p:cNvSpPr/>
          <p:nvPr/>
        </p:nvSpPr>
        <p:spPr>
          <a:xfrm>
            <a:off x="4573479" y="197602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37DC20-889F-C0D6-FDF2-4127BB48962B}"/>
              </a:ext>
            </a:extLst>
          </p:cNvPr>
          <p:cNvSpPr/>
          <p:nvPr/>
        </p:nvSpPr>
        <p:spPr>
          <a:xfrm>
            <a:off x="4573478" y="272840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EA5C497-C8F8-EE0E-5695-D4789061863D}"/>
              </a:ext>
            </a:extLst>
          </p:cNvPr>
          <p:cNvSpPr/>
          <p:nvPr/>
        </p:nvSpPr>
        <p:spPr>
          <a:xfrm>
            <a:off x="4573478" y="348078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303CE5A-2106-FCB2-FEC4-75F094CD037C}"/>
              </a:ext>
            </a:extLst>
          </p:cNvPr>
          <p:cNvSpPr/>
          <p:nvPr/>
        </p:nvSpPr>
        <p:spPr>
          <a:xfrm>
            <a:off x="4573478" y="423316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8D8534-8773-91CC-065B-F56C68FAA370}"/>
              </a:ext>
            </a:extLst>
          </p:cNvPr>
          <p:cNvSpPr/>
          <p:nvPr/>
        </p:nvSpPr>
        <p:spPr>
          <a:xfrm>
            <a:off x="4573478" y="5123895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767F3C-A01F-C8D7-0383-616B734E0192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3151573" y="825623"/>
            <a:ext cx="1421906" cy="6243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B9FFA1-877D-7B7B-5D1E-DC9918B54D5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3151573" y="825623"/>
            <a:ext cx="1451808" cy="118160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75D2C1-532B-F8E7-FBEB-B4C28D21D07C}"/>
              </a:ext>
            </a:extLst>
          </p:cNvPr>
          <p:cNvCxnSpPr>
            <a:stCxn id="2" idx="6"/>
            <a:endCxn id="12" idx="1"/>
          </p:cNvCxnSpPr>
          <p:nvPr/>
        </p:nvCxnSpPr>
        <p:spPr>
          <a:xfrm>
            <a:off x="3151573" y="825623"/>
            <a:ext cx="1451807" cy="268636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C1D6A04-077A-C6A6-A088-783D38A85902}"/>
              </a:ext>
            </a:extLst>
          </p:cNvPr>
          <p:cNvCxnSpPr>
            <a:stCxn id="3" idx="6"/>
            <a:endCxn id="8" idx="2"/>
          </p:cNvCxnSpPr>
          <p:nvPr/>
        </p:nvCxnSpPr>
        <p:spPr>
          <a:xfrm flipV="1">
            <a:off x="3151572" y="827103"/>
            <a:ext cx="1421908" cy="62143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3483ADB-0153-1081-00A6-DD9CFB23C96C}"/>
              </a:ext>
            </a:extLst>
          </p:cNvPr>
          <p:cNvCxnSpPr>
            <a:stCxn id="3" idx="6"/>
            <a:endCxn id="10" idx="0"/>
          </p:cNvCxnSpPr>
          <p:nvPr/>
        </p:nvCxnSpPr>
        <p:spPr>
          <a:xfrm>
            <a:off x="3151572" y="1448540"/>
            <a:ext cx="1451809" cy="55868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7DB257E-25F8-526A-9776-E3CE4AB408B9}"/>
              </a:ext>
            </a:extLst>
          </p:cNvPr>
          <p:cNvCxnSpPr>
            <a:stCxn id="3" idx="6"/>
            <a:endCxn id="13" idx="1"/>
          </p:cNvCxnSpPr>
          <p:nvPr/>
        </p:nvCxnSpPr>
        <p:spPr>
          <a:xfrm>
            <a:off x="3151572" y="1448540"/>
            <a:ext cx="1451808" cy="281583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E0AB34D-7319-5D5E-11C9-8418B3DA227B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3151572" y="1450020"/>
            <a:ext cx="1421907" cy="63105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DA3FCFE-41AF-265D-C63C-D0039BD87706}"/>
              </a:ext>
            </a:extLst>
          </p:cNvPr>
          <p:cNvCxnSpPr>
            <a:stCxn id="4" idx="7"/>
            <a:endCxn id="11" idx="1"/>
          </p:cNvCxnSpPr>
          <p:nvPr/>
        </p:nvCxnSpPr>
        <p:spPr>
          <a:xfrm>
            <a:off x="3121670" y="2005745"/>
            <a:ext cx="1481710" cy="75386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7DBA42F-346B-6837-B04C-7493ACB0A905}"/>
              </a:ext>
            </a:extLst>
          </p:cNvPr>
          <p:cNvCxnSpPr>
            <a:stCxn id="5" idx="6"/>
            <a:endCxn id="10" idx="1"/>
          </p:cNvCxnSpPr>
          <p:nvPr/>
        </p:nvCxnSpPr>
        <p:spPr>
          <a:xfrm flipV="1">
            <a:off x="3151571" y="2007225"/>
            <a:ext cx="1451810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F95A259-CB64-12FC-BFA8-4BE56A5D0792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151571" y="2833456"/>
            <a:ext cx="1451809" cy="67853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BE3B74D-893E-F7AC-D097-B1118ADF0E28}"/>
              </a:ext>
            </a:extLst>
          </p:cNvPr>
          <p:cNvCxnSpPr>
            <a:stCxn id="5" idx="6"/>
            <a:endCxn id="13" idx="1"/>
          </p:cNvCxnSpPr>
          <p:nvPr/>
        </p:nvCxnSpPr>
        <p:spPr>
          <a:xfrm>
            <a:off x="3151571" y="2833456"/>
            <a:ext cx="1451809" cy="143091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1E023E5-E704-6F26-664D-F4436DA68C08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151571" y="1450020"/>
            <a:ext cx="1421908" cy="213581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42BB309-74F5-9E82-1F6C-DDC482F5A3EF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3151571" y="2759607"/>
            <a:ext cx="1451809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DD269BE-1709-F9B0-7EEA-44F98663F014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151571" y="1450020"/>
            <a:ext cx="1421908" cy="28882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EADFF7E-D09A-DA3D-79D4-A14763F84B9D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3151571" y="2834936"/>
            <a:ext cx="1421907" cy="150328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5728060-C033-57EB-FF2C-ADD2307E7394}"/>
              </a:ext>
            </a:extLst>
          </p:cNvPr>
          <p:cNvSpPr txBox="1"/>
          <p:nvPr/>
        </p:nvSpPr>
        <p:spPr>
          <a:xfrm>
            <a:off x="2457450" y="64095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32D8A5C-FBCF-10A8-5575-D021993A7337}"/>
              </a:ext>
            </a:extLst>
          </p:cNvPr>
          <p:cNvSpPr txBox="1"/>
          <p:nvPr/>
        </p:nvSpPr>
        <p:spPr>
          <a:xfrm>
            <a:off x="2450841" y="12638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20E7960-3C33-C5BF-4D5B-CD281CAF4100}"/>
              </a:ext>
            </a:extLst>
          </p:cNvPr>
          <p:cNvSpPr txBox="1"/>
          <p:nvPr/>
        </p:nvSpPr>
        <p:spPr>
          <a:xfrm>
            <a:off x="2487890" y="189640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E091882-C329-D070-972E-220E8D653385}"/>
              </a:ext>
            </a:extLst>
          </p:cNvPr>
          <p:cNvSpPr txBox="1"/>
          <p:nvPr/>
        </p:nvSpPr>
        <p:spPr>
          <a:xfrm>
            <a:off x="2457450" y="26487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u4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9106E05-9B69-1FA5-3D46-C394D8899E0A}"/>
              </a:ext>
            </a:extLst>
          </p:cNvPr>
          <p:cNvSpPr txBox="1"/>
          <p:nvPr/>
        </p:nvSpPr>
        <p:spPr>
          <a:xfrm>
            <a:off x="2489665" y="3429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u5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88EEC03-497F-A556-5AE4-5705CAE2E0BD}"/>
              </a:ext>
            </a:extLst>
          </p:cNvPr>
          <p:cNvSpPr txBox="1"/>
          <p:nvPr/>
        </p:nvSpPr>
        <p:spPr>
          <a:xfrm>
            <a:off x="2501873" y="420028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u6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30DF40-3607-FECA-4C72-C3EFE2043D41}"/>
              </a:ext>
            </a:extLst>
          </p:cNvPr>
          <p:cNvSpPr txBox="1"/>
          <p:nvPr/>
        </p:nvSpPr>
        <p:spPr>
          <a:xfrm>
            <a:off x="4924425" y="6409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8635B3-64A2-B464-7B1C-AB18935330C8}"/>
              </a:ext>
            </a:extLst>
          </p:cNvPr>
          <p:cNvSpPr txBox="1"/>
          <p:nvPr/>
        </p:nvSpPr>
        <p:spPr>
          <a:xfrm>
            <a:off x="4924425" y="127034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44CCA8-806B-AEB3-14F7-2B542B8CD9DF}"/>
              </a:ext>
            </a:extLst>
          </p:cNvPr>
          <p:cNvSpPr txBox="1"/>
          <p:nvPr/>
        </p:nvSpPr>
        <p:spPr>
          <a:xfrm>
            <a:off x="4924425" y="192193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B164B6F-79F8-8DEA-64E0-3A42DDB3523E}"/>
              </a:ext>
            </a:extLst>
          </p:cNvPr>
          <p:cNvSpPr txBox="1"/>
          <p:nvPr/>
        </p:nvSpPr>
        <p:spPr>
          <a:xfrm>
            <a:off x="4909696" y="264879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v4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399A336-8F0E-7BAC-2997-4740EC8F504B}"/>
              </a:ext>
            </a:extLst>
          </p:cNvPr>
          <p:cNvSpPr txBox="1"/>
          <p:nvPr/>
        </p:nvSpPr>
        <p:spPr>
          <a:xfrm>
            <a:off x="4924425" y="337564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v5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D54B257-5E44-17CE-8C7B-96BDF1674260}"/>
              </a:ext>
            </a:extLst>
          </p:cNvPr>
          <p:cNvSpPr txBox="1"/>
          <p:nvPr/>
        </p:nvSpPr>
        <p:spPr>
          <a:xfrm>
            <a:off x="4924425" y="410250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v6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3058992-6860-5129-E954-B85334DEE505}"/>
              </a:ext>
            </a:extLst>
          </p:cNvPr>
          <p:cNvSpPr txBox="1"/>
          <p:nvPr/>
        </p:nvSpPr>
        <p:spPr>
          <a:xfrm>
            <a:off x="4909696" y="504576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v7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78BFD1C-FCE6-0024-FBD7-81C288362A43}"/>
              </a:ext>
            </a:extLst>
          </p:cNvPr>
          <p:cNvCxnSpPr>
            <a:stCxn id="4" idx="7"/>
            <a:endCxn id="14" idx="2"/>
          </p:cNvCxnSpPr>
          <p:nvPr/>
        </p:nvCxnSpPr>
        <p:spPr>
          <a:xfrm>
            <a:off x="3121670" y="2005745"/>
            <a:ext cx="1451808" cy="322468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0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0B7466D-051C-D71A-7C18-2230DB4BE753}"/>
              </a:ext>
            </a:extLst>
          </p:cNvPr>
          <p:cNvSpPr/>
          <p:nvPr/>
        </p:nvSpPr>
        <p:spPr>
          <a:xfrm>
            <a:off x="2947386" y="71909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7F8F43B-9E2A-2EC2-19C9-CB095AAB0E92}"/>
              </a:ext>
            </a:extLst>
          </p:cNvPr>
          <p:cNvSpPr/>
          <p:nvPr/>
        </p:nvSpPr>
        <p:spPr>
          <a:xfrm>
            <a:off x="2947385" y="134200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CB4876-0C30-6E89-EC64-4CC52DCF80CF}"/>
              </a:ext>
            </a:extLst>
          </p:cNvPr>
          <p:cNvSpPr/>
          <p:nvPr/>
        </p:nvSpPr>
        <p:spPr>
          <a:xfrm>
            <a:off x="2947385" y="197454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415389-5822-D01B-4AEE-D3BEE5B62A49}"/>
              </a:ext>
            </a:extLst>
          </p:cNvPr>
          <p:cNvSpPr/>
          <p:nvPr/>
        </p:nvSpPr>
        <p:spPr>
          <a:xfrm>
            <a:off x="2947384" y="272692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42D096-0905-5270-5F15-7752FF357353}"/>
              </a:ext>
            </a:extLst>
          </p:cNvPr>
          <p:cNvSpPr/>
          <p:nvPr/>
        </p:nvSpPr>
        <p:spPr>
          <a:xfrm>
            <a:off x="2947384" y="347930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C2BF68-1961-BE7E-B88D-D25ACCC3F13B}"/>
              </a:ext>
            </a:extLst>
          </p:cNvPr>
          <p:cNvSpPr/>
          <p:nvPr/>
        </p:nvSpPr>
        <p:spPr>
          <a:xfrm>
            <a:off x="2947384" y="42316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BD8C0A-796B-4166-355C-D2578F30A364}"/>
              </a:ext>
            </a:extLst>
          </p:cNvPr>
          <p:cNvSpPr/>
          <p:nvPr/>
        </p:nvSpPr>
        <p:spPr>
          <a:xfrm>
            <a:off x="4573480" y="72057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DE9813-C3B9-6512-8D3B-773BDF5DA992}"/>
              </a:ext>
            </a:extLst>
          </p:cNvPr>
          <p:cNvSpPr/>
          <p:nvPr/>
        </p:nvSpPr>
        <p:spPr>
          <a:xfrm>
            <a:off x="4573479" y="13434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0DA91FF-5FDC-0FCE-2659-448DE175159F}"/>
              </a:ext>
            </a:extLst>
          </p:cNvPr>
          <p:cNvSpPr/>
          <p:nvPr/>
        </p:nvSpPr>
        <p:spPr>
          <a:xfrm>
            <a:off x="4573479" y="197602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37DC20-889F-C0D6-FDF2-4127BB48962B}"/>
              </a:ext>
            </a:extLst>
          </p:cNvPr>
          <p:cNvSpPr/>
          <p:nvPr/>
        </p:nvSpPr>
        <p:spPr>
          <a:xfrm>
            <a:off x="4573478" y="272840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EA5C497-C8F8-EE0E-5695-D4789061863D}"/>
              </a:ext>
            </a:extLst>
          </p:cNvPr>
          <p:cNvSpPr/>
          <p:nvPr/>
        </p:nvSpPr>
        <p:spPr>
          <a:xfrm>
            <a:off x="4573478" y="348078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303CE5A-2106-FCB2-FEC4-75F094CD037C}"/>
              </a:ext>
            </a:extLst>
          </p:cNvPr>
          <p:cNvSpPr/>
          <p:nvPr/>
        </p:nvSpPr>
        <p:spPr>
          <a:xfrm>
            <a:off x="4573478" y="423316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8D8534-8773-91CC-065B-F56C68FAA370}"/>
              </a:ext>
            </a:extLst>
          </p:cNvPr>
          <p:cNvSpPr/>
          <p:nvPr/>
        </p:nvSpPr>
        <p:spPr>
          <a:xfrm>
            <a:off x="4573478" y="5123895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767F3C-A01F-C8D7-0383-616B734E0192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3151573" y="825623"/>
            <a:ext cx="1421906" cy="6243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B9FFA1-877D-7B7B-5D1E-DC9918B54D5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3151573" y="825623"/>
            <a:ext cx="1451808" cy="118160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75D2C1-532B-F8E7-FBEB-B4C28D21D07C}"/>
              </a:ext>
            </a:extLst>
          </p:cNvPr>
          <p:cNvCxnSpPr>
            <a:stCxn id="2" idx="6"/>
            <a:endCxn id="12" idx="1"/>
          </p:cNvCxnSpPr>
          <p:nvPr/>
        </p:nvCxnSpPr>
        <p:spPr>
          <a:xfrm>
            <a:off x="3151573" y="825623"/>
            <a:ext cx="1451807" cy="268636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C1D6A04-077A-C6A6-A088-783D38A85902}"/>
              </a:ext>
            </a:extLst>
          </p:cNvPr>
          <p:cNvCxnSpPr>
            <a:stCxn id="3" idx="6"/>
            <a:endCxn id="8" idx="2"/>
          </p:cNvCxnSpPr>
          <p:nvPr/>
        </p:nvCxnSpPr>
        <p:spPr>
          <a:xfrm flipV="1">
            <a:off x="3151572" y="827103"/>
            <a:ext cx="1421908" cy="62143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3483ADB-0153-1081-00A6-DD9CFB23C96C}"/>
              </a:ext>
            </a:extLst>
          </p:cNvPr>
          <p:cNvCxnSpPr>
            <a:stCxn id="3" idx="6"/>
            <a:endCxn id="10" idx="0"/>
          </p:cNvCxnSpPr>
          <p:nvPr/>
        </p:nvCxnSpPr>
        <p:spPr>
          <a:xfrm>
            <a:off x="3151572" y="1448540"/>
            <a:ext cx="1451809" cy="55868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7DB257E-25F8-526A-9776-E3CE4AB408B9}"/>
              </a:ext>
            </a:extLst>
          </p:cNvPr>
          <p:cNvCxnSpPr>
            <a:stCxn id="3" idx="6"/>
            <a:endCxn id="13" idx="1"/>
          </p:cNvCxnSpPr>
          <p:nvPr/>
        </p:nvCxnSpPr>
        <p:spPr>
          <a:xfrm>
            <a:off x="3151572" y="1448540"/>
            <a:ext cx="1451808" cy="281583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E0AB34D-7319-5D5E-11C9-8418B3DA227B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3151572" y="1450020"/>
            <a:ext cx="1421907" cy="63105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DA3FCFE-41AF-265D-C63C-D0039BD87706}"/>
              </a:ext>
            </a:extLst>
          </p:cNvPr>
          <p:cNvCxnSpPr>
            <a:stCxn id="4" idx="7"/>
            <a:endCxn id="11" idx="1"/>
          </p:cNvCxnSpPr>
          <p:nvPr/>
        </p:nvCxnSpPr>
        <p:spPr>
          <a:xfrm>
            <a:off x="3121670" y="2005745"/>
            <a:ext cx="1481710" cy="75386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7DBA42F-346B-6837-B04C-7493ACB0A905}"/>
              </a:ext>
            </a:extLst>
          </p:cNvPr>
          <p:cNvCxnSpPr>
            <a:stCxn id="5" idx="6"/>
            <a:endCxn id="10" idx="1"/>
          </p:cNvCxnSpPr>
          <p:nvPr/>
        </p:nvCxnSpPr>
        <p:spPr>
          <a:xfrm flipV="1">
            <a:off x="3151571" y="2007225"/>
            <a:ext cx="1451810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F95A259-CB64-12FC-BFA8-4BE56A5D0792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151571" y="2833456"/>
            <a:ext cx="1451809" cy="67853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BE3B74D-893E-F7AC-D097-B1118ADF0E28}"/>
              </a:ext>
            </a:extLst>
          </p:cNvPr>
          <p:cNvCxnSpPr>
            <a:stCxn id="5" idx="6"/>
            <a:endCxn id="13" idx="1"/>
          </p:cNvCxnSpPr>
          <p:nvPr/>
        </p:nvCxnSpPr>
        <p:spPr>
          <a:xfrm>
            <a:off x="3151571" y="2833456"/>
            <a:ext cx="1451809" cy="143091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1E023E5-E704-6F26-664D-F4436DA68C08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151571" y="1450020"/>
            <a:ext cx="1421908" cy="213581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42BB309-74F5-9E82-1F6C-DDC482F5A3EF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3151571" y="2759607"/>
            <a:ext cx="1451809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DD269BE-1709-F9B0-7EEA-44F98663F014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151571" y="1450020"/>
            <a:ext cx="1421908" cy="28882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EADFF7E-D09A-DA3D-79D4-A14763F84B9D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3151571" y="2834936"/>
            <a:ext cx="1421907" cy="15032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5728060-C033-57EB-FF2C-ADD2307E7394}"/>
              </a:ext>
            </a:extLst>
          </p:cNvPr>
          <p:cNvSpPr txBox="1"/>
          <p:nvPr/>
        </p:nvSpPr>
        <p:spPr>
          <a:xfrm>
            <a:off x="2457450" y="64095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32D8A5C-FBCF-10A8-5575-D021993A7337}"/>
              </a:ext>
            </a:extLst>
          </p:cNvPr>
          <p:cNvSpPr txBox="1"/>
          <p:nvPr/>
        </p:nvSpPr>
        <p:spPr>
          <a:xfrm>
            <a:off x="2450841" y="12638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20E7960-3C33-C5BF-4D5B-CD281CAF4100}"/>
              </a:ext>
            </a:extLst>
          </p:cNvPr>
          <p:cNvSpPr txBox="1"/>
          <p:nvPr/>
        </p:nvSpPr>
        <p:spPr>
          <a:xfrm>
            <a:off x="2487890" y="189640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E091882-C329-D070-972E-220E8D653385}"/>
              </a:ext>
            </a:extLst>
          </p:cNvPr>
          <p:cNvSpPr txBox="1"/>
          <p:nvPr/>
        </p:nvSpPr>
        <p:spPr>
          <a:xfrm>
            <a:off x="2457450" y="26487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u4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9106E05-9B69-1FA5-3D46-C394D8899E0A}"/>
              </a:ext>
            </a:extLst>
          </p:cNvPr>
          <p:cNvSpPr txBox="1"/>
          <p:nvPr/>
        </p:nvSpPr>
        <p:spPr>
          <a:xfrm>
            <a:off x="2489665" y="3429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u5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88EEC03-497F-A556-5AE4-5705CAE2E0BD}"/>
              </a:ext>
            </a:extLst>
          </p:cNvPr>
          <p:cNvSpPr txBox="1"/>
          <p:nvPr/>
        </p:nvSpPr>
        <p:spPr>
          <a:xfrm>
            <a:off x="2501873" y="420028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u6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30DF40-3607-FECA-4C72-C3EFE2043D41}"/>
              </a:ext>
            </a:extLst>
          </p:cNvPr>
          <p:cNvSpPr txBox="1"/>
          <p:nvPr/>
        </p:nvSpPr>
        <p:spPr>
          <a:xfrm>
            <a:off x="4924425" y="6409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8635B3-64A2-B464-7B1C-AB18935330C8}"/>
              </a:ext>
            </a:extLst>
          </p:cNvPr>
          <p:cNvSpPr txBox="1"/>
          <p:nvPr/>
        </p:nvSpPr>
        <p:spPr>
          <a:xfrm>
            <a:off x="4924425" y="127034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44CCA8-806B-AEB3-14F7-2B542B8CD9DF}"/>
              </a:ext>
            </a:extLst>
          </p:cNvPr>
          <p:cNvSpPr txBox="1"/>
          <p:nvPr/>
        </p:nvSpPr>
        <p:spPr>
          <a:xfrm>
            <a:off x="4924425" y="192193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B164B6F-79F8-8DEA-64E0-3A42DDB3523E}"/>
              </a:ext>
            </a:extLst>
          </p:cNvPr>
          <p:cNvSpPr txBox="1"/>
          <p:nvPr/>
        </p:nvSpPr>
        <p:spPr>
          <a:xfrm>
            <a:off x="4909696" y="264879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v4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399A336-8F0E-7BAC-2997-4740EC8F504B}"/>
              </a:ext>
            </a:extLst>
          </p:cNvPr>
          <p:cNvSpPr txBox="1"/>
          <p:nvPr/>
        </p:nvSpPr>
        <p:spPr>
          <a:xfrm>
            <a:off x="4924425" y="337564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v5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D54B257-5E44-17CE-8C7B-96BDF1674260}"/>
              </a:ext>
            </a:extLst>
          </p:cNvPr>
          <p:cNvSpPr txBox="1"/>
          <p:nvPr/>
        </p:nvSpPr>
        <p:spPr>
          <a:xfrm>
            <a:off x="4924425" y="410250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v6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3058992-6860-5129-E954-B85334DEE505}"/>
              </a:ext>
            </a:extLst>
          </p:cNvPr>
          <p:cNvSpPr txBox="1"/>
          <p:nvPr/>
        </p:nvSpPr>
        <p:spPr>
          <a:xfrm>
            <a:off x="4909696" y="504576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v7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78BFD1C-FCE6-0024-FBD7-81C288362A43}"/>
              </a:ext>
            </a:extLst>
          </p:cNvPr>
          <p:cNvCxnSpPr>
            <a:stCxn id="4" idx="7"/>
            <a:endCxn id="14" idx="2"/>
          </p:cNvCxnSpPr>
          <p:nvPr/>
        </p:nvCxnSpPr>
        <p:spPr>
          <a:xfrm>
            <a:off x="3121670" y="2005745"/>
            <a:ext cx="1451808" cy="322468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80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0B7466D-051C-D71A-7C18-2230DB4BE753}"/>
              </a:ext>
            </a:extLst>
          </p:cNvPr>
          <p:cNvSpPr/>
          <p:nvPr/>
        </p:nvSpPr>
        <p:spPr>
          <a:xfrm>
            <a:off x="2947386" y="71909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7F8F43B-9E2A-2EC2-19C9-CB095AAB0E92}"/>
              </a:ext>
            </a:extLst>
          </p:cNvPr>
          <p:cNvSpPr/>
          <p:nvPr/>
        </p:nvSpPr>
        <p:spPr>
          <a:xfrm>
            <a:off x="2947385" y="134200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CB4876-0C30-6E89-EC64-4CC52DCF80CF}"/>
              </a:ext>
            </a:extLst>
          </p:cNvPr>
          <p:cNvSpPr/>
          <p:nvPr/>
        </p:nvSpPr>
        <p:spPr>
          <a:xfrm>
            <a:off x="2947385" y="197454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415389-5822-D01B-4AEE-D3BEE5B62A49}"/>
              </a:ext>
            </a:extLst>
          </p:cNvPr>
          <p:cNvSpPr/>
          <p:nvPr/>
        </p:nvSpPr>
        <p:spPr>
          <a:xfrm>
            <a:off x="2947384" y="272692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42D096-0905-5270-5F15-7752FF357353}"/>
              </a:ext>
            </a:extLst>
          </p:cNvPr>
          <p:cNvSpPr/>
          <p:nvPr/>
        </p:nvSpPr>
        <p:spPr>
          <a:xfrm>
            <a:off x="2947384" y="347930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C2BF68-1961-BE7E-B88D-D25ACCC3F13B}"/>
              </a:ext>
            </a:extLst>
          </p:cNvPr>
          <p:cNvSpPr/>
          <p:nvPr/>
        </p:nvSpPr>
        <p:spPr>
          <a:xfrm>
            <a:off x="2947384" y="42316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BD8C0A-796B-4166-355C-D2578F30A364}"/>
              </a:ext>
            </a:extLst>
          </p:cNvPr>
          <p:cNvSpPr/>
          <p:nvPr/>
        </p:nvSpPr>
        <p:spPr>
          <a:xfrm>
            <a:off x="4573480" y="72057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DE9813-C3B9-6512-8D3B-773BDF5DA992}"/>
              </a:ext>
            </a:extLst>
          </p:cNvPr>
          <p:cNvSpPr/>
          <p:nvPr/>
        </p:nvSpPr>
        <p:spPr>
          <a:xfrm>
            <a:off x="4573479" y="13434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0DA91FF-5FDC-0FCE-2659-448DE175159F}"/>
              </a:ext>
            </a:extLst>
          </p:cNvPr>
          <p:cNvSpPr/>
          <p:nvPr/>
        </p:nvSpPr>
        <p:spPr>
          <a:xfrm>
            <a:off x="4573479" y="197602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37DC20-889F-C0D6-FDF2-4127BB48962B}"/>
              </a:ext>
            </a:extLst>
          </p:cNvPr>
          <p:cNvSpPr/>
          <p:nvPr/>
        </p:nvSpPr>
        <p:spPr>
          <a:xfrm>
            <a:off x="4573478" y="272840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EA5C497-C8F8-EE0E-5695-D4789061863D}"/>
              </a:ext>
            </a:extLst>
          </p:cNvPr>
          <p:cNvSpPr/>
          <p:nvPr/>
        </p:nvSpPr>
        <p:spPr>
          <a:xfrm>
            <a:off x="4573478" y="348078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303CE5A-2106-FCB2-FEC4-75F094CD037C}"/>
              </a:ext>
            </a:extLst>
          </p:cNvPr>
          <p:cNvSpPr/>
          <p:nvPr/>
        </p:nvSpPr>
        <p:spPr>
          <a:xfrm>
            <a:off x="4573478" y="423316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8D8534-8773-91CC-065B-F56C68FAA370}"/>
              </a:ext>
            </a:extLst>
          </p:cNvPr>
          <p:cNvSpPr/>
          <p:nvPr/>
        </p:nvSpPr>
        <p:spPr>
          <a:xfrm>
            <a:off x="4573478" y="5123895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767F3C-A01F-C8D7-0383-616B734E0192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3151573" y="825623"/>
            <a:ext cx="1421906" cy="6243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B9FFA1-877D-7B7B-5D1E-DC9918B54D5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3151573" y="825623"/>
            <a:ext cx="1451808" cy="118160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75D2C1-532B-F8E7-FBEB-B4C28D21D07C}"/>
              </a:ext>
            </a:extLst>
          </p:cNvPr>
          <p:cNvCxnSpPr>
            <a:stCxn id="2" idx="6"/>
            <a:endCxn id="12" idx="1"/>
          </p:cNvCxnSpPr>
          <p:nvPr/>
        </p:nvCxnSpPr>
        <p:spPr>
          <a:xfrm>
            <a:off x="3151573" y="825623"/>
            <a:ext cx="1451807" cy="268636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C1D6A04-077A-C6A6-A088-783D38A85902}"/>
              </a:ext>
            </a:extLst>
          </p:cNvPr>
          <p:cNvCxnSpPr>
            <a:stCxn id="3" idx="6"/>
            <a:endCxn id="8" idx="2"/>
          </p:cNvCxnSpPr>
          <p:nvPr/>
        </p:nvCxnSpPr>
        <p:spPr>
          <a:xfrm flipV="1">
            <a:off x="3151572" y="827103"/>
            <a:ext cx="1421908" cy="62143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3483ADB-0153-1081-00A6-DD9CFB23C96C}"/>
              </a:ext>
            </a:extLst>
          </p:cNvPr>
          <p:cNvCxnSpPr>
            <a:stCxn id="3" idx="6"/>
            <a:endCxn id="10" idx="0"/>
          </p:cNvCxnSpPr>
          <p:nvPr/>
        </p:nvCxnSpPr>
        <p:spPr>
          <a:xfrm>
            <a:off x="3151572" y="1448540"/>
            <a:ext cx="1451809" cy="55868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7DB257E-25F8-526A-9776-E3CE4AB408B9}"/>
              </a:ext>
            </a:extLst>
          </p:cNvPr>
          <p:cNvCxnSpPr>
            <a:stCxn id="3" idx="6"/>
            <a:endCxn id="13" idx="1"/>
          </p:cNvCxnSpPr>
          <p:nvPr/>
        </p:nvCxnSpPr>
        <p:spPr>
          <a:xfrm>
            <a:off x="3151572" y="1448540"/>
            <a:ext cx="1451808" cy="281583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E0AB34D-7319-5D5E-11C9-8418B3DA227B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3151572" y="1450020"/>
            <a:ext cx="1421907" cy="63105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DA3FCFE-41AF-265D-C63C-D0039BD87706}"/>
              </a:ext>
            </a:extLst>
          </p:cNvPr>
          <p:cNvCxnSpPr>
            <a:stCxn id="4" idx="7"/>
            <a:endCxn id="11" idx="1"/>
          </p:cNvCxnSpPr>
          <p:nvPr/>
        </p:nvCxnSpPr>
        <p:spPr>
          <a:xfrm>
            <a:off x="3121670" y="2005745"/>
            <a:ext cx="1481710" cy="7538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7DBA42F-346B-6837-B04C-7493ACB0A905}"/>
              </a:ext>
            </a:extLst>
          </p:cNvPr>
          <p:cNvCxnSpPr>
            <a:stCxn id="5" idx="6"/>
            <a:endCxn id="10" idx="1"/>
          </p:cNvCxnSpPr>
          <p:nvPr/>
        </p:nvCxnSpPr>
        <p:spPr>
          <a:xfrm flipV="1">
            <a:off x="3151571" y="2007225"/>
            <a:ext cx="1451810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F95A259-CB64-12FC-BFA8-4BE56A5D0792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151571" y="2833456"/>
            <a:ext cx="1451809" cy="67853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BE3B74D-893E-F7AC-D097-B1118ADF0E28}"/>
              </a:ext>
            </a:extLst>
          </p:cNvPr>
          <p:cNvCxnSpPr>
            <a:stCxn id="5" idx="6"/>
            <a:endCxn id="13" idx="1"/>
          </p:cNvCxnSpPr>
          <p:nvPr/>
        </p:nvCxnSpPr>
        <p:spPr>
          <a:xfrm>
            <a:off x="3151571" y="2833456"/>
            <a:ext cx="1451809" cy="143091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1E023E5-E704-6F26-664D-F4436DA68C08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151571" y="1450020"/>
            <a:ext cx="1421908" cy="213581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42BB309-74F5-9E82-1F6C-DDC482F5A3EF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3151571" y="2759607"/>
            <a:ext cx="1451809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DD269BE-1709-F9B0-7EEA-44F98663F014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151571" y="1450020"/>
            <a:ext cx="1421908" cy="28882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EADFF7E-D09A-DA3D-79D4-A14763F84B9D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3151571" y="2834936"/>
            <a:ext cx="1421907" cy="15032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5728060-C033-57EB-FF2C-ADD2307E7394}"/>
              </a:ext>
            </a:extLst>
          </p:cNvPr>
          <p:cNvSpPr txBox="1"/>
          <p:nvPr/>
        </p:nvSpPr>
        <p:spPr>
          <a:xfrm>
            <a:off x="2457450" y="64095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32D8A5C-FBCF-10A8-5575-D021993A7337}"/>
              </a:ext>
            </a:extLst>
          </p:cNvPr>
          <p:cNvSpPr txBox="1"/>
          <p:nvPr/>
        </p:nvSpPr>
        <p:spPr>
          <a:xfrm>
            <a:off x="2450841" y="12638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20E7960-3C33-C5BF-4D5B-CD281CAF4100}"/>
              </a:ext>
            </a:extLst>
          </p:cNvPr>
          <p:cNvSpPr txBox="1"/>
          <p:nvPr/>
        </p:nvSpPr>
        <p:spPr>
          <a:xfrm>
            <a:off x="2487890" y="189640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E091882-C329-D070-972E-220E8D653385}"/>
              </a:ext>
            </a:extLst>
          </p:cNvPr>
          <p:cNvSpPr txBox="1"/>
          <p:nvPr/>
        </p:nvSpPr>
        <p:spPr>
          <a:xfrm>
            <a:off x="2457450" y="26487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u4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9106E05-9B69-1FA5-3D46-C394D8899E0A}"/>
              </a:ext>
            </a:extLst>
          </p:cNvPr>
          <p:cNvSpPr txBox="1"/>
          <p:nvPr/>
        </p:nvSpPr>
        <p:spPr>
          <a:xfrm>
            <a:off x="2489665" y="3429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u5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88EEC03-497F-A556-5AE4-5705CAE2E0BD}"/>
              </a:ext>
            </a:extLst>
          </p:cNvPr>
          <p:cNvSpPr txBox="1"/>
          <p:nvPr/>
        </p:nvSpPr>
        <p:spPr>
          <a:xfrm>
            <a:off x="2501873" y="420028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u6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30DF40-3607-FECA-4C72-C3EFE2043D41}"/>
              </a:ext>
            </a:extLst>
          </p:cNvPr>
          <p:cNvSpPr txBox="1"/>
          <p:nvPr/>
        </p:nvSpPr>
        <p:spPr>
          <a:xfrm>
            <a:off x="4924425" y="6409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8635B3-64A2-B464-7B1C-AB18935330C8}"/>
              </a:ext>
            </a:extLst>
          </p:cNvPr>
          <p:cNvSpPr txBox="1"/>
          <p:nvPr/>
        </p:nvSpPr>
        <p:spPr>
          <a:xfrm>
            <a:off x="4924425" y="127034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44CCA8-806B-AEB3-14F7-2B542B8CD9DF}"/>
              </a:ext>
            </a:extLst>
          </p:cNvPr>
          <p:cNvSpPr txBox="1"/>
          <p:nvPr/>
        </p:nvSpPr>
        <p:spPr>
          <a:xfrm>
            <a:off x="4924425" y="192193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B164B6F-79F8-8DEA-64E0-3A42DDB3523E}"/>
              </a:ext>
            </a:extLst>
          </p:cNvPr>
          <p:cNvSpPr txBox="1"/>
          <p:nvPr/>
        </p:nvSpPr>
        <p:spPr>
          <a:xfrm>
            <a:off x="4909696" y="264879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v4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399A336-8F0E-7BAC-2997-4740EC8F504B}"/>
              </a:ext>
            </a:extLst>
          </p:cNvPr>
          <p:cNvSpPr txBox="1"/>
          <p:nvPr/>
        </p:nvSpPr>
        <p:spPr>
          <a:xfrm>
            <a:off x="4924425" y="337564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v5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D54B257-5E44-17CE-8C7B-96BDF1674260}"/>
              </a:ext>
            </a:extLst>
          </p:cNvPr>
          <p:cNvSpPr txBox="1"/>
          <p:nvPr/>
        </p:nvSpPr>
        <p:spPr>
          <a:xfrm>
            <a:off x="4924425" y="410250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v6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3058992-6860-5129-E954-B85334DEE505}"/>
              </a:ext>
            </a:extLst>
          </p:cNvPr>
          <p:cNvSpPr txBox="1"/>
          <p:nvPr/>
        </p:nvSpPr>
        <p:spPr>
          <a:xfrm>
            <a:off x="4909696" y="504576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v7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78BFD1C-FCE6-0024-FBD7-81C288362A43}"/>
              </a:ext>
            </a:extLst>
          </p:cNvPr>
          <p:cNvCxnSpPr>
            <a:stCxn id="4" idx="7"/>
            <a:endCxn id="14" idx="2"/>
          </p:cNvCxnSpPr>
          <p:nvPr/>
        </p:nvCxnSpPr>
        <p:spPr>
          <a:xfrm>
            <a:off x="3121670" y="2005745"/>
            <a:ext cx="1451808" cy="322468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946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0B7466D-051C-D71A-7C18-2230DB4BE753}"/>
              </a:ext>
            </a:extLst>
          </p:cNvPr>
          <p:cNvSpPr/>
          <p:nvPr/>
        </p:nvSpPr>
        <p:spPr>
          <a:xfrm>
            <a:off x="2947386" y="71909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7F8F43B-9E2A-2EC2-19C9-CB095AAB0E92}"/>
              </a:ext>
            </a:extLst>
          </p:cNvPr>
          <p:cNvSpPr/>
          <p:nvPr/>
        </p:nvSpPr>
        <p:spPr>
          <a:xfrm>
            <a:off x="2947385" y="134200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CB4876-0C30-6E89-EC64-4CC52DCF80CF}"/>
              </a:ext>
            </a:extLst>
          </p:cNvPr>
          <p:cNvSpPr/>
          <p:nvPr/>
        </p:nvSpPr>
        <p:spPr>
          <a:xfrm>
            <a:off x="2947385" y="197454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415389-5822-D01B-4AEE-D3BEE5B62A49}"/>
              </a:ext>
            </a:extLst>
          </p:cNvPr>
          <p:cNvSpPr/>
          <p:nvPr/>
        </p:nvSpPr>
        <p:spPr>
          <a:xfrm>
            <a:off x="2947384" y="272692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42D096-0905-5270-5F15-7752FF357353}"/>
              </a:ext>
            </a:extLst>
          </p:cNvPr>
          <p:cNvSpPr/>
          <p:nvPr/>
        </p:nvSpPr>
        <p:spPr>
          <a:xfrm>
            <a:off x="2947384" y="347930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C2BF68-1961-BE7E-B88D-D25ACCC3F13B}"/>
              </a:ext>
            </a:extLst>
          </p:cNvPr>
          <p:cNvSpPr/>
          <p:nvPr/>
        </p:nvSpPr>
        <p:spPr>
          <a:xfrm>
            <a:off x="2947384" y="42316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BD8C0A-796B-4166-355C-D2578F30A364}"/>
              </a:ext>
            </a:extLst>
          </p:cNvPr>
          <p:cNvSpPr/>
          <p:nvPr/>
        </p:nvSpPr>
        <p:spPr>
          <a:xfrm>
            <a:off x="4573480" y="72057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DE9813-C3B9-6512-8D3B-773BDF5DA992}"/>
              </a:ext>
            </a:extLst>
          </p:cNvPr>
          <p:cNvSpPr/>
          <p:nvPr/>
        </p:nvSpPr>
        <p:spPr>
          <a:xfrm>
            <a:off x="4573479" y="13434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0DA91FF-5FDC-0FCE-2659-448DE175159F}"/>
              </a:ext>
            </a:extLst>
          </p:cNvPr>
          <p:cNvSpPr/>
          <p:nvPr/>
        </p:nvSpPr>
        <p:spPr>
          <a:xfrm>
            <a:off x="4573479" y="197602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37DC20-889F-C0D6-FDF2-4127BB48962B}"/>
              </a:ext>
            </a:extLst>
          </p:cNvPr>
          <p:cNvSpPr/>
          <p:nvPr/>
        </p:nvSpPr>
        <p:spPr>
          <a:xfrm>
            <a:off x="4573478" y="272840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EA5C497-C8F8-EE0E-5695-D4789061863D}"/>
              </a:ext>
            </a:extLst>
          </p:cNvPr>
          <p:cNvSpPr/>
          <p:nvPr/>
        </p:nvSpPr>
        <p:spPr>
          <a:xfrm>
            <a:off x="4573478" y="348078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303CE5A-2106-FCB2-FEC4-75F094CD037C}"/>
              </a:ext>
            </a:extLst>
          </p:cNvPr>
          <p:cNvSpPr/>
          <p:nvPr/>
        </p:nvSpPr>
        <p:spPr>
          <a:xfrm>
            <a:off x="4573478" y="423316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8D8534-8773-91CC-065B-F56C68FAA370}"/>
              </a:ext>
            </a:extLst>
          </p:cNvPr>
          <p:cNvSpPr/>
          <p:nvPr/>
        </p:nvSpPr>
        <p:spPr>
          <a:xfrm>
            <a:off x="4573478" y="5123895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767F3C-A01F-C8D7-0383-616B734E0192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3151573" y="825623"/>
            <a:ext cx="1421906" cy="6243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B9FFA1-877D-7B7B-5D1E-DC9918B54D5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3151573" y="825623"/>
            <a:ext cx="1451808" cy="118160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75D2C1-532B-F8E7-FBEB-B4C28D21D07C}"/>
              </a:ext>
            </a:extLst>
          </p:cNvPr>
          <p:cNvCxnSpPr>
            <a:stCxn id="2" idx="6"/>
            <a:endCxn id="12" idx="1"/>
          </p:cNvCxnSpPr>
          <p:nvPr/>
        </p:nvCxnSpPr>
        <p:spPr>
          <a:xfrm>
            <a:off x="3151573" y="825623"/>
            <a:ext cx="1451807" cy="268636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C1D6A04-077A-C6A6-A088-783D38A85902}"/>
              </a:ext>
            </a:extLst>
          </p:cNvPr>
          <p:cNvCxnSpPr>
            <a:stCxn id="3" idx="6"/>
            <a:endCxn id="8" idx="2"/>
          </p:cNvCxnSpPr>
          <p:nvPr/>
        </p:nvCxnSpPr>
        <p:spPr>
          <a:xfrm flipV="1">
            <a:off x="3151572" y="827103"/>
            <a:ext cx="1421908" cy="62143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3483ADB-0153-1081-00A6-DD9CFB23C96C}"/>
              </a:ext>
            </a:extLst>
          </p:cNvPr>
          <p:cNvCxnSpPr>
            <a:stCxn id="3" idx="6"/>
            <a:endCxn id="10" idx="0"/>
          </p:cNvCxnSpPr>
          <p:nvPr/>
        </p:nvCxnSpPr>
        <p:spPr>
          <a:xfrm>
            <a:off x="3151572" y="1448540"/>
            <a:ext cx="1451809" cy="55868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7DB257E-25F8-526A-9776-E3CE4AB408B9}"/>
              </a:ext>
            </a:extLst>
          </p:cNvPr>
          <p:cNvCxnSpPr>
            <a:stCxn id="3" idx="6"/>
            <a:endCxn id="13" idx="1"/>
          </p:cNvCxnSpPr>
          <p:nvPr/>
        </p:nvCxnSpPr>
        <p:spPr>
          <a:xfrm>
            <a:off x="3151572" y="1448540"/>
            <a:ext cx="1451808" cy="281583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E0AB34D-7319-5D5E-11C9-8418B3DA227B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3151572" y="1450020"/>
            <a:ext cx="1421907" cy="63105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DA3FCFE-41AF-265D-C63C-D0039BD87706}"/>
              </a:ext>
            </a:extLst>
          </p:cNvPr>
          <p:cNvCxnSpPr>
            <a:stCxn id="4" idx="7"/>
            <a:endCxn id="11" idx="1"/>
          </p:cNvCxnSpPr>
          <p:nvPr/>
        </p:nvCxnSpPr>
        <p:spPr>
          <a:xfrm>
            <a:off x="3121670" y="2005745"/>
            <a:ext cx="1481710" cy="7538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7DBA42F-346B-6837-B04C-7493ACB0A905}"/>
              </a:ext>
            </a:extLst>
          </p:cNvPr>
          <p:cNvCxnSpPr>
            <a:stCxn id="5" idx="6"/>
            <a:endCxn id="10" idx="1"/>
          </p:cNvCxnSpPr>
          <p:nvPr/>
        </p:nvCxnSpPr>
        <p:spPr>
          <a:xfrm flipV="1">
            <a:off x="3151571" y="2007225"/>
            <a:ext cx="1451810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F95A259-CB64-12FC-BFA8-4BE56A5D0792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151571" y="2833456"/>
            <a:ext cx="1451809" cy="67853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BE3B74D-893E-F7AC-D097-B1118ADF0E28}"/>
              </a:ext>
            </a:extLst>
          </p:cNvPr>
          <p:cNvCxnSpPr>
            <a:stCxn id="5" idx="6"/>
            <a:endCxn id="13" idx="1"/>
          </p:cNvCxnSpPr>
          <p:nvPr/>
        </p:nvCxnSpPr>
        <p:spPr>
          <a:xfrm>
            <a:off x="3151571" y="2833456"/>
            <a:ext cx="1451809" cy="143091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1E023E5-E704-6F26-664D-F4436DA68C08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151571" y="1450020"/>
            <a:ext cx="1421908" cy="213581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42BB309-74F5-9E82-1F6C-DDC482F5A3EF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3151571" y="2759607"/>
            <a:ext cx="1451809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DD269BE-1709-F9B0-7EEA-44F98663F014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151571" y="1450020"/>
            <a:ext cx="1421908" cy="28882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EADFF7E-D09A-DA3D-79D4-A14763F84B9D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3151571" y="2834936"/>
            <a:ext cx="1421907" cy="15032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5728060-C033-57EB-FF2C-ADD2307E7394}"/>
              </a:ext>
            </a:extLst>
          </p:cNvPr>
          <p:cNvSpPr txBox="1"/>
          <p:nvPr/>
        </p:nvSpPr>
        <p:spPr>
          <a:xfrm>
            <a:off x="2457450" y="64095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32D8A5C-FBCF-10A8-5575-D021993A7337}"/>
              </a:ext>
            </a:extLst>
          </p:cNvPr>
          <p:cNvSpPr txBox="1"/>
          <p:nvPr/>
        </p:nvSpPr>
        <p:spPr>
          <a:xfrm>
            <a:off x="2450841" y="12638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20E7960-3C33-C5BF-4D5B-CD281CAF4100}"/>
              </a:ext>
            </a:extLst>
          </p:cNvPr>
          <p:cNvSpPr txBox="1"/>
          <p:nvPr/>
        </p:nvSpPr>
        <p:spPr>
          <a:xfrm>
            <a:off x="2487890" y="189640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E091882-C329-D070-972E-220E8D653385}"/>
              </a:ext>
            </a:extLst>
          </p:cNvPr>
          <p:cNvSpPr txBox="1"/>
          <p:nvPr/>
        </p:nvSpPr>
        <p:spPr>
          <a:xfrm>
            <a:off x="2457450" y="26487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u4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9106E05-9B69-1FA5-3D46-C394D8899E0A}"/>
              </a:ext>
            </a:extLst>
          </p:cNvPr>
          <p:cNvSpPr txBox="1"/>
          <p:nvPr/>
        </p:nvSpPr>
        <p:spPr>
          <a:xfrm>
            <a:off x="2489665" y="3429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u5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88EEC03-497F-A556-5AE4-5705CAE2E0BD}"/>
              </a:ext>
            </a:extLst>
          </p:cNvPr>
          <p:cNvSpPr txBox="1"/>
          <p:nvPr/>
        </p:nvSpPr>
        <p:spPr>
          <a:xfrm>
            <a:off x="2501873" y="420028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u6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30DF40-3607-FECA-4C72-C3EFE2043D41}"/>
              </a:ext>
            </a:extLst>
          </p:cNvPr>
          <p:cNvSpPr txBox="1"/>
          <p:nvPr/>
        </p:nvSpPr>
        <p:spPr>
          <a:xfrm>
            <a:off x="4924425" y="6409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8635B3-64A2-B464-7B1C-AB18935330C8}"/>
              </a:ext>
            </a:extLst>
          </p:cNvPr>
          <p:cNvSpPr txBox="1"/>
          <p:nvPr/>
        </p:nvSpPr>
        <p:spPr>
          <a:xfrm>
            <a:off x="4924425" y="127034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44CCA8-806B-AEB3-14F7-2B542B8CD9DF}"/>
              </a:ext>
            </a:extLst>
          </p:cNvPr>
          <p:cNvSpPr txBox="1"/>
          <p:nvPr/>
        </p:nvSpPr>
        <p:spPr>
          <a:xfrm>
            <a:off x="4924425" y="192193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B164B6F-79F8-8DEA-64E0-3A42DDB3523E}"/>
              </a:ext>
            </a:extLst>
          </p:cNvPr>
          <p:cNvSpPr txBox="1"/>
          <p:nvPr/>
        </p:nvSpPr>
        <p:spPr>
          <a:xfrm>
            <a:off x="4909696" y="264879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v4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399A336-8F0E-7BAC-2997-4740EC8F504B}"/>
              </a:ext>
            </a:extLst>
          </p:cNvPr>
          <p:cNvSpPr txBox="1"/>
          <p:nvPr/>
        </p:nvSpPr>
        <p:spPr>
          <a:xfrm>
            <a:off x="4924425" y="337564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v5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D54B257-5E44-17CE-8C7B-96BDF1674260}"/>
              </a:ext>
            </a:extLst>
          </p:cNvPr>
          <p:cNvSpPr txBox="1"/>
          <p:nvPr/>
        </p:nvSpPr>
        <p:spPr>
          <a:xfrm>
            <a:off x="4924425" y="410250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v6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3058992-6860-5129-E954-B85334DEE505}"/>
              </a:ext>
            </a:extLst>
          </p:cNvPr>
          <p:cNvSpPr txBox="1"/>
          <p:nvPr/>
        </p:nvSpPr>
        <p:spPr>
          <a:xfrm>
            <a:off x="4909696" y="504576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v7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78BFD1C-FCE6-0024-FBD7-81C288362A43}"/>
              </a:ext>
            </a:extLst>
          </p:cNvPr>
          <p:cNvCxnSpPr>
            <a:stCxn id="4" idx="7"/>
            <a:endCxn id="14" idx="2"/>
          </p:cNvCxnSpPr>
          <p:nvPr/>
        </p:nvCxnSpPr>
        <p:spPr>
          <a:xfrm>
            <a:off x="3121670" y="2005745"/>
            <a:ext cx="1451808" cy="322468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93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0B7466D-051C-D71A-7C18-2230DB4BE753}"/>
              </a:ext>
            </a:extLst>
          </p:cNvPr>
          <p:cNvSpPr/>
          <p:nvPr/>
        </p:nvSpPr>
        <p:spPr>
          <a:xfrm>
            <a:off x="2947386" y="71909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7F8F43B-9E2A-2EC2-19C9-CB095AAB0E92}"/>
              </a:ext>
            </a:extLst>
          </p:cNvPr>
          <p:cNvSpPr/>
          <p:nvPr/>
        </p:nvSpPr>
        <p:spPr>
          <a:xfrm>
            <a:off x="2947385" y="134200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CB4876-0C30-6E89-EC64-4CC52DCF80CF}"/>
              </a:ext>
            </a:extLst>
          </p:cNvPr>
          <p:cNvSpPr/>
          <p:nvPr/>
        </p:nvSpPr>
        <p:spPr>
          <a:xfrm>
            <a:off x="2947385" y="197454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415389-5822-D01B-4AEE-D3BEE5B62A49}"/>
              </a:ext>
            </a:extLst>
          </p:cNvPr>
          <p:cNvSpPr/>
          <p:nvPr/>
        </p:nvSpPr>
        <p:spPr>
          <a:xfrm>
            <a:off x="2947384" y="272692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42D096-0905-5270-5F15-7752FF357353}"/>
              </a:ext>
            </a:extLst>
          </p:cNvPr>
          <p:cNvSpPr/>
          <p:nvPr/>
        </p:nvSpPr>
        <p:spPr>
          <a:xfrm>
            <a:off x="2947384" y="347930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C2BF68-1961-BE7E-B88D-D25ACCC3F13B}"/>
              </a:ext>
            </a:extLst>
          </p:cNvPr>
          <p:cNvSpPr/>
          <p:nvPr/>
        </p:nvSpPr>
        <p:spPr>
          <a:xfrm>
            <a:off x="2947384" y="42316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BD8C0A-796B-4166-355C-D2578F30A364}"/>
              </a:ext>
            </a:extLst>
          </p:cNvPr>
          <p:cNvSpPr/>
          <p:nvPr/>
        </p:nvSpPr>
        <p:spPr>
          <a:xfrm>
            <a:off x="4573480" y="72057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DE9813-C3B9-6512-8D3B-773BDF5DA992}"/>
              </a:ext>
            </a:extLst>
          </p:cNvPr>
          <p:cNvSpPr/>
          <p:nvPr/>
        </p:nvSpPr>
        <p:spPr>
          <a:xfrm>
            <a:off x="4573479" y="13434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0DA91FF-5FDC-0FCE-2659-448DE175159F}"/>
              </a:ext>
            </a:extLst>
          </p:cNvPr>
          <p:cNvSpPr/>
          <p:nvPr/>
        </p:nvSpPr>
        <p:spPr>
          <a:xfrm>
            <a:off x="4573479" y="197602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37DC20-889F-C0D6-FDF2-4127BB48962B}"/>
              </a:ext>
            </a:extLst>
          </p:cNvPr>
          <p:cNvSpPr/>
          <p:nvPr/>
        </p:nvSpPr>
        <p:spPr>
          <a:xfrm>
            <a:off x="4573478" y="272840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EA5C497-C8F8-EE0E-5695-D4789061863D}"/>
              </a:ext>
            </a:extLst>
          </p:cNvPr>
          <p:cNvSpPr/>
          <p:nvPr/>
        </p:nvSpPr>
        <p:spPr>
          <a:xfrm>
            <a:off x="4573478" y="348078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303CE5A-2106-FCB2-FEC4-75F094CD037C}"/>
              </a:ext>
            </a:extLst>
          </p:cNvPr>
          <p:cNvSpPr/>
          <p:nvPr/>
        </p:nvSpPr>
        <p:spPr>
          <a:xfrm>
            <a:off x="4573478" y="423316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8D8534-8773-91CC-065B-F56C68FAA370}"/>
              </a:ext>
            </a:extLst>
          </p:cNvPr>
          <p:cNvSpPr/>
          <p:nvPr/>
        </p:nvSpPr>
        <p:spPr>
          <a:xfrm>
            <a:off x="4573478" y="5123895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767F3C-A01F-C8D7-0383-616B734E0192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3151573" y="825623"/>
            <a:ext cx="1421906" cy="6243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B9FFA1-877D-7B7B-5D1E-DC9918B54D5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3151573" y="825623"/>
            <a:ext cx="1451808" cy="118160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75D2C1-532B-F8E7-FBEB-B4C28D21D07C}"/>
              </a:ext>
            </a:extLst>
          </p:cNvPr>
          <p:cNvCxnSpPr>
            <a:stCxn id="2" idx="6"/>
            <a:endCxn id="12" idx="1"/>
          </p:cNvCxnSpPr>
          <p:nvPr/>
        </p:nvCxnSpPr>
        <p:spPr>
          <a:xfrm>
            <a:off x="3151573" y="825623"/>
            <a:ext cx="1451807" cy="268636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C1D6A04-077A-C6A6-A088-783D38A85902}"/>
              </a:ext>
            </a:extLst>
          </p:cNvPr>
          <p:cNvCxnSpPr>
            <a:stCxn id="3" idx="6"/>
            <a:endCxn id="8" idx="2"/>
          </p:cNvCxnSpPr>
          <p:nvPr/>
        </p:nvCxnSpPr>
        <p:spPr>
          <a:xfrm flipV="1">
            <a:off x="3151572" y="827103"/>
            <a:ext cx="1421908" cy="62143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3483ADB-0153-1081-00A6-DD9CFB23C96C}"/>
              </a:ext>
            </a:extLst>
          </p:cNvPr>
          <p:cNvCxnSpPr>
            <a:stCxn id="3" idx="6"/>
            <a:endCxn id="10" idx="0"/>
          </p:cNvCxnSpPr>
          <p:nvPr/>
        </p:nvCxnSpPr>
        <p:spPr>
          <a:xfrm>
            <a:off x="3151572" y="1448540"/>
            <a:ext cx="1451809" cy="55868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7DB257E-25F8-526A-9776-E3CE4AB408B9}"/>
              </a:ext>
            </a:extLst>
          </p:cNvPr>
          <p:cNvCxnSpPr>
            <a:stCxn id="3" idx="6"/>
            <a:endCxn id="13" idx="1"/>
          </p:cNvCxnSpPr>
          <p:nvPr/>
        </p:nvCxnSpPr>
        <p:spPr>
          <a:xfrm>
            <a:off x="3151572" y="1448540"/>
            <a:ext cx="1451808" cy="281583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E0AB34D-7319-5D5E-11C9-8418B3DA227B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3151572" y="1450020"/>
            <a:ext cx="1421907" cy="63105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DA3FCFE-41AF-265D-C63C-D0039BD87706}"/>
              </a:ext>
            </a:extLst>
          </p:cNvPr>
          <p:cNvCxnSpPr>
            <a:stCxn id="4" idx="7"/>
            <a:endCxn id="11" idx="1"/>
          </p:cNvCxnSpPr>
          <p:nvPr/>
        </p:nvCxnSpPr>
        <p:spPr>
          <a:xfrm>
            <a:off x="3121670" y="2005745"/>
            <a:ext cx="1481710" cy="75386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7DBA42F-346B-6837-B04C-7493ACB0A905}"/>
              </a:ext>
            </a:extLst>
          </p:cNvPr>
          <p:cNvCxnSpPr>
            <a:stCxn id="5" idx="6"/>
            <a:endCxn id="10" idx="1"/>
          </p:cNvCxnSpPr>
          <p:nvPr/>
        </p:nvCxnSpPr>
        <p:spPr>
          <a:xfrm flipV="1">
            <a:off x="3151571" y="2007225"/>
            <a:ext cx="1451810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F95A259-CB64-12FC-BFA8-4BE56A5D0792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151571" y="2833456"/>
            <a:ext cx="1451809" cy="67853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BE3B74D-893E-F7AC-D097-B1118ADF0E28}"/>
              </a:ext>
            </a:extLst>
          </p:cNvPr>
          <p:cNvCxnSpPr>
            <a:stCxn id="5" idx="6"/>
            <a:endCxn id="13" idx="1"/>
          </p:cNvCxnSpPr>
          <p:nvPr/>
        </p:nvCxnSpPr>
        <p:spPr>
          <a:xfrm>
            <a:off x="3151571" y="2833456"/>
            <a:ext cx="1451809" cy="143091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1E023E5-E704-6F26-664D-F4436DA68C08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151571" y="1450020"/>
            <a:ext cx="1421908" cy="213581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42BB309-74F5-9E82-1F6C-DDC482F5A3EF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3151571" y="2759607"/>
            <a:ext cx="1451809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DD269BE-1709-F9B0-7EEA-44F98663F014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151571" y="1450020"/>
            <a:ext cx="1421908" cy="28882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EADFF7E-D09A-DA3D-79D4-A14763F84B9D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3151571" y="2834936"/>
            <a:ext cx="1421907" cy="150328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5728060-C033-57EB-FF2C-ADD2307E7394}"/>
              </a:ext>
            </a:extLst>
          </p:cNvPr>
          <p:cNvSpPr txBox="1"/>
          <p:nvPr/>
        </p:nvSpPr>
        <p:spPr>
          <a:xfrm>
            <a:off x="2457450" y="64095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32D8A5C-FBCF-10A8-5575-D021993A7337}"/>
              </a:ext>
            </a:extLst>
          </p:cNvPr>
          <p:cNvSpPr txBox="1"/>
          <p:nvPr/>
        </p:nvSpPr>
        <p:spPr>
          <a:xfrm>
            <a:off x="2450841" y="12638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20E7960-3C33-C5BF-4D5B-CD281CAF4100}"/>
              </a:ext>
            </a:extLst>
          </p:cNvPr>
          <p:cNvSpPr txBox="1"/>
          <p:nvPr/>
        </p:nvSpPr>
        <p:spPr>
          <a:xfrm>
            <a:off x="2487890" y="189640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E091882-C329-D070-972E-220E8D653385}"/>
              </a:ext>
            </a:extLst>
          </p:cNvPr>
          <p:cNvSpPr txBox="1"/>
          <p:nvPr/>
        </p:nvSpPr>
        <p:spPr>
          <a:xfrm>
            <a:off x="2457450" y="26487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u4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9106E05-9B69-1FA5-3D46-C394D8899E0A}"/>
              </a:ext>
            </a:extLst>
          </p:cNvPr>
          <p:cNvSpPr txBox="1"/>
          <p:nvPr/>
        </p:nvSpPr>
        <p:spPr>
          <a:xfrm>
            <a:off x="2489665" y="3429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u5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88EEC03-497F-A556-5AE4-5705CAE2E0BD}"/>
              </a:ext>
            </a:extLst>
          </p:cNvPr>
          <p:cNvSpPr txBox="1"/>
          <p:nvPr/>
        </p:nvSpPr>
        <p:spPr>
          <a:xfrm>
            <a:off x="2501873" y="420028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u6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30DF40-3607-FECA-4C72-C3EFE2043D41}"/>
              </a:ext>
            </a:extLst>
          </p:cNvPr>
          <p:cNvSpPr txBox="1"/>
          <p:nvPr/>
        </p:nvSpPr>
        <p:spPr>
          <a:xfrm>
            <a:off x="4924425" y="6409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8635B3-64A2-B464-7B1C-AB18935330C8}"/>
              </a:ext>
            </a:extLst>
          </p:cNvPr>
          <p:cNvSpPr txBox="1"/>
          <p:nvPr/>
        </p:nvSpPr>
        <p:spPr>
          <a:xfrm>
            <a:off x="4924425" y="127034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44CCA8-806B-AEB3-14F7-2B542B8CD9DF}"/>
              </a:ext>
            </a:extLst>
          </p:cNvPr>
          <p:cNvSpPr txBox="1"/>
          <p:nvPr/>
        </p:nvSpPr>
        <p:spPr>
          <a:xfrm>
            <a:off x="4924425" y="192193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B164B6F-79F8-8DEA-64E0-3A42DDB3523E}"/>
              </a:ext>
            </a:extLst>
          </p:cNvPr>
          <p:cNvSpPr txBox="1"/>
          <p:nvPr/>
        </p:nvSpPr>
        <p:spPr>
          <a:xfrm>
            <a:off x="4909696" y="264879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v4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399A336-8F0E-7BAC-2997-4740EC8F504B}"/>
              </a:ext>
            </a:extLst>
          </p:cNvPr>
          <p:cNvSpPr txBox="1"/>
          <p:nvPr/>
        </p:nvSpPr>
        <p:spPr>
          <a:xfrm>
            <a:off x="4924425" y="337564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v5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D54B257-5E44-17CE-8C7B-96BDF1674260}"/>
              </a:ext>
            </a:extLst>
          </p:cNvPr>
          <p:cNvSpPr txBox="1"/>
          <p:nvPr/>
        </p:nvSpPr>
        <p:spPr>
          <a:xfrm>
            <a:off x="4924425" y="410250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v6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3058992-6860-5129-E954-B85334DEE505}"/>
              </a:ext>
            </a:extLst>
          </p:cNvPr>
          <p:cNvSpPr txBox="1"/>
          <p:nvPr/>
        </p:nvSpPr>
        <p:spPr>
          <a:xfrm>
            <a:off x="4909696" y="504576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v7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78BFD1C-FCE6-0024-FBD7-81C288362A43}"/>
              </a:ext>
            </a:extLst>
          </p:cNvPr>
          <p:cNvCxnSpPr>
            <a:stCxn id="4" idx="7"/>
            <a:endCxn id="14" idx="2"/>
          </p:cNvCxnSpPr>
          <p:nvPr/>
        </p:nvCxnSpPr>
        <p:spPr>
          <a:xfrm>
            <a:off x="3121670" y="2005745"/>
            <a:ext cx="1451808" cy="322468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720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0B7466D-051C-D71A-7C18-2230DB4BE753}"/>
              </a:ext>
            </a:extLst>
          </p:cNvPr>
          <p:cNvSpPr/>
          <p:nvPr/>
        </p:nvSpPr>
        <p:spPr>
          <a:xfrm>
            <a:off x="2947386" y="71909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7F8F43B-9E2A-2EC2-19C9-CB095AAB0E92}"/>
              </a:ext>
            </a:extLst>
          </p:cNvPr>
          <p:cNvSpPr/>
          <p:nvPr/>
        </p:nvSpPr>
        <p:spPr>
          <a:xfrm>
            <a:off x="2947385" y="134200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CB4876-0C30-6E89-EC64-4CC52DCF80CF}"/>
              </a:ext>
            </a:extLst>
          </p:cNvPr>
          <p:cNvSpPr/>
          <p:nvPr/>
        </p:nvSpPr>
        <p:spPr>
          <a:xfrm>
            <a:off x="2947385" y="197454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415389-5822-D01B-4AEE-D3BEE5B62A49}"/>
              </a:ext>
            </a:extLst>
          </p:cNvPr>
          <p:cNvSpPr/>
          <p:nvPr/>
        </p:nvSpPr>
        <p:spPr>
          <a:xfrm>
            <a:off x="2947384" y="272692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42D096-0905-5270-5F15-7752FF357353}"/>
              </a:ext>
            </a:extLst>
          </p:cNvPr>
          <p:cNvSpPr/>
          <p:nvPr/>
        </p:nvSpPr>
        <p:spPr>
          <a:xfrm>
            <a:off x="2947384" y="347930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C2BF68-1961-BE7E-B88D-D25ACCC3F13B}"/>
              </a:ext>
            </a:extLst>
          </p:cNvPr>
          <p:cNvSpPr/>
          <p:nvPr/>
        </p:nvSpPr>
        <p:spPr>
          <a:xfrm>
            <a:off x="2947384" y="42316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BD8C0A-796B-4166-355C-D2578F30A364}"/>
              </a:ext>
            </a:extLst>
          </p:cNvPr>
          <p:cNvSpPr/>
          <p:nvPr/>
        </p:nvSpPr>
        <p:spPr>
          <a:xfrm>
            <a:off x="4573480" y="72057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DE9813-C3B9-6512-8D3B-773BDF5DA992}"/>
              </a:ext>
            </a:extLst>
          </p:cNvPr>
          <p:cNvSpPr/>
          <p:nvPr/>
        </p:nvSpPr>
        <p:spPr>
          <a:xfrm>
            <a:off x="4573479" y="13434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0DA91FF-5FDC-0FCE-2659-448DE175159F}"/>
              </a:ext>
            </a:extLst>
          </p:cNvPr>
          <p:cNvSpPr/>
          <p:nvPr/>
        </p:nvSpPr>
        <p:spPr>
          <a:xfrm>
            <a:off x="4573479" y="197602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37DC20-889F-C0D6-FDF2-4127BB48962B}"/>
              </a:ext>
            </a:extLst>
          </p:cNvPr>
          <p:cNvSpPr/>
          <p:nvPr/>
        </p:nvSpPr>
        <p:spPr>
          <a:xfrm>
            <a:off x="4573478" y="272840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EA5C497-C8F8-EE0E-5695-D4789061863D}"/>
              </a:ext>
            </a:extLst>
          </p:cNvPr>
          <p:cNvSpPr/>
          <p:nvPr/>
        </p:nvSpPr>
        <p:spPr>
          <a:xfrm>
            <a:off x="4573478" y="348078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303CE5A-2106-FCB2-FEC4-75F094CD037C}"/>
              </a:ext>
            </a:extLst>
          </p:cNvPr>
          <p:cNvSpPr/>
          <p:nvPr/>
        </p:nvSpPr>
        <p:spPr>
          <a:xfrm>
            <a:off x="4573478" y="423316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767F3C-A01F-C8D7-0383-616B734E0192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3151573" y="825623"/>
            <a:ext cx="1421906" cy="6243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B9FFA1-877D-7B7B-5D1E-DC9918B54D5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3151573" y="825623"/>
            <a:ext cx="1451808" cy="118160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75D2C1-532B-F8E7-FBEB-B4C28D21D07C}"/>
              </a:ext>
            </a:extLst>
          </p:cNvPr>
          <p:cNvCxnSpPr>
            <a:stCxn id="2" idx="6"/>
            <a:endCxn id="12" idx="1"/>
          </p:cNvCxnSpPr>
          <p:nvPr/>
        </p:nvCxnSpPr>
        <p:spPr>
          <a:xfrm>
            <a:off x="3151573" y="825623"/>
            <a:ext cx="1451807" cy="268636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C1D6A04-077A-C6A6-A088-783D38A85902}"/>
              </a:ext>
            </a:extLst>
          </p:cNvPr>
          <p:cNvCxnSpPr>
            <a:stCxn id="3" idx="6"/>
            <a:endCxn id="8" idx="2"/>
          </p:cNvCxnSpPr>
          <p:nvPr/>
        </p:nvCxnSpPr>
        <p:spPr>
          <a:xfrm flipV="1">
            <a:off x="3151572" y="827103"/>
            <a:ext cx="1421908" cy="62143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3483ADB-0153-1081-00A6-DD9CFB23C96C}"/>
              </a:ext>
            </a:extLst>
          </p:cNvPr>
          <p:cNvCxnSpPr>
            <a:stCxn id="3" idx="6"/>
            <a:endCxn id="10" idx="0"/>
          </p:cNvCxnSpPr>
          <p:nvPr/>
        </p:nvCxnSpPr>
        <p:spPr>
          <a:xfrm>
            <a:off x="3151572" y="1448540"/>
            <a:ext cx="1451809" cy="55868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7DB257E-25F8-526A-9776-E3CE4AB408B9}"/>
              </a:ext>
            </a:extLst>
          </p:cNvPr>
          <p:cNvCxnSpPr>
            <a:stCxn id="3" idx="6"/>
            <a:endCxn id="13" idx="1"/>
          </p:cNvCxnSpPr>
          <p:nvPr/>
        </p:nvCxnSpPr>
        <p:spPr>
          <a:xfrm>
            <a:off x="3151572" y="1448540"/>
            <a:ext cx="1451808" cy="281583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E0AB34D-7319-5D5E-11C9-8418B3DA227B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3151572" y="1450020"/>
            <a:ext cx="1421907" cy="63105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DA3FCFE-41AF-265D-C63C-D0039BD87706}"/>
              </a:ext>
            </a:extLst>
          </p:cNvPr>
          <p:cNvCxnSpPr>
            <a:stCxn id="4" idx="7"/>
            <a:endCxn id="11" idx="1"/>
          </p:cNvCxnSpPr>
          <p:nvPr/>
        </p:nvCxnSpPr>
        <p:spPr>
          <a:xfrm>
            <a:off x="3121670" y="2005745"/>
            <a:ext cx="1481710" cy="75386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7DBA42F-346B-6837-B04C-7493ACB0A905}"/>
              </a:ext>
            </a:extLst>
          </p:cNvPr>
          <p:cNvCxnSpPr>
            <a:stCxn id="5" idx="6"/>
            <a:endCxn id="10" idx="1"/>
          </p:cNvCxnSpPr>
          <p:nvPr/>
        </p:nvCxnSpPr>
        <p:spPr>
          <a:xfrm flipV="1">
            <a:off x="3151571" y="2007225"/>
            <a:ext cx="1451810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F95A259-CB64-12FC-BFA8-4BE56A5D0792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151571" y="2833456"/>
            <a:ext cx="1451809" cy="67853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BE3B74D-893E-F7AC-D097-B1118ADF0E28}"/>
              </a:ext>
            </a:extLst>
          </p:cNvPr>
          <p:cNvCxnSpPr>
            <a:stCxn id="5" idx="6"/>
            <a:endCxn id="13" idx="1"/>
          </p:cNvCxnSpPr>
          <p:nvPr/>
        </p:nvCxnSpPr>
        <p:spPr>
          <a:xfrm>
            <a:off x="3151571" y="2833456"/>
            <a:ext cx="1451809" cy="143091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1E023E5-E704-6F26-664D-F4436DA68C08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151571" y="1450020"/>
            <a:ext cx="1421908" cy="213581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42BB309-74F5-9E82-1F6C-DDC482F5A3EF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3151571" y="2759607"/>
            <a:ext cx="1451809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DD269BE-1709-F9B0-7EEA-44F98663F014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151571" y="1450020"/>
            <a:ext cx="1421908" cy="28882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EADFF7E-D09A-DA3D-79D4-A14763F84B9D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3151571" y="2834936"/>
            <a:ext cx="1421907" cy="150328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5728060-C033-57EB-FF2C-ADD2307E7394}"/>
              </a:ext>
            </a:extLst>
          </p:cNvPr>
          <p:cNvSpPr txBox="1"/>
          <p:nvPr/>
        </p:nvSpPr>
        <p:spPr>
          <a:xfrm>
            <a:off x="2457450" y="64095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32D8A5C-FBCF-10A8-5575-D021993A7337}"/>
              </a:ext>
            </a:extLst>
          </p:cNvPr>
          <p:cNvSpPr txBox="1"/>
          <p:nvPr/>
        </p:nvSpPr>
        <p:spPr>
          <a:xfrm>
            <a:off x="2450841" y="12638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20E7960-3C33-C5BF-4D5B-CD281CAF4100}"/>
              </a:ext>
            </a:extLst>
          </p:cNvPr>
          <p:cNvSpPr txBox="1"/>
          <p:nvPr/>
        </p:nvSpPr>
        <p:spPr>
          <a:xfrm>
            <a:off x="2487890" y="189640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E091882-C329-D070-972E-220E8D653385}"/>
              </a:ext>
            </a:extLst>
          </p:cNvPr>
          <p:cNvSpPr txBox="1"/>
          <p:nvPr/>
        </p:nvSpPr>
        <p:spPr>
          <a:xfrm>
            <a:off x="2457450" y="26487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u4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9106E05-9B69-1FA5-3D46-C394D8899E0A}"/>
              </a:ext>
            </a:extLst>
          </p:cNvPr>
          <p:cNvSpPr txBox="1"/>
          <p:nvPr/>
        </p:nvSpPr>
        <p:spPr>
          <a:xfrm>
            <a:off x="2489665" y="3429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u5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88EEC03-497F-A556-5AE4-5705CAE2E0BD}"/>
              </a:ext>
            </a:extLst>
          </p:cNvPr>
          <p:cNvSpPr txBox="1"/>
          <p:nvPr/>
        </p:nvSpPr>
        <p:spPr>
          <a:xfrm>
            <a:off x="2501873" y="420028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u6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30DF40-3607-FECA-4C72-C3EFE2043D41}"/>
              </a:ext>
            </a:extLst>
          </p:cNvPr>
          <p:cNvSpPr txBox="1"/>
          <p:nvPr/>
        </p:nvSpPr>
        <p:spPr>
          <a:xfrm>
            <a:off x="4924425" y="6409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8635B3-64A2-B464-7B1C-AB18935330C8}"/>
              </a:ext>
            </a:extLst>
          </p:cNvPr>
          <p:cNvSpPr txBox="1"/>
          <p:nvPr/>
        </p:nvSpPr>
        <p:spPr>
          <a:xfrm>
            <a:off x="4924425" y="127034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44CCA8-806B-AEB3-14F7-2B542B8CD9DF}"/>
              </a:ext>
            </a:extLst>
          </p:cNvPr>
          <p:cNvSpPr txBox="1"/>
          <p:nvPr/>
        </p:nvSpPr>
        <p:spPr>
          <a:xfrm>
            <a:off x="4924425" y="192193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B164B6F-79F8-8DEA-64E0-3A42DDB3523E}"/>
              </a:ext>
            </a:extLst>
          </p:cNvPr>
          <p:cNvSpPr txBox="1"/>
          <p:nvPr/>
        </p:nvSpPr>
        <p:spPr>
          <a:xfrm>
            <a:off x="4909696" y="264879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v4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399A336-8F0E-7BAC-2997-4740EC8F504B}"/>
              </a:ext>
            </a:extLst>
          </p:cNvPr>
          <p:cNvSpPr txBox="1"/>
          <p:nvPr/>
        </p:nvSpPr>
        <p:spPr>
          <a:xfrm>
            <a:off x="4924425" y="337564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v5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D54B257-5E44-17CE-8C7B-96BDF1674260}"/>
              </a:ext>
            </a:extLst>
          </p:cNvPr>
          <p:cNvSpPr txBox="1"/>
          <p:nvPr/>
        </p:nvSpPr>
        <p:spPr>
          <a:xfrm>
            <a:off x="4924425" y="410250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16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CB1249D-A122-2FA6-FA8B-58E64065A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00" y="1072468"/>
            <a:ext cx="6612199" cy="489439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1C4321A8-DC72-FCAF-41B8-C91F82BADB53}"/>
              </a:ext>
            </a:extLst>
          </p:cNvPr>
          <p:cNvSpPr/>
          <p:nvPr/>
        </p:nvSpPr>
        <p:spPr>
          <a:xfrm>
            <a:off x="4261282" y="2157274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9D65E6F-180D-5F02-7EAE-A7799FF465D6}"/>
              </a:ext>
            </a:extLst>
          </p:cNvPr>
          <p:cNvCxnSpPr>
            <a:stCxn id="6" idx="0"/>
          </p:cNvCxnSpPr>
          <p:nvPr/>
        </p:nvCxnSpPr>
        <p:spPr>
          <a:xfrm flipV="1">
            <a:off x="4354498" y="1597981"/>
            <a:ext cx="4438" cy="55929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EDA5E23-90C4-E53A-6ADD-9173027FA120}"/>
              </a:ext>
            </a:extLst>
          </p:cNvPr>
          <p:cNvCxnSpPr>
            <a:stCxn id="6" idx="3"/>
          </p:cNvCxnSpPr>
          <p:nvPr/>
        </p:nvCxnSpPr>
        <p:spPr>
          <a:xfrm flipH="1">
            <a:off x="3333750" y="2331558"/>
            <a:ext cx="954834" cy="51641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9882A60-1D4A-E8CC-2C28-BF0617F40057}"/>
              </a:ext>
            </a:extLst>
          </p:cNvPr>
          <p:cNvCxnSpPr>
            <a:cxnSpLocks/>
            <a:stCxn id="6" idx="6"/>
            <a:endCxn id="79" idx="2"/>
          </p:cNvCxnSpPr>
          <p:nvPr/>
        </p:nvCxnSpPr>
        <p:spPr>
          <a:xfrm flipV="1">
            <a:off x="4447713" y="2131212"/>
            <a:ext cx="550203" cy="12815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99415ED-EC58-B345-0CE9-FF638D0F9731}"/>
              </a:ext>
            </a:extLst>
          </p:cNvPr>
          <p:cNvSpPr/>
          <p:nvPr/>
        </p:nvSpPr>
        <p:spPr>
          <a:xfrm>
            <a:off x="5143500" y="3807726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D2791C-3454-2C4D-E5B3-D8904DCB918C}"/>
              </a:ext>
            </a:extLst>
          </p:cNvPr>
          <p:cNvSpPr/>
          <p:nvPr/>
        </p:nvSpPr>
        <p:spPr>
          <a:xfrm>
            <a:off x="3466937" y="4016481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A80CA23-BDA9-450C-90F7-D73F39EAE0C8}"/>
              </a:ext>
            </a:extLst>
          </p:cNvPr>
          <p:cNvSpPr/>
          <p:nvPr/>
        </p:nvSpPr>
        <p:spPr>
          <a:xfrm>
            <a:off x="3147319" y="2788758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970C2C4-4632-3006-1B01-F67BF976A0C2}"/>
              </a:ext>
            </a:extLst>
          </p:cNvPr>
          <p:cNvCxnSpPr>
            <a:stCxn id="11" idx="6"/>
            <a:endCxn id="7" idx="1"/>
          </p:cNvCxnSpPr>
          <p:nvPr/>
        </p:nvCxnSpPr>
        <p:spPr>
          <a:xfrm>
            <a:off x="3333750" y="2890851"/>
            <a:ext cx="1837052" cy="94677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E79171E-FB32-BFF4-B69E-5A0876AA71C2}"/>
              </a:ext>
            </a:extLst>
          </p:cNvPr>
          <p:cNvCxnSpPr>
            <a:stCxn id="11" idx="4"/>
            <a:endCxn id="9" idx="1"/>
          </p:cNvCxnSpPr>
          <p:nvPr/>
        </p:nvCxnSpPr>
        <p:spPr>
          <a:xfrm>
            <a:off x="3240535" y="2992944"/>
            <a:ext cx="253704" cy="10534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0F1D1855-4541-DFE1-9104-E0D4FAF061B3}"/>
              </a:ext>
            </a:extLst>
          </p:cNvPr>
          <p:cNvSpPr/>
          <p:nvPr/>
        </p:nvSpPr>
        <p:spPr>
          <a:xfrm>
            <a:off x="3147318" y="1486874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D7EACCA-DDAE-9DB3-3163-ACB08B402CE6}"/>
              </a:ext>
            </a:extLst>
          </p:cNvPr>
          <p:cNvSpPr/>
          <p:nvPr/>
        </p:nvSpPr>
        <p:spPr>
          <a:xfrm>
            <a:off x="5733887" y="5224911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1682152-EF95-7C30-FC5A-40D71B6CDFEE}"/>
              </a:ext>
            </a:extLst>
          </p:cNvPr>
          <p:cNvSpPr/>
          <p:nvPr/>
        </p:nvSpPr>
        <p:spPr>
          <a:xfrm>
            <a:off x="3984845" y="4017310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309EA60-C0F8-DAA3-A971-868FA3769769}"/>
              </a:ext>
            </a:extLst>
          </p:cNvPr>
          <p:cNvSpPr/>
          <p:nvPr/>
        </p:nvSpPr>
        <p:spPr>
          <a:xfrm>
            <a:off x="2936820" y="3859380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7B543BE-1B0F-6D85-E025-4546E2D39613}"/>
              </a:ext>
            </a:extLst>
          </p:cNvPr>
          <p:cNvSpPr/>
          <p:nvPr/>
        </p:nvSpPr>
        <p:spPr>
          <a:xfrm>
            <a:off x="4957069" y="5448645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6A597C7-0EBA-0861-BCAA-A27D47B45F23}"/>
              </a:ext>
            </a:extLst>
          </p:cNvPr>
          <p:cNvSpPr/>
          <p:nvPr/>
        </p:nvSpPr>
        <p:spPr>
          <a:xfrm>
            <a:off x="6467312" y="4368795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ACE8E11-5476-3B01-2984-63BEACEC0BD7}"/>
              </a:ext>
            </a:extLst>
          </p:cNvPr>
          <p:cNvSpPr/>
          <p:nvPr/>
        </p:nvSpPr>
        <p:spPr>
          <a:xfrm>
            <a:off x="6857837" y="4067769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E08F052-8076-64F2-2AA3-2E60BB61BD6F}"/>
              </a:ext>
            </a:extLst>
          </p:cNvPr>
          <p:cNvSpPr/>
          <p:nvPr/>
        </p:nvSpPr>
        <p:spPr>
          <a:xfrm>
            <a:off x="7330780" y="4220667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9DFDA16-EEC1-EF9C-EF37-B22D0C7D8DF1}"/>
              </a:ext>
            </a:extLst>
          </p:cNvPr>
          <p:cNvSpPr/>
          <p:nvPr/>
        </p:nvSpPr>
        <p:spPr>
          <a:xfrm>
            <a:off x="8029412" y="4850409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484CDA2-481D-91FC-997A-1F7022F37BD5}"/>
              </a:ext>
            </a:extLst>
          </p:cNvPr>
          <p:cNvSpPr/>
          <p:nvPr/>
        </p:nvSpPr>
        <p:spPr>
          <a:xfrm>
            <a:off x="8372312" y="3301680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C3954B8-8E8C-C606-BA1F-51437DAECA62}"/>
              </a:ext>
            </a:extLst>
          </p:cNvPr>
          <p:cNvSpPr/>
          <p:nvPr/>
        </p:nvSpPr>
        <p:spPr>
          <a:xfrm>
            <a:off x="6803450" y="3137823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2557F9E-68D0-76BF-CDE7-4002A017B307}"/>
              </a:ext>
            </a:extLst>
          </p:cNvPr>
          <p:cNvSpPr/>
          <p:nvPr/>
        </p:nvSpPr>
        <p:spPr>
          <a:xfrm>
            <a:off x="5733887" y="2106227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1E75F9B-3CEE-0045-C6BA-087A1909B052}"/>
              </a:ext>
            </a:extLst>
          </p:cNvPr>
          <p:cNvSpPr/>
          <p:nvPr/>
        </p:nvSpPr>
        <p:spPr>
          <a:xfrm>
            <a:off x="9122751" y="4220667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E046F5C-2B81-A848-A060-9A5178BBECAF}"/>
              </a:ext>
            </a:extLst>
          </p:cNvPr>
          <p:cNvSpPr/>
          <p:nvPr/>
        </p:nvSpPr>
        <p:spPr>
          <a:xfrm>
            <a:off x="5967447" y="1282688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D61A56-C211-0194-BB86-843AB70EC6B2}"/>
              </a:ext>
            </a:extLst>
          </p:cNvPr>
          <p:cNvSpPr/>
          <p:nvPr/>
        </p:nvSpPr>
        <p:spPr>
          <a:xfrm>
            <a:off x="6374096" y="2259367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5E6F08D-357C-BCFB-2D0C-AE1962F1435A}"/>
              </a:ext>
            </a:extLst>
          </p:cNvPr>
          <p:cNvSpPr/>
          <p:nvPr/>
        </p:nvSpPr>
        <p:spPr>
          <a:xfrm>
            <a:off x="9029536" y="1735182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4B2619A-513B-88CB-760F-97D108315347}"/>
              </a:ext>
            </a:extLst>
          </p:cNvPr>
          <p:cNvSpPr/>
          <p:nvPr/>
        </p:nvSpPr>
        <p:spPr>
          <a:xfrm>
            <a:off x="5157045" y="1384781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13F4C2D-EFC2-984A-D1F2-3887887255EE}"/>
              </a:ext>
            </a:extLst>
          </p:cNvPr>
          <p:cNvSpPr/>
          <p:nvPr/>
        </p:nvSpPr>
        <p:spPr>
          <a:xfrm>
            <a:off x="4859980" y="1601078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40CD05C-B6BE-4301-EDEC-A5312611D63A}"/>
              </a:ext>
            </a:extLst>
          </p:cNvPr>
          <p:cNvSpPr/>
          <p:nvPr/>
        </p:nvSpPr>
        <p:spPr>
          <a:xfrm>
            <a:off x="6366802" y="3239916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8F4355D-561E-6698-6986-224CA0FB0365}"/>
              </a:ext>
            </a:extLst>
          </p:cNvPr>
          <p:cNvSpPr/>
          <p:nvPr/>
        </p:nvSpPr>
        <p:spPr>
          <a:xfrm>
            <a:off x="5781016" y="2739937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E3BE691-B2F6-0D32-7FF2-16E7027DB2AD}"/>
              </a:ext>
            </a:extLst>
          </p:cNvPr>
          <p:cNvSpPr/>
          <p:nvPr/>
        </p:nvSpPr>
        <p:spPr>
          <a:xfrm>
            <a:off x="5236715" y="2403749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ED86C1A-962C-F0AF-811C-A8964C51D61C}"/>
              </a:ext>
            </a:extLst>
          </p:cNvPr>
          <p:cNvSpPr/>
          <p:nvPr/>
        </p:nvSpPr>
        <p:spPr>
          <a:xfrm>
            <a:off x="5489155" y="2753125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3399CE9-70EB-2F1A-C56D-5C0CFC94DE69}"/>
              </a:ext>
            </a:extLst>
          </p:cNvPr>
          <p:cNvCxnSpPr>
            <a:stCxn id="13" idx="5"/>
            <a:endCxn id="11" idx="0"/>
          </p:cNvCxnSpPr>
          <p:nvPr/>
        </p:nvCxnSpPr>
        <p:spPr>
          <a:xfrm flipH="1">
            <a:off x="3240535" y="1661158"/>
            <a:ext cx="65912" cy="11276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1D218415-CAFC-6580-1FDE-4A6295C86B90}"/>
              </a:ext>
            </a:extLst>
          </p:cNvPr>
          <p:cNvSpPr/>
          <p:nvPr/>
        </p:nvSpPr>
        <p:spPr>
          <a:xfrm>
            <a:off x="4261282" y="1384781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BFD6688-A94F-67CA-FC94-17289C6A3820}"/>
              </a:ext>
            </a:extLst>
          </p:cNvPr>
          <p:cNvCxnSpPr>
            <a:stCxn id="13" idx="6"/>
          </p:cNvCxnSpPr>
          <p:nvPr/>
        </p:nvCxnSpPr>
        <p:spPr>
          <a:xfrm flipV="1">
            <a:off x="3333749" y="1486874"/>
            <a:ext cx="954835" cy="10209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66F2A7F-0C65-6586-B808-D83CB424A320}"/>
              </a:ext>
            </a:extLst>
          </p:cNvPr>
          <p:cNvCxnSpPr>
            <a:stCxn id="32" idx="7"/>
            <a:endCxn id="31" idx="3"/>
          </p:cNvCxnSpPr>
          <p:nvPr/>
        </p:nvCxnSpPr>
        <p:spPr>
          <a:xfrm flipV="1">
            <a:off x="5019109" y="1559065"/>
            <a:ext cx="165238" cy="7191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B16CF42-0C7F-F800-E8A2-6497E926069E}"/>
              </a:ext>
            </a:extLst>
          </p:cNvPr>
          <p:cNvCxnSpPr>
            <a:stCxn id="31" idx="7"/>
            <a:endCxn id="28" idx="2"/>
          </p:cNvCxnSpPr>
          <p:nvPr/>
        </p:nvCxnSpPr>
        <p:spPr>
          <a:xfrm flipV="1">
            <a:off x="5316174" y="1384781"/>
            <a:ext cx="651273" cy="2990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8CE8B03-331A-6D75-DF9D-251C61CC7E06}"/>
              </a:ext>
            </a:extLst>
          </p:cNvPr>
          <p:cNvCxnSpPr>
            <a:stCxn id="28" idx="4"/>
          </p:cNvCxnSpPr>
          <p:nvPr/>
        </p:nvCxnSpPr>
        <p:spPr>
          <a:xfrm flipH="1">
            <a:off x="5874231" y="1486874"/>
            <a:ext cx="186432" cy="6704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7E03392-BC82-8D15-F498-E74B87A93030}"/>
              </a:ext>
            </a:extLst>
          </p:cNvPr>
          <p:cNvCxnSpPr>
            <a:stCxn id="26" idx="6"/>
            <a:endCxn id="29" idx="2"/>
          </p:cNvCxnSpPr>
          <p:nvPr/>
        </p:nvCxnSpPr>
        <p:spPr>
          <a:xfrm>
            <a:off x="5920318" y="2208320"/>
            <a:ext cx="453778" cy="15314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515264A-827E-E3BF-B24E-0A880EDA3868}"/>
              </a:ext>
            </a:extLst>
          </p:cNvPr>
          <p:cNvCxnSpPr>
            <a:stCxn id="28" idx="6"/>
            <a:endCxn id="30" idx="1"/>
          </p:cNvCxnSpPr>
          <p:nvPr/>
        </p:nvCxnSpPr>
        <p:spPr>
          <a:xfrm>
            <a:off x="6153878" y="1384781"/>
            <a:ext cx="2902960" cy="38030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5441C02-815A-4604-6CF7-5579DCB9FBA7}"/>
              </a:ext>
            </a:extLst>
          </p:cNvPr>
          <p:cNvCxnSpPr>
            <a:stCxn id="7" idx="4"/>
          </p:cNvCxnSpPr>
          <p:nvPr/>
        </p:nvCxnSpPr>
        <p:spPr>
          <a:xfrm>
            <a:off x="5236716" y="4011912"/>
            <a:ext cx="544300" cy="131509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0333D0C-BBA4-7031-7C1C-C7AE3048070A}"/>
              </a:ext>
            </a:extLst>
          </p:cNvPr>
          <p:cNvCxnSpPr>
            <a:stCxn id="19" idx="6"/>
          </p:cNvCxnSpPr>
          <p:nvPr/>
        </p:nvCxnSpPr>
        <p:spPr>
          <a:xfrm flipV="1">
            <a:off x="5143500" y="5327004"/>
            <a:ext cx="683602" cy="22373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E44D6CD-3007-A1DF-D5D6-491947C74DD7}"/>
              </a:ext>
            </a:extLst>
          </p:cNvPr>
          <p:cNvCxnSpPr>
            <a:cxnSpLocks/>
            <a:stCxn id="23" idx="6"/>
            <a:endCxn id="27" idx="3"/>
          </p:cNvCxnSpPr>
          <p:nvPr/>
        </p:nvCxnSpPr>
        <p:spPr>
          <a:xfrm flipV="1">
            <a:off x="8215843" y="4394951"/>
            <a:ext cx="934210" cy="55755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C3E478C-2368-8EA8-54A9-6E1C55033A7B}"/>
              </a:ext>
            </a:extLst>
          </p:cNvPr>
          <p:cNvCxnSpPr>
            <a:cxnSpLocks/>
            <a:stCxn id="24" idx="5"/>
            <a:endCxn id="27" idx="1"/>
          </p:cNvCxnSpPr>
          <p:nvPr/>
        </p:nvCxnSpPr>
        <p:spPr>
          <a:xfrm>
            <a:off x="8531441" y="3475964"/>
            <a:ext cx="618612" cy="77460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3ED6AD4-2C45-B1D2-963A-CBE248911A18}"/>
              </a:ext>
            </a:extLst>
          </p:cNvPr>
          <p:cNvCxnSpPr>
            <a:stCxn id="22" idx="5"/>
            <a:endCxn id="23" idx="1"/>
          </p:cNvCxnSpPr>
          <p:nvPr/>
        </p:nvCxnSpPr>
        <p:spPr>
          <a:xfrm>
            <a:off x="7489909" y="4394951"/>
            <a:ext cx="566805" cy="48536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E22C123-5547-575D-CB11-6DFFFD959EB2}"/>
              </a:ext>
            </a:extLst>
          </p:cNvPr>
          <p:cNvCxnSpPr>
            <a:stCxn id="20" idx="0"/>
            <a:endCxn id="33" idx="4"/>
          </p:cNvCxnSpPr>
          <p:nvPr/>
        </p:nvCxnSpPr>
        <p:spPr>
          <a:xfrm flipH="1" flipV="1">
            <a:off x="6460018" y="3444102"/>
            <a:ext cx="100510" cy="92469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BA6F1A5-DA6C-EDC2-B122-467EBAD8FD26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>
            <a:off x="7044268" y="4169862"/>
            <a:ext cx="286512" cy="15289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FD745E7-0EBB-AF3F-8720-357912EEEDD3}"/>
              </a:ext>
            </a:extLst>
          </p:cNvPr>
          <p:cNvCxnSpPr>
            <a:stCxn id="18" idx="7"/>
            <a:endCxn id="11" idx="4"/>
          </p:cNvCxnSpPr>
          <p:nvPr/>
        </p:nvCxnSpPr>
        <p:spPr>
          <a:xfrm flipV="1">
            <a:off x="3095949" y="2992944"/>
            <a:ext cx="144586" cy="89633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B48EBD09-29E8-45AC-135B-7EBAED40B3DB}"/>
              </a:ext>
            </a:extLst>
          </p:cNvPr>
          <p:cNvCxnSpPr>
            <a:stCxn id="18" idx="5"/>
            <a:endCxn id="9" idx="2"/>
          </p:cNvCxnSpPr>
          <p:nvPr/>
        </p:nvCxnSpPr>
        <p:spPr>
          <a:xfrm>
            <a:off x="3095949" y="4033664"/>
            <a:ext cx="370988" cy="8491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61D7D672-2854-A699-C74D-EAF1674491D3}"/>
              </a:ext>
            </a:extLst>
          </p:cNvPr>
          <p:cNvCxnSpPr>
            <a:stCxn id="9" idx="7"/>
            <a:endCxn id="17" idx="2"/>
          </p:cNvCxnSpPr>
          <p:nvPr/>
        </p:nvCxnSpPr>
        <p:spPr>
          <a:xfrm>
            <a:off x="3626066" y="4046383"/>
            <a:ext cx="358779" cy="7302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39B534-A6F2-3430-BF62-B9E383192557}"/>
              </a:ext>
            </a:extLst>
          </p:cNvPr>
          <p:cNvCxnSpPr>
            <a:stCxn id="17" idx="6"/>
          </p:cNvCxnSpPr>
          <p:nvPr/>
        </p:nvCxnSpPr>
        <p:spPr>
          <a:xfrm flipV="1">
            <a:off x="4171276" y="3961473"/>
            <a:ext cx="1065439" cy="15793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79EE144-CE26-18A2-D4FB-64C58960C716}"/>
              </a:ext>
            </a:extLst>
          </p:cNvPr>
          <p:cNvCxnSpPr>
            <a:stCxn id="7" idx="6"/>
            <a:endCxn id="33" idx="3"/>
          </p:cNvCxnSpPr>
          <p:nvPr/>
        </p:nvCxnSpPr>
        <p:spPr>
          <a:xfrm flipV="1">
            <a:off x="5329931" y="3414200"/>
            <a:ext cx="1064173" cy="495619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6EBAACA-E825-8692-F5F7-D89F27E241A4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6560527" y="2463553"/>
            <a:ext cx="336139" cy="67427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CC281C74-2EA4-C2D3-DE4D-FC6B9B914D77}"/>
              </a:ext>
            </a:extLst>
          </p:cNvPr>
          <p:cNvSpPr/>
          <p:nvPr/>
        </p:nvSpPr>
        <p:spPr>
          <a:xfrm>
            <a:off x="7482452" y="2945947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F870E4ED-EDE6-0F34-4E26-73B9A5467658}"/>
              </a:ext>
            </a:extLst>
          </p:cNvPr>
          <p:cNvSpPr/>
          <p:nvPr/>
        </p:nvSpPr>
        <p:spPr>
          <a:xfrm>
            <a:off x="4997916" y="2029119"/>
            <a:ext cx="186431" cy="20418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F3025F6B-5E75-EB7B-A35B-71020AD052C3}"/>
              </a:ext>
            </a:extLst>
          </p:cNvPr>
          <p:cNvCxnSpPr>
            <a:stCxn id="25" idx="6"/>
          </p:cNvCxnSpPr>
          <p:nvPr/>
        </p:nvCxnSpPr>
        <p:spPr>
          <a:xfrm flipV="1">
            <a:off x="6989881" y="3137823"/>
            <a:ext cx="585786" cy="10209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2EFAA24-CF1E-89AB-F4BC-5615F1583C14}"/>
              </a:ext>
            </a:extLst>
          </p:cNvPr>
          <p:cNvCxnSpPr>
            <a:cxnSpLocks/>
            <a:stCxn id="78" idx="6"/>
            <a:endCxn id="24" idx="1"/>
          </p:cNvCxnSpPr>
          <p:nvPr/>
        </p:nvCxnSpPr>
        <p:spPr>
          <a:xfrm>
            <a:off x="7668883" y="3048040"/>
            <a:ext cx="730731" cy="28354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607A1872-337A-DD6D-792C-40FA8E007E53}"/>
              </a:ext>
            </a:extLst>
          </p:cNvPr>
          <p:cNvCxnSpPr>
            <a:stCxn id="21" idx="7"/>
            <a:endCxn id="25" idx="5"/>
          </p:cNvCxnSpPr>
          <p:nvPr/>
        </p:nvCxnSpPr>
        <p:spPr>
          <a:xfrm flipH="1" flipV="1">
            <a:off x="6962579" y="3312107"/>
            <a:ext cx="54387" cy="78556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A8567600-B93D-5098-4313-83F7A1E0B31D}"/>
              </a:ext>
            </a:extLst>
          </p:cNvPr>
          <p:cNvCxnSpPr>
            <a:cxnSpLocks/>
            <a:stCxn id="79" idx="5"/>
          </p:cNvCxnSpPr>
          <p:nvPr/>
        </p:nvCxnSpPr>
        <p:spPr>
          <a:xfrm>
            <a:off x="5157045" y="2203403"/>
            <a:ext cx="93215" cy="26015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886AFCB5-35F9-59C9-2259-35DDF24D9FB7}"/>
              </a:ext>
            </a:extLst>
          </p:cNvPr>
          <p:cNvCxnSpPr>
            <a:stCxn id="35" idx="5"/>
            <a:endCxn id="36" idx="0"/>
          </p:cNvCxnSpPr>
          <p:nvPr/>
        </p:nvCxnSpPr>
        <p:spPr>
          <a:xfrm>
            <a:off x="5395844" y="2578033"/>
            <a:ext cx="186527" cy="17509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9FA1A7F-601B-0D8D-D12B-010C0A5DA19A}"/>
              </a:ext>
            </a:extLst>
          </p:cNvPr>
          <p:cNvCxnSpPr>
            <a:cxnSpLocks/>
            <a:stCxn id="36" idx="6"/>
            <a:endCxn id="34" idx="2"/>
          </p:cNvCxnSpPr>
          <p:nvPr/>
        </p:nvCxnSpPr>
        <p:spPr>
          <a:xfrm flipV="1">
            <a:off x="5675586" y="2842030"/>
            <a:ext cx="105430" cy="1318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472DCC5F-5FCB-A496-C53E-C08200BCB1CB}"/>
              </a:ext>
            </a:extLst>
          </p:cNvPr>
          <p:cNvCxnSpPr>
            <a:stCxn id="20" idx="7"/>
            <a:endCxn id="21" idx="3"/>
          </p:cNvCxnSpPr>
          <p:nvPr/>
        </p:nvCxnSpPr>
        <p:spPr>
          <a:xfrm flipV="1">
            <a:off x="6626441" y="4242053"/>
            <a:ext cx="258698" cy="15664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2469DFC7-AC37-F9E1-1034-F4BDB26ABC19}"/>
              </a:ext>
            </a:extLst>
          </p:cNvPr>
          <p:cNvCxnSpPr>
            <a:cxnSpLocks/>
            <a:stCxn id="79" idx="0"/>
            <a:endCxn id="32" idx="4"/>
          </p:cNvCxnSpPr>
          <p:nvPr/>
        </p:nvCxnSpPr>
        <p:spPr>
          <a:xfrm flipH="1" flipV="1">
            <a:off x="4953196" y="1805264"/>
            <a:ext cx="137936" cy="22385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A9E24B1-6F74-67D4-0BAE-672BA36F043F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4447713" y="1537920"/>
            <a:ext cx="439569" cy="9306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6B414236-92D3-E74E-10CA-4D383FDCF414}"/>
              </a:ext>
            </a:extLst>
          </p:cNvPr>
          <p:cNvCxnSpPr>
            <a:stCxn id="31" idx="5"/>
            <a:endCxn id="26" idx="1"/>
          </p:cNvCxnSpPr>
          <p:nvPr/>
        </p:nvCxnSpPr>
        <p:spPr>
          <a:xfrm>
            <a:off x="5316174" y="1559065"/>
            <a:ext cx="445015" cy="57706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12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0B7466D-051C-D71A-7C18-2230DB4BE753}"/>
              </a:ext>
            </a:extLst>
          </p:cNvPr>
          <p:cNvSpPr/>
          <p:nvPr/>
        </p:nvSpPr>
        <p:spPr>
          <a:xfrm>
            <a:off x="2947386" y="71909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7F8F43B-9E2A-2EC2-19C9-CB095AAB0E92}"/>
              </a:ext>
            </a:extLst>
          </p:cNvPr>
          <p:cNvSpPr/>
          <p:nvPr/>
        </p:nvSpPr>
        <p:spPr>
          <a:xfrm>
            <a:off x="2947385" y="134200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CB4876-0C30-6E89-EC64-4CC52DCF80CF}"/>
              </a:ext>
            </a:extLst>
          </p:cNvPr>
          <p:cNvSpPr/>
          <p:nvPr/>
        </p:nvSpPr>
        <p:spPr>
          <a:xfrm>
            <a:off x="2947385" y="197454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415389-5822-D01B-4AEE-D3BEE5B62A49}"/>
              </a:ext>
            </a:extLst>
          </p:cNvPr>
          <p:cNvSpPr/>
          <p:nvPr/>
        </p:nvSpPr>
        <p:spPr>
          <a:xfrm>
            <a:off x="2947384" y="272692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42D096-0905-5270-5F15-7752FF357353}"/>
              </a:ext>
            </a:extLst>
          </p:cNvPr>
          <p:cNvSpPr/>
          <p:nvPr/>
        </p:nvSpPr>
        <p:spPr>
          <a:xfrm>
            <a:off x="2947384" y="347930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C2BF68-1961-BE7E-B88D-D25ACCC3F13B}"/>
              </a:ext>
            </a:extLst>
          </p:cNvPr>
          <p:cNvSpPr/>
          <p:nvPr/>
        </p:nvSpPr>
        <p:spPr>
          <a:xfrm>
            <a:off x="2947384" y="42316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BD8C0A-796B-4166-355C-D2578F30A364}"/>
              </a:ext>
            </a:extLst>
          </p:cNvPr>
          <p:cNvSpPr/>
          <p:nvPr/>
        </p:nvSpPr>
        <p:spPr>
          <a:xfrm>
            <a:off x="4573480" y="72057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DE9813-C3B9-6512-8D3B-773BDF5DA992}"/>
              </a:ext>
            </a:extLst>
          </p:cNvPr>
          <p:cNvSpPr/>
          <p:nvPr/>
        </p:nvSpPr>
        <p:spPr>
          <a:xfrm>
            <a:off x="4573479" y="13434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0DA91FF-5FDC-0FCE-2659-448DE175159F}"/>
              </a:ext>
            </a:extLst>
          </p:cNvPr>
          <p:cNvSpPr/>
          <p:nvPr/>
        </p:nvSpPr>
        <p:spPr>
          <a:xfrm>
            <a:off x="4573479" y="197602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37DC20-889F-C0D6-FDF2-4127BB48962B}"/>
              </a:ext>
            </a:extLst>
          </p:cNvPr>
          <p:cNvSpPr/>
          <p:nvPr/>
        </p:nvSpPr>
        <p:spPr>
          <a:xfrm>
            <a:off x="4573478" y="272840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EA5C497-C8F8-EE0E-5695-D4789061863D}"/>
              </a:ext>
            </a:extLst>
          </p:cNvPr>
          <p:cNvSpPr/>
          <p:nvPr/>
        </p:nvSpPr>
        <p:spPr>
          <a:xfrm>
            <a:off x="4573478" y="348078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303CE5A-2106-FCB2-FEC4-75F094CD037C}"/>
              </a:ext>
            </a:extLst>
          </p:cNvPr>
          <p:cNvSpPr/>
          <p:nvPr/>
        </p:nvSpPr>
        <p:spPr>
          <a:xfrm>
            <a:off x="4573478" y="423316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8D8534-8773-91CC-065B-F56C68FAA370}"/>
              </a:ext>
            </a:extLst>
          </p:cNvPr>
          <p:cNvSpPr/>
          <p:nvPr/>
        </p:nvSpPr>
        <p:spPr>
          <a:xfrm>
            <a:off x="4573478" y="5123895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767F3C-A01F-C8D7-0383-616B734E0192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3151573" y="825623"/>
            <a:ext cx="1421906" cy="62439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B9FFA1-877D-7B7B-5D1E-DC9918B54D5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3151573" y="825623"/>
            <a:ext cx="1451808" cy="118160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75D2C1-532B-F8E7-FBEB-B4C28D21D07C}"/>
              </a:ext>
            </a:extLst>
          </p:cNvPr>
          <p:cNvCxnSpPr>
            <a:stCxn id="2" idx="6"/>
            <a:endCxn id="12" idx="1"/>
          </p:cNvCxnSpPr>
          <p:nvPr/>
        </p:nvCxnSpPr>
        <p:spPr>
          <a:xfrm>
            <a:off x="3151573" y="825623"/>
            <a:ext cx="1451807" cy="268636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C1D6A04-077A-C6A6-A088-783D38A85902}"/>
              </a:ext>
            </a:extLst>
          </p:cNvPr>
          <p:cNvCxnSpPr>
            <a:stCxn id="3" idx="6"/>
            <a:endCxn id="8" idx="2"/>
          </p:cNvCxnSpPr>
          <p:nvPr/>
        </p:nvCxnSpPr>
        <p:spPr>
          <a:xfrm flipV="1">
            <a:off x="3151572" y="827103"/>
            <a:ext cx="1421908" cy="62143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3483ADB-0153-1081-00A6-DD9CFB23C96C}"/>
              </a:ext>
            </a:extLst>
          </p:cNvPr>
          <p:cNvCxnSpPr>
            <a:stCxn id="3" idx="6"/>
            <a:endCxn id="10" idx="0"/>
          </p:cNvCxnSpPr>
          <p:nvPr/>
        </p:nvCxnSpPr>
        <p:spPr>
          <a:xfrm>
            <a:off x="3151572" y="1448540"/>
            <a:ext cx="1451809" cy="55868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7DB257E-25F8-526A-9776-E3CE4AB408B9}"/>
              </a:ext>
            </a:extLst>
          </p:cNvPr>
          <p:cNvCxnSpPr>
            <a:stCxn id="3" idx="6"/>
            <a:endCxn id="13" idx="1"/>
          </p:cNvCxnSpPr>
          <p:nvPr/>
        </p:nvCxnSpPr>
        <p:spPr>
          <a:xfrm>
            <a:off x="3151572" y="1448540"/>
            <a:ext cx="1451808" cy="28158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E0AB34D-7319-5D5E-11C9-8418B3DA227B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3151572" y="1450020"/>
            <a:ext cx="1421907" cy="63105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DA3FCFE-41AF-265D-C63C-D0039BD87706}"/>
              </a:ext>
            </a:extLst>
          </p:cNvPr>
          <p:cNvCxnSpPr>
            <a:stCxn id="4" idx="7"/>
            <a:endCxn id="11" idx="1"/>
          </p:cNvCxnSpPr>
          <p:nvPr/>
        </p:nvCxnSpPr>
        <p:spPr>
          <a:xfrm>
            <a:off x="3121670" y="2005745"/>
            <a:ext cx="1481710" cy="75386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7DBA42F-346B-6837-B04C-7493ACB0A905}"/>
              </a:ext>
            </a:extLst>
          </p:cNvPr>
          <p:cNvCxnSpPr>
            <a:stCxn id="5" idx="6"/>
            <a:endCxn id="10" idx="1"/>
          </p:cNvCxnSpPr>
          <p:nvPr/>
        </p:nvCxnSpPr>
        <p:spPr>
          <a:xfrm flipV="1">
            <a:off x="3151571" y="2007225"/>
            <a:ext cx="1451810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F95A259-CB64-12FC-BFA8-4BE56A5D0792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151571" y="2833456"/>
            <a:ext cx="1451809" cy="67853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BE3B74D-893E-F7AC-D097-B1118ADF0E28}"/>
              </a:ext>
            </a:extLst>
          </p:cNvPr>
          <p:cNvCxnSpPr>
            <a:stCxn id="5" idx="6"/>
            <a:endCxn id="13" idx="1"/>
          </p:cNvCxnSpPr>
          <p:nvPr/>
        </p:nvCxnSpPr>
        <p:spPr>
          <a:xfrm>
            <a:off x="3151571" y="2833456"/>
            <a:ext cx="1451809" cy="143091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1E023E5-E704-6F26-664D-F4436DA68C08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151571" y="1450020"/>
            <a:ext cx="1421908" cy="213581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42BB309-74F5-9E82-1F6C-DDC482F5A3EF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3151571" y="2759607"/>
            <a:ext cx="1451809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DD269BE-1709-F9B0-7EEA-44F98663F014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151571" y="1450020"/>
            <a:ext cx="1421908" cy="28882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EADFF7E-D09A-DA3D-79D4-A14763F84B9D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3151571" y="2834936"/>
            <a:ext cx="1421907" cy="150328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5728060-C033-57EB-FF2C-ADD2307E7394}"/>
              </a:ext>
            </a:extLst>
          </p:cNvPr>
          <p:cNvSpPr txBox="1"/>
          <p:nvPr/>
        </p:nvSpPr>
        <p:spPr>
          <a:xfrm>
            <a:off x="2457450" y="64095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32D8A5C-FBCF-10A8-5575-D021993A7337}"/>
              </a:ext>
            </a:extLst>
          </p:cNvPr>
          <p:cNvSpPr txBox="1"/>
          <p:nvPr/>
        </p:nvSpPr>
        <p:spPr>
          <a:xfrm>
            <a:off x="2450841" y="12638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20E7960-3C33-C5BF-4D5B-CD281CAF4100}"/>
              </a:ext>
            </a:extLst>
          </p:cNvPr>
          <p:cNvSpPr txBox="1"/>
          <p:nvPr/>
        </p:nvSpPr>
        <p:spPr>
          <a:xfrm>
            <a:off x="2487890" y="189640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E091882-C329-D070-972E-220E8D653385}"/>
              </a:ext>
            </a:extLst>
          </p:cNvPr>
          <p:cNvSpPr txBox="1"/>
          <p:nvPr/>
        </p:nvSpPr>
        <p:spPr>
          <a:xfrm>
            <a:off x="2457450" y="26487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u4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9106E05-9B69-1FA5-3D46-C394D8899E0A}"/>
              </a:ext>
            </a:extLst>
          </p:cNvPr>
          <p:cNvSpPr txBox="1"/>
          <p:nvPr/>
        </p:nvSpPr>
        <p:spPr>
          <a:xfrm>
            <a:off x="2489665" y="3429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u5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88EEC03-497F-A556-5AE4-5705CAE2E0BD}"/>
              </a:ext>
            </a:extLst>
          </p:cNvPr>
          <p:cNvSpPr txBox="1"/>
          <p:nvPr/>
        </p:nvSpPr>
        <p:spPr>
          <a:xfrm>
            <a:off x="2501873" y="420028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u6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30DF40-3607-FECA-4C72-C3EFE2043D41}"/>
              </a:ext>
            </a:extLst>
          </p:cNvPr>
          <p:cNvSpPr txBox="1"/>
          <p:nvPr/>
        </p:nvSpPr>
        <p:spPr>
          <a:xfrm>
            <a:off x="4924425" y="6409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8635B3-64A2-B464-7B1C-AB18935330C8}"/>
              </a:ext>
            </a:extLst>
          </p:cNvPr>
          <p:cNvSpPr txBox="1"/>
          <p:nvPr/>
        </p:nvSpPr>
        <p:spPr>
          <a:xfrm>
            <a:off x="4924425" y="127034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44CCA8-806B-AEB3-14F7-2B542B8CD9DF}"/>
              </a:ext>
            </a:extLst>
          </p:cNvPr>
          <p:cNvSpPr txBox="1"/>
          <p:nvPr/>
        </p:nvSpPr>
        <p:spPr>
          <a:xfrm>
            <a:off x="4924425" y="192193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B164B6F-79F8-8DEA-64E0-3A42DDB3523E}"/>
              </a:ext>
            </a:extLst>
          </p:cNvPr>
          <p:cNvSpPr txBox="1"/>
          <p:nvPr/>
        </p:nvSpPr>
        <p:spPr>
          <a:xfrm>
            <a:off x="4909696" y="264879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v4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399A336-8F0E-7BAC-2997-4740EC8F504B}"/>
              </a:ext>
            </a:extLst>
          </p:cNvPr>
          <p:cNvSpPr txBox="1"/>
          <p:nvPr/>
        </p:nvSpPr>
        <p:spPr>
          <a:xfrm>
            <a:off x="4924425" y="337564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v5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D54B257-5E44-17CE-8C7B-96BDF1674260}"/>
              </a:ext>
            </a:extLst>
          </p:cNvPr>
          <p:cNvSpPr txBox="1"/>
          <p:nvPr/>
        </p:nvSpPr>
        <p:spPr>
          <a:xfrm>
            <a:off x="4924425" y="410250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v6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3058992-6860-5129-E954-B85334DEE505}"/>
              </a:ext>
            </a:extLst>
          </p:cNvPr>
          <p:cNvSpPr txBox="1"/>
          <p:nvPr/>
        </p:nvSpPr>
        <p:spPr>
          <a:xfrm>
            <a:off x="4909696" y="504576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v7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78BFD1C-FCE6-0024-FBD7-81C288362A43}"/>
              </a:ext>
            </a:extLst>
          </p:cNvPr>
          <p:cNvCxnSpPr>
            <a:stCxn id="4" idx="7"/>
            <a:endCxn id="14" idx="2"/>
          </p:cNvCxnSpPr>
          <p:nvPr/>
        </p:nvCxnSpPr>
        <p:spPr>
          <a:xfrm>
            <a:off x="3121670" y="2005745"/>
            <a:ext cx="1451808" cy="322468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48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0B7466D-051C-D71A-7C18-2230DB4BE753}"/>
              </a:ext>
            </a:extLst>
          </p:cNvPr>
          <p:cNvSpPr/>
          <p:nvPr/>
        </p:nvSpPr>
        <p:spPr>
          <a:xfrm>
            <a:off x="2947386" y="71909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7F8F43B-9E2A-2EC2-19C9-CB095AAB0E92}"/>
              </a:ext>
            </a:extLst>
          </p:cNvPr>
          <p:cNvSpPr/>
          <p:nvPr/>
        </p:nvSpPr>
        <p:spPr>
          <a:xfrm>
            <a:off x="2947385" y="134200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CB4876-0C30-6E89-EC64-4CC52DCF80CF}"/>
              </a:ext>
            </a:extLst>
          </p:cNvPr>
          <p:cNvSpPr/>
          <p:nvPr/>
        </p:nvSpPr>
        <p:spPr>
          <a:xfrm>
            <a:off x="2947385" y="197454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415389-5822-D01B-4AEE-D3BEE5B62A49}"/>
              </a:ext>
            </a:extLst>
          </p:cNvPr>
          <p:cNvSpPr/>
          <p:nvPr/>
        </p:nvSpPr>
        <p:spPr>
          <a:xfrm>
            <a:off x="2947384" y="272692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42D096-0905-5270-5F15-7752FF357353}"/>
              </a:ext>
            </a:extLst>
          </p:cNvPr>
          <p:cNvSpPr/>
          <p:nvPr/>
        </p:nvSpPr>
        <p:spPr>
          <a:xfrm>
            <a:off x="2947384" y="347930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C2BF68-1961-BE7E-B88D-D25ACCC3F13B}"/>
              </a:ext>
            </a:extLst>
          </p:cNvPr>
          <p:cNvSpPr/>
          <p:nvPr/>
        </p:nvSpPr>
        <p:spPr>
          <a:xfrm>
            <a:off x="2947384" y="42316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BD8C0A-796B-4166-355C-D2578F30A364}"/>
              </a:ext>
            </a:extLst>
          </p:cNvPr>
          <p:cNvSpPr/>
          <p:nvPr/>
        </p:nvSpPr>
        <p:spPr>
          <a:xfrm>
            <a:off x="4573480" y="72057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DE9813-C3B9-6512-8D3B-773BDF5DA992}"/>
              </a:ext>
            </a:extLst>
          </p:cNvPr>
          <p:cNvSpPr/>
          <p:nvPr/>
        </p:nvSpPr>
        <p:spPr>
          <a:xfrm>
            <a:off x="4573479" y="13434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0DA91FF-5FDC-0FCE-2659-448DE175159F}"/>
              </a:ext>
            </a:extLst>
          </p:cNvPr>
          <p:cNvSpPr/>
          <p:nvPr/>
        </p:nvSpPr>
        <p:spPr>
          <a:xfrm>
            <a:off x="4573479" y="197602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37DC20-889F-C0D6-FDF2-4127BB48962B}"/>
              </a:ext>
            </a:extLst>
          </p:cNvPr>
          <p:cNvSpPr/>
          <p:nvPr/>
        </p:nvSpPr>
        <p:spPr>
          <a:xfrm>
            <a:off x="4573478" y="272840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EA5C497-C8F8-EE0E-5695-D4789061863D}"/>
              </a:ext>
            </a:extLst>
          </p:cNvPr>
          <p:cNvSpPr/>
          <p:nvPr/>
        </p:nvSpPr>
        <p:spPr>
          <a:xfrm>
            <a:off x="4573478" y="348078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303CE5A-2106-FCB2-FEC4-75F094CD037C}"/>
              </a:ext>
            </a:extLst>
          </p:cNvPr>
          <p:cNvSpPr/>
          <p:nvPr/>
        </p:nvSpPr>
        <p:spPr>
          <a:xfrm>
            <a:off x="4573478" y="423316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8D8534-8773-91CC-065B-F56C68FAA370}"/>
              </a:ext>
            </a:extLst>
          </p:cNvPr>
          <p:cNvSpPr/>
          <p:nvPr/>
        </p:nvSpPr>
        <p:spPr>
          <a:xfrm>
            <a:off x="4573478" y="5123895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767F3C-A01F-C8D7-0383-616B734E0192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3151573" y="825623"/>
            <a:ext cx="1421906" cy="6243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B9FFA1-877D-7B7B-5D1E-DC9918B54D5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3151573" y="825623"/>
            <a:ext cx="1451808" cy="118160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75D2C1-532B-F8E7-FBEB-B4C28D21D07C}"/>
              </a:ext>
            </a:extLst>
          </p:cNvPr>
          <p:cNvCxnSpPr>
            <a:stCxn id="2" idx="6"/>
            <a:endCxn id="12" idx="1"/>
          </p:cNvCxnSpPr>
          <p:nvPr/>
        </p:nvCxnSpPr>
        <p:spPr>
          <a:xfrm>
            <a:off x="3151573" y="825623"/>
            <a:ext cx="1451807" cy="268636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C1D6A04-077A-C6A6-A088-783D38A85902}"/>
              </a:ext>
            </a:extLst>
          </p:cNvPr>
          <p:cNvCxnSpPr>
            <a:stCxn id="3" idx="6"/>
            <a:endCxn id="8" idx="2"/>
          </p:cNvCxnSpPr>
          <p:nvPr/>
        </p:nvCxnSpPr>
        <p:spPr>
          <a:xfrm flipV="1">
            <a:off x="3151572" y="827103"/>
            <a:ext cx="1421908" cy="62143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3483ADB-0153-1081-00A6-DD9CFB23C96C}"/>
              </a:ext>
            </a:extLst>
          </p:cNvPr>
          <p:cNvCxnSpPr>
            <a:stCxn id="3" idx="6"/>
            <a:endCxn id="10" idx="0"/>
          </p:cNvCxnSpPr>
          <p:nvPr/>
        </p:nvCxnSpPr>
        <p:spPr>
          <a:xfrm>
            <a:off x="3151572" y="1448540"/>
            <a:ext cx="1451809" cy="55868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7DB257E-25F8-526A-9776-E3CE4AB408B9}"/>
              </a:ext>
            </a:extLst>
          </p:cNvPr>
          <p:cNvCxnSpPr>
            <a:stCxn id="3" idx="6"/>
            <a:endCxn id="13" idx="1"/>
          </p:cNvCxnSpPr>
          <p:nvPr/>
        </p:nvCxnSpPr>
        <p:spPr>
          <a:xfrm>
            <a:off x="3151572" y="1448540"/>
            <a:ext cx="1451808" cy="28158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E0AB34D-7319-5D5E-11C9-8418B3DA227B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3151572" y="1450020"/>
            <a:ext cx="1421907" cy="63105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DA3FCFE-41AF-265D-C63C-D0039BD87706}"/>
              </a:ext>
            </a:extLst>
          </p:cNvPr>
          <p:cNvCxnSpPr>
            <a:stCxn id="4" idx="7"/>
            <a:endCxn id="11" idx="1"/>
          </p:cNvCxnSpPr>
          <p:nvPr/>
        </p:nvCxnSpPr>
        <p:spPr>
          <a:xfrm>
            <a:off x="3121670" y="2005745"/>
            <a:ext cx="1481710" cy="75386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7DBA42F-346B-6837-B04C-7493ACB0A905}"/>
              </a:ext>
            </a:extLst>
          </p:cNvPr>
          <p:cNvCxnSpPr>
            <a:stCxn id="5" idx="6"/>
            <a:endCxn id="10" idx="1"/>
          </p:cNvCxnSpPr>
          <p:nvPr/>
        </p:nvCxnSpPr>
        <p:spPr>
          <a:xfrm flipV="1">
            <a:off x="3151571" y="2007225"/>
            <a:ext cx="1451810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F95A259-CB64-12FC-BFA8-4BE56A5D0792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151571" y="2833456"/>
            <a:ext cx="1451809" cy="67853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BE3B74D-893E-F7AC-D097-B1118ADF0E28}"/>
              </a:ext>
            </a:extLst>
          </p:cNvPr>
          <p:cNvCxnSpPr>
            <a:stCxn id="5" idx="6"/>
            <a:endCxn id="13" idx="1"/>
          </p:cNvCxnSpPr>
          <p:nvPr/>
        </p:nvCxnSpPr>
        <p:spPr>
          <a:xfrm>
            <a:off x="3151571" y="2833456"/>
            <a:ext cx="1451809" cy="143091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1E023E5-E704-6F26-664D-F4436DA68C08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151571" y="1450020"/>
            <a:ext cx="1421908" cy="213581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42BB309-74F5-9E82-1F6C-DDC482F5A3EF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3151571" y="2759607"/>
            <a:ext cx="1451809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DD269BE-1709-F9B0-7EEA-44F98663F014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151571" y="1450020"/>
            <a:ext cx="1421908" cy="28882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EADFF7E-D09A-DA3D-79D4-A14763F84B9D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3151571" y="2834936"/>
            <a:ext cx="1421907" cy="150328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5728060-C033-57EB-FF2C-ADD2307E7394}"/>
              </a:ext>
            </a:extLst>
          </p:cNvPr>
          <p:cNvSpPr txBox="1"/>
          <p:nvPr/>
        </p:nvSpPr>
        <p:spPr>
          <a:xfrm>
            <a:off x="2457450" y="64095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32D8A5C-FBCF-10A8-5575-D021993A7337}"/>
              </a:ext>
            </a:extLst>
          </p:cNvPr>
          <p:cNvSpPr txBox="1"/>
          <p:nvPr/>
        </p:nvSpPr>
        <p:spPr>
          <a:xfrm>
            <a:off x="2450841" y="12638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20E7960-3C33-C5BF-4D5B-CD281CAF4100}"/>
              </a:ext>
            </a:extLst>
          </p:cNvPr>
          <p:cNvSpPr txBox="1"/>
          <p:nvPr/>
        </p:nvSpPr>
        <p:spPr>
          <a:xfrm>
            <a:off x="2487890" y="189640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E091882-C329-D070-972E-220E8D653385}"/>
              </a:ext>
            </a:extLst>
          </p:cNvPr>
          <p:cNvSpPr txBox="1"/>
          <p:nvPr/>
        </p:nvSpPr>
        <p:spPr>
          <a:xfrm>
            <a:off x="2457450" y="26487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u4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9106E05-9B69-1FA5-3D46-C394D8899E0A}"/>
              </a:ext>
            </a:extLst>
          </p:cNvPr>
          <p:cNvSpPr txBox="1"/>
          <p:nvPr/>
        </p:nvSpPr>
        <p:spPr>
          <a:xfrm>
            <a:off x="2489665" y="3429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u5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88EEC03-497F-A556-5AE4-5705CAE2E0BD}"/>
              </a:ext>
            </a:extLst>
          </p:cNvPr>
          <p:cNvSpPr txBox="1"/>
          <p:nvPr/>
        </p:nvSpPr>
        <p:spPr>
          <a:xfrm>
            <a:off x="2501873" y="420028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u6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30DF40-3607-FECA-4C72-C3EFE2043D41}"/>
              </a:ext>
            </a:extLst>
          </p:cNvPr>
          <p:cNvSpPr txBox="1"/>
          <p:nvPr/>
        </p:nvSpPr>
        <p:spPr>
          <a:xfrm>
            <a:off x="4924425" y="6409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8635B3-64A2-B464-7B1C-AB18935330C8}"/>
              </a:ext>
            </a:extLst>
          </p:cNvPr>
          <p:cNvSpPr txBox="1"/>
          <p:nvPr/>
        </p:nvSpPr>
        <p:spPr>
          <a:xfrm>
            <a:off x="4924425" y="127034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44CCA8-806B-AEB3-14F7-2B542B8CD9DF}"/>
              </a:ext>
            </a:extLst>
          </p:cNvPr>
          <p:cNvSpPr txBox="1"/>
          <p:nvPr/>
        </p:nvSpPr>
        <p:spPr>
          <a:xfrm>
            <a:off x="4924425" y="192193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B164B6F-79F8-8DEA-64E0-3A42DDB3523E}"/>
              </a:ext>
            </a:extLst>
          </p:cNvPr>
          <p:cNvSpPr txBox="1"/>
          <p:nvPr/>
        </p:nvSpPr>
        <p:spPr>
          <a:xfrm>
            <a:off x="4909696" y="264879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v4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399A336-8F0E-7BAC-2997-4740EC8F504B}"/>
              </a:ext>
            </a:extLst>
          </p:cNvPr>
          <p:cNvSpPr txBox="1"/>
          <p:nvPr/>
        </p:nvSpPr>
        <p:spPr>
          <a:xfrm>
            <a:off x="4924425" y="337564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v5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D54B257-5E44-17CE-8C7B-96BDF1674260}"/>
              </a:ext>
            </a:extLst>
          </p:cNvPr>
          <p:cNvSpPr txBox="1"/>
          <p:nvPr/>
        </p:nvSpPr>
        <p:spPr>
          <a:xfrm>
            <a:off x="4924425" y="410250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v6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3058992-6860-5129-E954-B85334DEE505}"/>
              </a:ext>
            </a:extLst>
          </p:cNvPr>
          <p:cNvSpPr txBox="1"/>
          <p:nvPr/>
        </p:nvSpPr>
        <p:spPr>
          <a:xfrm>
            <a:off x="4909696" y="504576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v7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78BFD1C-FCE6-0024-FBD7-81C288362A43}"/>
              </a:ext>
            </a:extLst>
          </p:cNvPr>
          <p:cNvCxnSpPr>
            <a:stCxn id="4" idx="7"/>
            <a:endCxn id="14" idx="2"/>
          </p:cNvCxnSpPr>
          <p:nvPr/>
        </p:nvCxnSpPr>
        <p:spPr>
          <a:xfrm>
            <a:off x="3121670" y="2005745"/>
            <a:ext cx="1451808" cy="322468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0B7466D-051C-D71A-7C18-2230DB4BE753}"/>
              </a:ext>
            </a:extLst>
          </p:cNvPr>
          <p:cNvSpPr/>
          <p:nvPr/>
        </p:nvSpPr>
        <p:spPr>
          <a:xfrm>
            <a:off x="2947386" y="71909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7F8F43B-9E2A-2EC2-19C9-CB095AAB0E92}"/>
              </a:ext>
            </a:extLst>
          </p:cNvPr>
          <p:cNvSpPr/>
          <p:nvPr/>
        </p:nvSpPr>
        <p:spPr>
          <a:xfrm>
            <a:off x="2947385" y="134200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CB4876-0C30-6E89-EC64-4CC52DCF80CF}"/>
              </a:ext>
            </a:extLst>
          </p:cNvPr>
          <p:cNvSpPr/>
          <p:nvPr/>
        </p:nvSpPr>
        <p:spPr>
          <a:xfrm>
            <a:off x="2947385" y="197454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415389-5822-D01B-4AEE-D3BEE5B62A49}"/>
              </a:ext>
            </a:extLst>
          </p:cNvPr>
          <p:cNvSpPr/>
          <p:nvPr/>
        </p:nvSpPr>
        <p:spPr>
          <a:xfrm>
            <a:off x="2947384" y="272692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42D096-0905-5270-5F15-7752FF357353}"/>
              </a:ext>
            </a:extLst>
          </p:cNvPr>
          <p:cNvSpPr/>
          <p:nvPr/>
        </p:nvSpPr>
        <p:spPr>
          <a:xfrm>
            <a:off x="2947384" y="347930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C2BF68-1961-BE7E-B88D-D25ACCC3F13B}"/>
              </a:ext>
            </a:extLst>
          </p:cNvPr>
          <p:cNvSpPr/>
          <p:nvPr/>
        </p:nvSpPr>
        <p:spPr>
          <a:xfrm>
            <a:off x="2947384" y="42316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BD8C0A-796B-4166-355C-D2578F30A364}"/>
              </a:ext>
            </a:extLst>
          </p:cNvPr>
          <p:cNvSpPr/>
          <p:nvPr/>
        </p:nvSpPr>
        <p:spPr>
          <a:xfrm>
            <a:off x="4573480" y="72057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DE9813-C3B9-6512-8D3B-773BDF5DA992}"/>
              </a:ext>
            </a:extLst>
          </p:cNvPr>
          <p:cNvSpPr/>
          <p:nvPr/>
        </p:nvSpPr>
        <p:spPr>
          <a:xfrm>
            <a:off x="4573479" y="13434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0DA91FF-5FDC-0FCE-2659-448DE175159F}"/>
              </a:ext>
            </a:extLst>
          </p:cNvPr>
          <p:cNvSpPr/>
          <p:nvPr/>
        </p:nvSpPr>
        <p:spPr>
          <a:xfrm>
            <a:off x="4573479" y="197602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37DC20-889F-C0D6-FDF2-4127BB48962B}"/>
              </a:ext>
            </a:extLst>
          </p:cNvPr>
          <p:cNvSpPr/>
          <p:nvPr/>
        </p:nvSpPr>
        <p:spPr>
          <a:xfrm>
            <a:off x="4573478" y="272840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EA5C497-C8F8-EE0E-5695-D4789061863D}"/>
              </a:ext>
            </a:extLst>
          </p:cNvPr>
          <p:cNvSpPr/>
          <p:nvPr/>
        </p:nvSpPr>
        <p:spPr>
          <a:xfrm>
            <a:off x="4573478" y="348078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303CE5A-2106-FCB2-FEC4-75F094CD037C}"/>
              </a:ext>
            </a:extLst>
          </p:cNvPr>
          <p:cNvSpPr/>
          <p:nvPr/>
        </p:nvSpPr>
        <p:spPr>
          <a:xfrm>
            <a:off x="4573478" y="423316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8D8534-8773-91CC-065B-F56C68FAA370}"/>
              </a:ext>
            </a:extLst>
          </p:cNvPr>
          <p:cNvSpPr/>
          <p:nvPr/>
        </p:nvSpPr>
        <p:spPr>
          <a:xfrm>
            <a:off x="4573478" y="5123895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767F3C-A01F-C8D7-0383-616B734E0192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3151573" y="825623"/>
            <a:ext cx="1421906" cy="6243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B9FFA1-877D-7B7B-5D1E-DC9918B54D5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3151573" y="825623"/>
            <a:ext cx="1451808" cy="118160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75D2C1-532B-F8E7-FBEB-B4C28D21D07C}"/>
              </a:ext>
            </a:extLst>
          </p:cNvPr>
          <p:cNvCxnSpPr>
            <a:stCxn id="2" idx="6"/>
            <a:endCxn id="12" idx="1"/>
          </p:cNvCxnSpPr>
          <p:nvPr/>
        </p:nvCxnSpPr>
        <p:spPr>
          <a:xfrm>
            <a:off x="3151573" y="825623"/>
            <a:ext cx="1451807" cy="268636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C1D6A04-077A-C6A6-A088-783D38A85902}"/>
              </a:ext>
            </a:extLst>
          </p:cNvPr>
          <p:cNvCxnSpPr>
            <a:stCxn id="3" idx="6"/>
            <a:endCxn id="8" idx="2"/>
          </p:cNvCxnSpPr>
          <p:nvPr/>
        </p:nvCxnSpPr>
        <p:spPr>
          <a:xfrm flipV="1">
            <a:off x="3151572" y="827103"/>
            <a:ext cx="1421908" cy="62143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3483ADB-0153-1081-00A6-DD9CFB23C96C}"/>
              </a:ext>
            </a:extLst>
          </p:cNvPr>
          <p:cNvCxnSpPr>
            <a:stCxn id="3" idx="6"/>
            <a:endCxn id="10" idx="0"/>
          </p:cNvCxnSpPr>
          <p:nvPr/>
        </p:nvCxnSpPr>
        <p:spPr>
          <a:xfrm>
            <a:off x="3151572" y="1448540"/>
            <a:ext cx="1451809" cy="558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7DB257E-25F8-526A-9776-E3CE4AB408B9}"/>
              </a:ext>
            </a:extLst>
          </p:cNvPr>
          <p:cNvCxnSpPr>
            <a:stCxn id="3" idx="6"/>
            <a:endCxn id="13" idx="1"/>
          </p:cNvCxnSpPr>
          <p:nvPr/>
        </p:nvCxnSpPr>
        <p:spPr>
          <a:xfrm>
            <a:off x="3151572" y="1448540"/>
            <a:ext cx="1451808" cy="28158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E0AB34D-7319-5D5E-11C9-8418B3DA227B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3151572" y="1450020"/>
            <a:ext cx="1421907" cy="63105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DA3FCFE-41AF-265D-C63C-D0039BD87706}"/>
              </a:ext>
            </a:extLst>
          </p:cNvPr>
          <p:cNvCxnSpPr>
            <a:stCxn id="4" idx="7"/>
            <a:endCxn id="11" idx="1"/>
          </p:cNvCxnSpPr>
          <p:nvPr/>
        </p:nvCxnSpPr>
        <p:spPr>
          <a:xfrm>
            <a:off x="3121670" y="2005745"/>
            <a:ext cx="1481710" cy="75386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7DBA42F-346B-6837-B04C-7493ACB0A905}"/>
              </a:ext>
            </a:extLst>
          </p:cNvPr>
          <p:cNvCxnSpPr>
            <a:stCxn id="5" idx="6"/>
            <a:endCxn id="10" idx="1"/>
          </p:cNvCxnSpPr>
          <p:nvPr/>
        </p:nvCxnSpPr>
        <p:spPr>
          <a:xfrm flipV="1">
            <a:off x="3151571" y="2007225"/>
            <a:ext cx="1451810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F95A259-CB64-12FC-BFA8-4BE56A5D0792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151571" y="2833456"/>
            <a:ext cx="1451809" cy="67853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BE3B74D-893E-F7AC-D097-B1118ADF0E28}"/>
              </a:ext>
            </a:extLst>
          </p:cNvPr>
          <p:cNvCxnSpPr>
            <a:stCxn id="5" idx="6"/>
            <a:endCxn id="13" idx="1"/>
          </p:cNvCxnSpPr>
          <p:nvPr/>
        </p:nvCxnSpPr>
        <p:spPr>
          <a:xfrm>
            <a:off x="3151571" y="2833456"/>
            <a:ext cx="1451809" cy="143091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1E023E5-E704-6F26-664D-F4436DA68C08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151571" y="1450020"/>
            <a:ext cx="1421908" cy="213581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42BB309-74F5-9E82-1F6C-DDC482F5A3EF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3151571" y="2759607"/>
            <a:ext cx="1451809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DD269BE-1709-F9B0-7EEA-44F98663F014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151571" y="1450020"/>
            <a:ext cx="1421908" cy="28882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EADFF7E-D09A-DA3D-79D4-A14763F84B9D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3151571" y="2834936"/>
            <a:ext cx="1421907" cy="150328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5728060-C033-57EB-FF2C-ADD2307E7394}"/>
              </a:ext>
            </a:extLst>
          </p:cNvPr>
          <p:cNvSpPr txBox="1"/>
          <p:nvPr/>
        </p:nvSpPr>
        <p:spPr>
          <a:xfrm>
            <a:off x="2457450" y="64095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32D8A5C-FBCF-10A8-5575-D021993A7337}"/>
              </a:ext>
            </a:extLst>
          </p:cNvPr>
          <p:cNvSpPr txBox="1"/>
          <p:nvPr/>
        </p:nvSpPr>
        <p:spPr>
          <a:xfrm>
            <a:off x="2450841" y="12638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20E7960-3C33-C5BF-4D5B-CD281CAF4100}"/>
              </a:ext>
            </a:extLst>
          </p:cNvPr>
          <p:cNvSpPr txBox="1"/>
          <p:nvPr/>
        </p:nvSpPr>
        <p:spPr>
          <a:xfrm>
            <a:off x="2487890" y="189640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E091882-C329-D070-972E-220E8D653385}"/>
              </a:ext>
            </a:extLst>
          </p:cNvPr>
          <p:cNvSpPr txBox="1"/>
          <p:nvPr/>
        </p:nvSpPr>
        <p:spPr>
          <a:xfrm>
            <a:off x="2457450" y="26487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u4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9106E05-9B69-1FA5-3D46-C394D8899E0A}"/>
              </a:ext>
            </a:extLst>
          </p:cNvPr>
          <p:cNvSpPr txBox="1"/>
          <p:nvPr/>
        </p:nvSpPr>
        <p:spPr>
          <a:xfrm>
            <a:off x="2489665" y="3429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u5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88EEC03-497F-A556-5AE4-5705CAE2E0BD}"/>
              </a:ext>
            </a:extLst>
          </p:cNvPr>
          <p:cNvSpPr txBox="1"/>
          <p:nvPr/>
        </p:nvSpPr>
        <p:spPr>
          <a:xfrm>
            <a:off x="2501873" y="420028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u6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30DF40-3607-FECA-4C72-C3EFE2043D41}"/>
              </a:ext>
            </a:extLst>
          </p:cNvPr>
          <p:cNvSpPr txBox="1"/>
          <p:nvPr/>
        </p:nvSpPr>
        <p:spPr>
          <a:xfrm>
            <a:off x="4924425" y="6409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8635B3-64A2-B464-7B1C-AB18935330C8}"/>
              </a:ext>
            </a:extLst>
          </p:cNvPr>
          <p:cNvSpPr txBox="1"/>
          <p:nvPr/>
        </p:nvSpPr>
        <p:spPr>
          <a:xfrm>
            <a:off x="4924425" y="127034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44CCA8-806B-AEB3-14F7-2B542B8CD9DF}"/>
              </a:ext>
            </a:extLst>
          </p:cNvPr>
          <p:cNvSpPr txBox="1"/>
          <p:nvPr/>
        </p:nvSpPr>
        <p:spPr>
          <a:xfrm>
            <a:off x="4924425" y="192193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B164B6F-79F8-8DEA-64E0-3A42DDB3523E}"/>
              </a:ext>
            </a:extLst>
          </p:cNvPr>
          <p:cNvSpPr txBox="1"/>
          <p:nvPr/>
        </p:nvSpPr>
        <p:spPr>
          <a:xfrm>
            <a:off x="4909696" y="264879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v4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399A336-8F0E-7BAC-2997-4740EC8F504B}"/>
              </a:ext>
            </a:extLst>
          </p:cNvPr>
          <p:cNvSpPr txBox="1"/>
          <p:nvPr/>
        </p:nvSpPr>
        <p:spPr>
          <a:xfrm>
            <a:off x="4924425" y="337564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v5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D54B257-5E44-17CE-8C7B-96BDF1674260}"/>
              </a:ext>
            </a:extLst>
          </p:cNvPr>
          <p:cNvSpPr txBox="1"/>
          <p:nvPr/>
        </p:nvSpPr>
        <p:spPr>
          <a:xfrm>
            <a:off x="4924425" y="410250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v6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3058992-6860-5129-E954-B85334DEE505}"/>
              </a:ext>
            </a:extLst>
          </p:cNvPr>
          <p:cNvSpPr txBox="1"/>
          <p:nvPr/>
        </p:nvSpPr>
        <p:spPr>
          <a:xfrm>
            <a:off x="4909696" y="504576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v7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78BFD1C-FCE6-0024-FBD7-81C288362A43}"/>
              </a:ext>
            </a:extLst>
          </p:cNvPr>
          <p:cNvCxnSpPr>
            <a:stCxn id="4" idx="7"/>
            <a:endCxn id="14" idx="2"/>
          </p:cNvCxnSpPr>
          <p:nvPr/>
        </p:nvCxnSpPr>
        <p:spPr>
          <a:xfrm>
            <a:off x="3121670" y="2005745"/>
            <a:ext cx="1451808" cy="322468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6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0B7466D-051C-D71A-7C18-2230DB4BE753}"/>
              </a:ext>
            </a:extLst>
          </p:cNvPr>
          <p:cNvSpPr/>
          <p:nvPr/>
        </p:nvSpPr>
        <p:spPr>
          <a:xfrm>
            <a:off x="2947386" y="71909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7F8F43B-9E2A-2EC2-19C9-CB095AAB0E92}"/>
              </a:ext>
            </a:extLst>
          </p:cNvPr>
          <p:cNvSpPr/>
          <p:nvPr/>
        </p:nvSpPr>
        <p:spPr>
          <a:xfrm>
            <a:off x="2947385" y="134200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CB4876-0C30-6E89-EC64-4CC52DCF80CF}"/>
              </a:ext>
            </a:extLst>
          </p:cNvPr>
          <p:cNvSpPr/>
          <p:nvPr/>
        </p:nvSpPr>
        <p:spPr>
          <a:xfrm>
            <a:off x="2947385" y="197454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415389-5822-D01B-4AEE-D3BEE5B62A49}"/>
              </a:ext>
            </a:extLst>
          </p:cNvPr>
          <p:cNvSpPr/>
          <p:nvPr/>
        </p:nvSpPr>
        <p:spPr>
          <a:xfrm>
            <a:off x="2947384" y="272692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42D096-0905-5270-5F15-7752FF357353}"/>
              </a:ext>
            </a:extLst>
          </p:cNvPr>
          <p:cNvSpPr/>
          <p:nvPr/>
        </p:nvSpPr>
        <p:spPr>
          <a:xfrm>
            <a:off x="2947384" y="347930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C2BF68-1961-BE7E-B88D-D25ACCC3F13B}"/>
              </a:ext>
            </a:extLst>
          </p:cNvPr>
          <p:cNvSpPr/>
          <p:nvPr/>
        </p:nvSpPr>
        <p:spPr>
          <a:xfrm>
            <a:off x="2947384" y="42316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BD8C0A-796B-4166-355C-D2578F30A364}"/>
              </a:ext>
            </a:extLst>
          </p:cNvPr>
          <p:cNvSpPr/>
          <p:nvPr/>
        </p:nvSpPr>
        <p:spPr>
          <a:xfrm>
            <a:off x="4573480" y="72057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DE9813-C3B9-6512-8D3B-773BDF5DA992}"/>
              </a:ext>
            </a:extLst>
          </p:cNvPr>
          <p:cNvSpPr/>
          <p:nvPr/>
        </p:nvSpPr>
        <p:spPr>
          <a:xfrm>
            <a:off x="4573479" y="13434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0DA91FF-5FDC-0FCE-2659-448DE175159F}"/>
              </a:ext>
            </a:extLst>
          </p:cNvPr>
          <p:cNvSpPr/>
          <p:nvPr/>
        </p:nvSpPr>
        <p:spPr>
          <a:xfrm>
            <a:off x="4573479" y="197602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37DC20-889F-C0D6-FDF2-4127BB48962B}"/>
              </a:ext>
            </a:extLst>
          </p:cNvPr>
          <p:cNvSpPr/>
          <p:nvPr/>
        </p:nvSpPr>
        <p:spPr>
          <a:xfrm>
            <a:off x="4573478" y="272840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EA5C497-C8F8-EE0E-5695-D4789061863D}"/>
              </a:ext>
            </a:extLst>
          </p:cNvPr>
          <p:cNvSpPr/>
          <p:nvPr/>
        </p:nvSpPr>
        <p:spPr>
          <a:xfrm>
            <a:off x="4573478" y="348078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303CE5A-2106-FCB2-FEC4-75F094CD037C}"/>
              </a:ext>
            </a:extLst>
          </p:cNvPr>
          <p:cNvSpPr/>
          <p:nvPr/>
        </p:nvSpPr>
        <p:spPr>
          <a:xfrm>
            <a:off x="4573478" y="423316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8D8534-8773-91CC-065B-F56C68FAA370}"/>
              </a:ext>
            </a:extLst>
          </p:cNvPr>
          <p:cNvSpPr/>
          <p:nvPr/>
        </p:nvSpPr>
        <p:spPr>
          <a:xfrm>
            <a:off x="4573478" y="5123895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767F3C-A01F-C8D7-0383-616B734E0192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3151573" y="825623"/>
            <a:ext cx="1421906" cy="6243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B9FFA1-877D-7B7B-5D1E-DC9918B54D5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3151573" y="825623"/>
            <a:ext cx="1451808" cy="118160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75D2C1-532B-F8E7-FBEB-B4C28D21D07C}"/>
              </a:ext>
            </a:extLst>
          </p:cNvPr>
          <p:cNvCxnSpPr>
            <a:stCxn id="2" idx="6"/>
            <a:endCxn id="12" idx="1"/>
          </p:cNvCxnSpPr>
          <p:nvPr/>
        </p:nvCxnSpPr>
        <p:spPr>
          <a:xfrm>
            <a:off x="3151573" y="825623"/>
            <a:ext cx="1451807" cy="268636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C1D6A04-077A-C6A6-A088-783D38A85902}"/>
              </a:ext>
            </a:extLst>
          </p:cNvPr>
          <p:cNvCxnSpPr>
            <a:stCxn id="3" idx="6"/>
            <a:endCxn id="8" idx="2"/>
          </p:cNvCxnSpPr>
          <p:nvPr/>
        </p:nvCxnSpPr>
        <p:spPr>
          <a:xfrm flipV="1">
            <a:off x="3151572" y="827103"/>
            <a:ext cx="1421908" cy="62143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3483ADB-0153-1081-00A6-DD9CFB23C96C}"/>
              </a:ext>
            </a:extLst>
          </p:cNvPr>
          <p:cNvCxnSpPr>
            <a:stCxn id="3" idx="6"/>
            <a:endCxn id="10" idx="0"/>
          </p:cNvCxnSpPr>
          <p:nvPr/>
        </p:nvCxnSpPr>
        <p:spPr>
          <a:xfrm>
            <a:off x="3151572" y="1448540"/>
            <a:ext cx="1451809" cy="558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7DB257E-25F8-526A-9776-E3CE4AB408B9}"/>
              </a:ext>
            </a:extLst>
          </p:cNvPr>
          <p:cNvCxnSpPr>
            <a:stCxn id="3" idx="6"/>
            <a:endCxn id="13" idx="1"/>
          </p:cNvCxnSpPr>
          <p:nvPr/>
        </p:nvCxnSpPr>
        <p:spPr>
          <a:xfrm>
            <a:off x="3151572" y="1448540"/>
            <a:ext cx="1451808" cy="28158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E0AB34D-7319-5D5E-11C9-8418B3DA227B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3151572" y="1450020"/>
            <a:ext cx="1421907" cy="63105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DA3FCFE-41AF-265D-C63C-D0039BD87706}"/>
              </a:ext>
            </a:extLst>
          </p:cNvPr>
          <p:cNvCxnSpPr>
            <a:stCxn id="4" idx="7"/>
            <a:endCxn id="11" idx="1"/>
          </p:cNvCxnSpPr>
          <p:nvPr/>
        </p:nvCxnSpPr>
        <p:spPr>
          <a:xfrm>
            <a:off x="3121670" y="2005745"/>
            <a:ext cx="1481710" cy="75386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7DBA42F-346B-6837-B04C-7493ACB0A905}"/>
              </a:ext>
            </a:extLst>
          </p:cNvPr>
          <p:cNvCxnSpPr>
            <a:stCxn id="5" idx="6"/>
            <a:endCxn id="10" idx="1"/>
          </p:cNvCxnSpPr>
          <p:nvPr/>
        </p:nvCxnSpPr>
        <p:spPr>
          <a:xfrm flipV="1">
            <a:off x="3151571" y="2007225"/>
            <a:ext cx="1451810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F95A259-CB64-12FC-BFA8-4BE56A5D0792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151571" y="2833456"/>
            <a:ext cx="1451809" cy="67853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BE3B74D-893E-F7AC-D097-B1118ADF0E28}"/>
              </a:ext>
            </a:extLst>
          </p:cNvPr>
          <p:cNvCxnSpPr>
            <a:stCxn id="5" idx="6"/>
            <a:endCxn id="13" idx="1"/>
          </p:cNvCxnSpPr>
          <p:nvPr/>
        </p:nvCxnSpPr>
        <p:spPr>
          <a:xfrm>
            <a:off x="3151571" y="2833456"/>
            <a:ext cx="1451809" cy="143091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1E023E5-E704-6F26-664D-F4436DA68C08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151571" y="1450020"/>
            <a:ext cx="1421908" cy="213581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42BB309-74F5-9E82-1F6C-DDC482F5A3EF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3151571" y="2759607"/>
            <a:ext cx="1451809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DD269BE-1709-F9B0-7EEA-44F98663F014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151571" y="1450020"/>
            <a:ext cx="1421908" cy="28882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EADFF7E-D09A-DA3D-79D4-A14763F84B9D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3151571" y="2834936"/>
            <a:ext cx="1421907" cy="150328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5728060-C033-57EB-FF2C-ADD2307E7394}"/>
              </a:ext>
            </a:extLst>
          </p:cNvPr>
          <p:cNvSpPr txBox="1"/>
          <p:nvPr/>
        </p:nvSpPr>
        <p:spPr>
          <a:xfrm>
            <a:off x="2457450" y="64095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32D8A5C-FBCF-10A8-5575-D021993A7337}"/>
              </a:ext>
            </a:extLst>
          </p:cNvPr>
          <p:cNvSpPr txBox="1"/>
          <p:nvPr/>
        </p:nvSpPr>
        <p:spPr>
          <a:xfrm>
            <a:off x="2450841" y="12638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20E7960-3C33-C5BF-4D5B-CD281CAF4100}"/>
              </a:ext>
            </a:extLst>
          </p:cNvPr>
          <p:cNvSpPr txBox="1"/>
          <p:nvPr/>
        </p:nvSpPr>
        <p:spPr>
          <a:xfrm>
            <a:off x="2487890" y="189640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E091882-C329-D070-972E-220E8D653385}"/>
              </a:ext>
            </a:extLst>
          </p:cNvPr>
          <p:cNvSpPr txBox="1"/>
          <p:nvPr/>
        </p:nvSpPr>
        <p:spPr>
          <a:xfrm>
            <a:off x="2457450" y="26487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u4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9106E05-9B69-1FA5-3D46-C394D8899E0A}"/>
              </a:ext>
            </a:extLst>
          </p:cNvPr>
          <p:cNvSpPr txBox="1"/>
          <p:nvPr/>
        </p:nvSpPr>
        <p:spPr>
          <a:xfrm>
            <a:off x="2489665" y="3429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u5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88EEC03-497F-A556-5AE4-5705CAE2E0BD}"/>
              </a:ext>
            </a:extLst>
          </p:cNvPr>
          <p:cNvSpPr txBox="1"/>
          <p:nvPr/>
        </p:nvSpPr>
        <p:spPr>
          <a:xfrm>
            <a:off x="2501873" y="420028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u6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30DF40-3607-FECA-4C72-C3EFE2043D41}"/>
              </a:ext>
            </a:extLst>
          </p:cNvPr>
          <p:cNvSpPr txBox="1"/>
          <p:nvPr/>
        </p:nvSpPr>
        <p:spPr>
          <a:xfrm>
            <a:off x="4924425" y="6409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8635B3-64A2-B464-7B1C-AB18935330C8}"/>
              </a:ext>
            </a:extLst>
          </p:cNvPr>
          <p:cNvSpPr txBox="1"/>
          <p:nvPr/>
        </p:nvSpPr>
        <p:spPr>
          <a:xfrm>
            <a:off x="4924425" y="127034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44CCA8-806B-AEB3-14F7-2B542B8CD9DF}"/>
              </a:ext>
            </a:extLst>
          </p:cNvPr>
          <p:cNvSpPr txBox="1"/>
          <p:nvPr/>
        </p:nvSpPr>
        <p:spPr>
          <a:xfrm>
            <a:off x="4924425" y="192193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B164B6F-79F8-8DEA-64E0-3A42DDB3523E}"/>
              </a:ext>
            </a:extLst>
          </p:cNvPr>
          <p:cNvSpPr txBox="1"/>
          <p:nvPr/>
        </p:nvSpPr>
        <p:spPr>
          <a:xfrm>
            <a:off x="4909696" y="264879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v4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399A336-8F0E-7BAC-2997-4740EC8F504B}"/>
              </a:ext>
            </a:extLst>
          </p:cNvPr>
          <p:cNvSpPr txBox="1"/>
          <p:nvPr/>
        </p:nvSpPr>
        <p:spPr>
          <a:xfrm>
            <a:off x="4924425" y="337564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v5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D54B257-5E44-17CE-8C7B-96BDF1674260}"/>
              </a:ext>
            </a:extLst>
          </p:cNvPr>
          <p:cNvSpPr txBox="1"/>
          <p:nvPr/>
        </p:nvSpPr>
        <p:spPr>
          <a:xfrm>
            <a:off x="4924425" y="410250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v6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3058992-6860-5129-E954-B85334DEE505}"/>
              </a:ext>
            </a:extLst>
          </p:cNvPr>
          <p:cNvSpPr txBox="1"/>
          <p:nvPr/>
        </p:nvSpPr>
        <p:spPr>
          <a:xfrm>
            <a:off x="4909696" y="504576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v7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78BFD1C-FCE6-0024-FBD7-81C288362A43}"/>
              </a:ext>
            </a:extLst>
          </p:cNvPr>
          <p:cNvCxnSpPr>
            <a:stCxn id="4" idx="7"/>
            <a:endCxn id="14" idx="2"/>
          </p:cNvCxnSpPr>
          <p:nvPr/>
        </p:nvCxnSpPr>
        <p:spPr>
          <a:xfrm>
            <a:off x="3121670" y="2005745"/>
            <a:ext cx="1451808" cy="322468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60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0B7466D-051C-D71A-7C18-2230DB4BE753}"/>
              </a:ext>
            </a:extLst>
          </p:cNvPr>
          <p:cNvSpPr/>
          <p:nvPr/>
        </p:nvSpPr>
        <p:spPr>
          <a:xfrm>
            <a:off x="2947386" y="71909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7F8F43B-9E2A-2EC2-19C9-CB095AAB0E92}"/>
              </a:ext>
            </a:extLst>
          </p:cNvPr>
          <p:cNvSpPr/>
          <p:nvPr/>
        </p:nvSpPr>
        <p:spPr>
          <a:xfrm>
            <a:off x="2947385" y="134200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CB4876-0C30-6E89-EC64-4CC52DCF80CF}"/>
              </a:ext>
            </a:extLst>
          </p:cNvPr>
          <p:cNvSpPr/>
          <p:nvPr/>
        </p:nvSpPr>
        <p:spPr>
          <a:xfrm>
            <a:off x="2947385" y="197454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415389-5822-D01B-4AEE-D3BEE5B62A49}"/>
              </a:ext>
            </a:extLst>
          </p:cNvPr>
          <p:cNvSpPr/>
          <p:nvPr/>
        </p:nvSpPr>
        <p:spPr>
          <a:xfrm>
            <a:off x="2947384" y="272692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42D096-0905-5270-5F15-7752FF357353}"/>
              </a:ext>
            </a:extLst>
          </p:cNvPr>
          <p:cNvSpPr/>
          <p:nvPr/>
        </p:nvSpPr>
        <p:spPr>
          <a:xfrm>
            <a:off x="2947384" y="347930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C2BF68-1961-BE7E-B88D-D25ACCC3F13B}"/>
              </a:ext>
            </a:extLst>
          </p:cNvPr>
          <p:cNvSpPr/>
          <p:nvPr/>
        </p:nvSpPr>
        <p:spPr>
          <a:xfrm>
            <a:off x="2947384" y="42316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BD8C0A-796B-4166-355C-D2578F30A364}"/>
              </a:ext>
            </a:extLst>
          </p:cNvPr>
          <p:cNvSpPr/>
          <p:nvPr/>
        </p:nvSpPr>
        <p:spPr>
          <a:xfrm>
            <a:off x="4573480" y="72057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DE9813-C3B9-6512-8D3B-773BDF5DA992}"/>
              </a:ext>
            </a:extLst>
          </p:cNvPr>
          <p:cNvSpPr/>
          <p:nvPr/>
        </p:nvSpPr>
        <p:spPr>
          <a:xfrm>
            <a:off x="4573479" y="13434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0DA91FF-5FDC-0FCE-2659-448DE175159F}"/>
              </a:ext>
            </a:extLst>
          </p:cNvPr>
          <p:cNvSpPr/>
          <p:nvPr/>
        </p:nvSpPr>
        <p:spPr>
          <a:xfrm>
            <a:off x="4573479" y="197602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37DC20-889F-C0D6-FDF2-4127BB48962B}"/>
              </a:ext>
            </a:extLst>
          </p:cNvPr>
          <p:cNvSpPr/>
          <p:nvPr/>
        </p:nvSpPr>
        <p:spPr>
          <a:xfrm>
            <a:off x="4573478" y="272840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EA5C497-C8F8-EE0E-5695-D4789061863D}"/>
              </a:ext>
            </a:extLst>
          </p:cNvPr>
          <p:cNvSpPr/>
          <p:nvPr/>
        </p:nvSpPr>
        <p:spPr>
          <a:xfrm>
            <a:off x="4573478" y="348078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303CE5A-2106-FCB2-FEC4-75F094CD037C}"/>
              </a:ext>
            </a:extLst>
          </p:cNvPr>
          <p:cNvSpPr/>
          <p:nvPr/>
        </p:nvSpPr>
        <p:spPr>
          <a:xfrm>
            <a:off x="4573478" y="423316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8D8534-8773-91CC-065B-F56C68FAA370}"/>
              </a:ext>
            </a:extLst>
          </p:cNvPr>
          <p:cNvSpPr/>
          <p:nvPr/>
        </p:nvSpPr>
        <p:spPr>
          <a:xfrm>
            <a:off x="4573478" y="5123895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767F3C-A01F-C8D7-0383-616B734E0192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3151573" y="825623"/>
            <a:ext cx="1421906" cy="6243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B9FFA1-877D-7B7B-5D1E-DC9918B54D5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3151573" y="825623"/>
            <a:ext cx="1451808" cy="118160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75D2C1-532B-F8E7-FBEB-B4C28D21D07C}"/>
              </a:ext>
            </a:extLst>
          </p:cNvPr>
          <p:cNvCxnSpPr>
            <a:stCxn id="2" idx="6"/>
            <a:endCxn id="12" idx="1"/>
          </p:cNvCxnSpPr>
          <p:nvPr/>
        </p:nvCxnSpPr>
        <p:spPr>
          <a:xfrm>
            <a:off x="3151573" y="825623"/>
            <a:ext cx="1451807" cy="268636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C1D6A04-077A-C6A6-A088-783D38A85902}"/>
              </a:ext>
            </a:extLst>
          </p:cNvPr>
          <p:cNvCxnSpPr>
            <a:stCxn id="3" idx="6"/>
            <a:endCxn id="8" idx="2"/>
          </p:cNvCxnSpPr>
          <p:nvPr/>
        </p:nvCxnSpPr>
        <p:spPr>
          <a:xfrm flipV="1">
            <a:off x="3151572" y="827103"/>
            <a:ext cx="1421908" cy="62143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3483ADB-0153-1081-00A6-DD9CFB23C96C}"/>
              </a:ext>
            </a:extLst>
          </p:cNvPr>
          <p:cNvCxnSpPr>
            <a:stCxn id="3" idx="6"/>
            <a:endCxn id="10" idx="0"/>
          </p:cNvCxnSpPr>
          <p:nvPr/>
        </p:nvCxnSpPr>
        <p:spPr>
          <a:xfrm>
            <a:off x="3151572" y="1448540"/>
            <a:ext cx="1451809" cy="558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7DB257E-25F8-526A-9776-E3CE4AB408B9}"/>
              </a:ext>
            </a:extLst>
          </p:cNvPr>
          <p:cNvCxnSpPr>
            <a:stCxn id="3" idx="6"/>
            <a:endCxn id="13" idx="1"/>
          </p:cNvCxnSpPr>
          <p:nvPr/>
        </p:nvCxnSpPr>
        <p:spPr>
          <a:xfrm>
            <a:off x="3151572" y="1448540"/>
            <a:ext cx="1451808" cy="28158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E0AB34D-7319-5D5E-11C9-8418B3DA227B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3151572" y="1450020"/>
            <a:ext cx="1421907" cy="63105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DA3FCFE-41AF-265D-C63C-D0039BD87706}"/>
              </a:ext>
            </a:extLst>
          </p:cNvPr>
          <p:cNvCxnSpPr>
            <a:stCxn id="4" idx="7"/>
            <a:endCxn id="11" idx="1"/>
          </p:cNvCxnSpPr>
          <p:nvPr/>
        </p:nvCxnSpPr>
        <p:spPr>
          <a:xfrm>
            <a:off x="3121670" y="2005745"/>
            <a:ext cx="1481710" cy="75386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7DBA42F-346B-6837-B04C-7493ACB0A905}"/>
              </a:ext>
            </a:extLst>
          </p:cNvPr>
          <p:cNvCxnSpPr>
            <a:stCxn id="5" idx="6"/>
            <a:endCxn id="10" idx="1"/>
          </p:cNvCxnSpPr>
          <p:nvPr/>
        </p:nvCxnSpPr>
        <p:spPr>
          <a:xfrm flipV="1">
            <a:off x="3151571" y="2007225"/>
            <a:ext cx="1451810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F95A259-CB64-12FC-BFA8-4BE56A5D0792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151571" y="2833456"/>
            <a:ext cx="1451809" cy="67853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BE3B74D-893E-F7AC-D097-B1118ADF0E28}"/>
              </a:ext>
            </a:extLst>
          </p:cNvPr>
          <p:cNvCxnSpPr>
            <a:stCxn id="5" idx="6"/>
            <a:endCxn id="13" idx="1"/>
          </p:cNvCxnSpPr>
          <p:nvPr/>
        </p:nvCxnSpPr>
        <p:spPr>
          <a:xfrm>
            <a:off x="3151571" y="2833456"/>
            <a:ext cx="1451809" cy="143091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1E023E5-E704-6F26-664D-F4436DA68C08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151571" y="1450020"/>
            <a:ext cx="1421908" cy="213581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42BB309-74F5-9E82-1F6C-DDC482F5A3EF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3151571" y="2759607"/>
            <a:ext cx="1451809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DD269BE-1709-F9B0-7EEA-44F98663F014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151571" y="1450020"/>
            <a:ext cx="1421908" cy="28882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EADFF7E-D09A-DA3D-79D4-A14763F84B9D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3151571" y="2834936"/>
            <a:ext cx="1421907" cy="150328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5728060-C033-57EB-FF2C-ADD2307E7394}"/>
              </a:ext>
            </a:extLst>
          </p:cNvPr>
          <p:cNvSpPr txBox="1"/>
          <p:nvPr/>
        </p:nvSpPr>
        <p:spPr>
          <a:xfrm>
            <a:off x="2457450" y="64095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32D8A5C-FBCF-10A8-5575-D021993A7337}"/>
              </a:ext>
            </a:extLst>
          </p:cNvPr>
          <p:cNvSpPr txBox="1"/>
          <p:nvPr/>
        </p:nvSpPr>
        <p:spPr>
          <a:xfrm>
            <a:off x="2450841" y="12638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20E7960-3C33-C5BF-4D5B-CD281CAF4100}"/>
              </a:ext>
            </a:extLst>
          </p:cNvPr>
          <p:cNvSpPr txBox="1"/>
          <p:nvPr/>
        </p:nvSpPr>
        <p:spPr>
          <a:xfrm>
            <a:off x="2487890" y="189640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E091882-C329-D070-972E-220E8D653385}"/>
              </a:ext>
            </a:extLst>
          </p:cNvPr>
          <p:cNvSpPr txBox="1"/>
          <p:nvPr/>
        </p:nvSpPr>
        <p:spPr>
          <a:xfrm>
            <a:off x="2457450" y="26487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u4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9106E05-9B69-1FA5-3D46-C394D8899E0A}"/>
              </a:ext>
            </a:extLst>
          </p:cNvPr>
          <p:cNvSpPr txBox="1"/>
          <p:nvPr/>
        </p:nvSpPr>
        <p:spPr>
          <a:xfrm>
            <a:off x="2489665" y="3429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u5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88EEC03-497F-A556-5AE4-5705CAE2E0BD}"/>
              </a:ext>
            </a:extLst>
          </p:cNvPr>
          <p:cNvSpPr txBox="1"/>
          <p:nvPr/>
        </p:nvSpPr>
        <p:spPr>
          <a:xfrm>
            <a:off x="2501873" y="420028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u6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30DF40-3607-FECA-4C72-C3EFE2043D41}"/>
              </a:ext>
            </a:extLst>
          </p:cNvPr>
          <p:cNvSpPr txBox="1"/>
          <p:nvPr/>
        </p:nvSpPr>
        <p:spPr>
          <a:xfrm>
            <a:off x="4924425" y="6409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8635B3-64A2-B464-7B1C-AB18935330C8}"/>
              </a:ext>
            </a:extLst>
          </p:cNvPr>
          <p:cNvSpPr txBox="1"/>
          <p:nvPr/>
        </p:nvSpPr>
        <p:spPr>
          <a:xfrm>
            <a:off x="4924425" y="127034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44CCA8-806B-AEB3-14F7-2B542B8CD9DF}"/>
              </a:ext>
            </a:extLst>
          </p:cNvPr>
          <p:cNvSpPr txBox="1"/>
          <p:nvPr/>
        </p:nvSpPr>
        <p:spPr>
          <a:xfrm>
            <a:off x="4924425" y="192193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B164B6F-79F8-8DEA-64E0-3A42DDB3523E}"/>
              </a:ext>
            </a:extLst>
          </p:cNvPr>
          <p:cNvSpPr txBox="1"/>
          <p:nvPr/>
        </p:nvSpPr>
        <p:spPr>
          <a:xfrm>
            <a:off x="4909696" y="264879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v4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399A336-8F0E-7BAC-2997-4740EC8F504B}"/>
              </a:ext>
            </a:extLst>
          </p:cNvPr>
          <p:cNvSpPr txBox="1"/>
          <p:nvPr/>
        </p:nvSpPr>
        <p:spPr>
          <a:xfrm>
            <a:off x="4924425" y="337564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v5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D54B257-5E44-17CE-8C7B-96BDF1674260}"/>
              </a:ext>
            </a:extLst>
          </p:cNvPr>
          <p:cNvSpPr txBox="1"/>
          <p:nvPr/>
        </p:nvSpPr>
        <p:spPr>
          <a:xfrm>
            <a:off x="4924425" y="410250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v6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3058992-6860-5129-E954-B85334DEE505}"/>
              </a:ext>
            </a:extLst>
          </p:cNvPr>
          <p:cNvSpPr txBox="1"/>
          <p:nvPr/>
        </p:nvSpPr>
        <p:spPr>
          <a:xfrm>
            <a:off x="4909696" y="504576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v7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78BFD1C-FCE6-0024-FBD7-81C288362A43}"/>
              </a:ext>
            </a:extLst>
          </p:cNvPr>
          <p:cNvCxnSpPr>
            <a:stCxn id="4" idx="7"/>
            <a:endCxn id="14" idx="2"/>
          </p:cNvCxnSpPr>
          <p:nvPr/>
        </p:nvCxnSpPr>
        <p:spPr>
          <a:xfrm>
            <a:off x="3121670" y="2005745"/>
            <a:ext cx="1451808" cy="322468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15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0B7466D-051C-D71A-7C18-2230DB4BE753}"/>
              </a:ext>
            </a:extLst>
          </p:cNvPr>
          <p:cNvSpPr/>
          <p:nvPr/>
        </p:nvSpPr>
        <p:spPr>
          <a:xfrm>
            <a:off x="2947386" y="71909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7F8F43B-9E2A-2EC2-19C9-CB095AAB0E92}"/>
              </a:ext>
            </a:extLst>
          </p:cNvPr>
          <p:cNvSpPr/>
          <p:nvPr/>
        </p:nvSpPr>
        <p:spPr>
          <a:xfrm>
            <a:off x="2947385" y="134200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CB4876-0C30-6E89-EC64-4CC52DCF80CF}"/>
              </a:ext>
            </a:extLst>
          </p:cNvPr>
          <p:cNvSpPr/>
          <p:nvPr/>
        </p:nvSpPr>
        <p:spPr>
          <a:xfrm>
            <a:off x="2947385" y="197454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415389-5822-D01B-4AEE-D3BEE5B62A49}"/>
              </a:ext>
            </a:extLst>
          </p:cNvPr>
          <p:cNvSpPr/>
          <p:nvPr/>
        </p:nvSpPr>
        <p:spPr>
          <a:xfrm>
            <a:off x="2947384" y="272692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42D096-0905-5270-5F15-7752FF357353}"/>
              </a:ext>
            </a:extLst>
          </p:cNvPr>
          <p:cNvSpPr/>
          <p:nvPr/>
        </p:nvSpPr>
        <p:spPr>
          <a:xfrm>
            <a:off x="2947384" y="347930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C2BF68-1961-BE7E-B88D-D25ACCC3F13B}"/>
              </a:ext>
            </a:extLst>
          </p:cNvPr>
          <p:cNvSpPr/>
          <p:nvPr/>
        </p:nvSpPr>
        <p:spPr>
          <a:xfrm>
            <a:off x="2947384" y="42316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BD8C0A-796B-4166-355C-D2578F30A364}"/>
              </a:ext>
            </a:extLst>
          </p:cNvPr>
          <p:cNvSpPr/>
          <p:nvPr/>
        </p:nvSpPr>
        <p:spPr>
          <a:xfrm>
            <a:off x="4573480" y="72057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DE9813-C3B9-6512-8D3B-773BDF5DA992}"/>
              </a:ext>
            </a:extLst>
          </p:cNvPr>
          <p:cNvSpPr/>
          <p:nvPr/>
        </p:nvSpPr>
        <p:spPr>
          <a:xfrm>
            <a:off x="4573479" y="13434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0DA91FF-5FDC-0FCE-2659-448DE175159F}"/>
              </a:ext>
            </a:extLst>
          </p:cNvPr>
          <p:cNvSpPr/>
          <p:nvPr/>
        </p:nvSpPr>
        <p:spPr>
          <a:xfrm>
            <a:off x="4573479" y="197602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37DC20-889F-C0D6-FDF2-4127BB48962B}"/>
              </a:ext>
            </a:extLst>
          </p:cNvPr>
          <p:cNvSpPr/>
          <p:nvPr/>
        </p:nvSpPr>
        <p:spPr>
          <a:xfrm>
            <a:off x="4573478" y="272840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EA5C497-C8F8-EE0E-5695-D4789061863D}"/>
              </a:ext>
            </a:extLst>
          </p:cNvPr>
          <p:cNvSpPr/>
          <p:nvPr/>
        </p:nvSpPr>
        <p:spPr>
          <a:xfrm>
            <a:off x="4573478" y="348078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303CE5A-2106-FCB2-FEC4-75F094CD037C}"/>
              </a:ext>
            </a:extLst>
          </p:cNvPr>
          <p:cNvSpPr/>
          <p:nvPr/>
        </p:nvSpPr>
        <p:spPr>
          <a:xfrm>
            <a:off x="4573478" y="423316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8D8534-8773-91CC-065B-F56C68FAA370}"/>
              </a:ext>
            </a:extLst>
          </p:cNvPr>
          <p:cNvSpPr/>
          <p:nvPr/>
        </p:nvSpPr>
        <p:spPr>
          <a:xfrm>
            <a:off x="4573478" y="5123895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767F3C-A01F-C8D7-0383-616B734E0192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3151573" y="825623"/>
            <a:ext cx="1421906" cy="6243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B9FFA1-877D-7B7B-5D1E-DC9918B54D5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3151573" y="825623"/>
            <a:ext cx="1451808" cy="118160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75D2C1-532B-F8E7-FBEB-B4C28D21D07C}"/>
              </a:ext>
            </a:extLst>
          </p:cNvPr>
          <p:cNvCxnSpPr>
            <a:stCxn id="2" idx="6"/>
            <a:endCxn id="12" idx="1"/>
          </p:cNvCxnSpPr>
          <p:nvPr/>
        </p:nvCxnSpPr>
        <p:spPr>
          <a:xfrm>
            <a:off x="3151573" y="825623"/>
            <a:ext cx="1451807" cy="268636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C1D6A04-077A-C6A6-A088-783D38A85902}"/>
              </a:ext>
            </a:extLst>
          </p:cNvPr>
          <p:cNvCxnSpPr>
            <a:stCxn id="3" idx="6"/>
            <a:endCxn id="8" idx="2"/>
          </p:cNvCxnSpPr>
          <p:nvPr/>
        </p:nvCxnSpPr>
        <p:spPr>
          <a:xfrm flipV="1">
            <a:off x="3151572" y="827103"/>
            <a:ext cx="1421908" cy="62143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3483ADB-0153-1081-00A6-DD9CFB23C96C}"/>
              </a:ext>
            </a:extLst>
          </p:cNvPr>
          <p:cNvCxnSpPr>
            <a:stCxn id="3" idx="6"/>
            <a:endCxn id="10" idx="0"/>
          </p:cNvCxnSpPr>
          <p:nvPr/>
        </p:nvCxnSpPr>
        <p:spPr>
          <a:xfrm>
            <a:off x="3151572" y="1448540"/>
            <a:ext cx="1451809" cy="558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7DB257E-25F8-526A-9776-E3CE4AB408B9}"/>
              </a:ext>
            </a:extLst>
          </p:cNvPr>
          <p:cNvCxnSpPr>
            <a:stCxn id="3" idx="6"/>
            <a:endCxn id="13" idx="1"/>
          </p:cNvCxnSpPr>
          <p:nvPr/>
        </p:nvCxnSpPr>
        <p:spPr>
          <a:xfrm>
            <a:off x="3151572" y="1448540"/>
            <a:ext cx="1451808" cy="28158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E0AB34D-7319-5D5E-11C9-8418B3DA227B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3151572" y="1450020"/>
            <a:ext cx="1421907" cy="63105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DA3FCFE-41AF-265D-C63C-D0039BD87706}"/>
              </a:ext>
            </a:extLst>
          </p:cNvPr>
          <p:cNvCxnSpPr>
            <a:stCxn id="4" idx="7"/>
            <a:endCxn id="11" idx="1"/>
          </p:cNvCxnSpPr>
          <p:nvPr/>
        </p:nvCxnSpPr>
        <p:spPr>
          <a:xfrm>
            <a:off x="3121670" y="2005745"/>
            <a:ext cx="1481710" cy="75386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7DBA42F-346B-6837-B04C-7493ACB0A905}"/>
              </a:ext>
            </a:extLst>
          </p:cNvPr>
          <p:cNvCxnSpPr>
            <a:stCxn id="5" idx="6"/>
            <a:endCxn id="10" idx="1"/>
          </p:cNvCxnSpPr>
          <p:nvPr/>
        </p:nvCxnSpPr>
        <p:spPr>
          <a:xfrm flipV="1">
            <a:off x="3151571" y="2007225"/>
            <a:ext cx="1451810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F95A259-CB64-12FC-BFA8-4BE56A5D0792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151571" y="2833456"/>
            <a:ext cx="1451809" cy="67853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BE3B74D-893E-F7AC-D097-B1118ADF0E28}"/>
              </a:ext>
            </a:extLst>
          </p:cNvPr>
          <p:cNvCxnSpPr>
            <a:stCxn id="5" idx="6"/>
            <a:endCxn id="13" idx="1"/>
          </p:cNvCxnSpPr>
          <p:nvPr/>
        </p:nvCxnSpPr>
        <p:spPr>
          <a:xfrm>
            <a:off x="3151571" y="2833456"/>
            <a:ext cx="1451809" cy="143091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1E023E5-E704-6F26-664D-F4436DA68C08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151571" y="1450020"/>
            <a:ext cx="1421908" cy="213581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42BB309-74F5-9E82-1F6C-DDC482F5A3EF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3151571" y="2759607"/>
            <a:ext cx="1451809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DD269BE-1709-F9B0-7EEA-44F98663F014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151571" y="1450020"/>
            <a:ext cx="1421908" cy="28882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EADFF7E-D09A-DA3D-79D4-A14763F84B9D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3151571" y="2834936"/>
            <a:ext cx="1421907" cy="150328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5728060-C033-57EB-FF2C-ADD2307E7394}"/>
              </a:ext>
            </a:extLst>
          </p:cNvPr>
          <p:cNvSpPr txBox="1"/>
          <p:nvPr/>
        </p:nvSpPr>
        <p:spPr>
          <a:xfrm>
            <a:off x="2457450" y="64095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32D8A5C-FBCF-10A8-5575-D021993A7337}"/>
              </a:ext>
            </a:extLst>
          </p:cNvPr>
          <p:cNvSpPr txBox="1"/>
          <p:nvPr/>
        </p:nvSpPr>
        <p:spPr>
          <a:xfrm>
            <a:off x="2450841" y="12638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20E7960-3C33-C5BF-4D5B-CD281CAF4100}"/>
              </a:ext>
            </a:extLst>
          </p:cNvPr>
          <p:cNvSpPr txBox="1"/>
          <p:nvPr/>
        </p:nvSpPr>
        <p:spPr>
          <a:xfrm>
            <a:off x="2487890" y="189640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E091882-C329-D070-972E-220E8D653385}"/>
              </a:ext>
            </a:extLst>
          </p:cNvPr>
          <p:cNvSpPr txBox="1"/>
          <p:nvPr/>
        </p:nvSpPr>
        <p:spPr>
          <a:xfrm>
            <a:off x="2457450" y="26487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u4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9106E05-9B69-1FA5-3D46-C394D8899E0A}"/>
              </a:ext>
            </a:extLst>
          </p:cNvPr>
          <p:cNvSpPr txBox="1"/>
          <p:nvPr/>
        </p:nvSpPr>
        <p:spPr>
          <a:xfrm>
            <a:off x="2489665" y="3429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u5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88EEC03-497F-A556-5AE4-5705CAE2E0BD}"/>
              </a:ext>
            </a:extLst>
          </p:cNvPr>
          <p:cNvSpPr txBox="1"/>
          <p:nvPr/>
        </p:nvSpPr>
        <p:spPr>
          <a:xfrm>
            <a:off x="2501873" y="420028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u6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30DF40-3607-FECA-4C72-C3EFE2043D41}"/>
              </a:ext>
            </a:extLst>
          </p:cNvPr>
          <p:cNvSpPr txBox="1"/>
          <p:nvPr/>
        </p:nvSpPr>
        <p:spPr>
          <a:xfrm>
            <a:off x="4924425" y="6409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8635B3-64A2-B464-7B1C-AB18935330C8}"/>
              </a:ext>
            </a:extLst>
          </p:cNvPr>
          <p:cNvSpPr txBox="1"/>
          <p:nvPr/>
        </p:nvSpPr>
        <p:spPr>
          <a:xfrm>
            <a:off x="4924425" y="127034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44CCA8-806B-AEB3-14F7-2B542B8CD9DF}"/>
              </a:ext>
            </a:extLst>
          </p:cNvPr>
          <p:cNvSpPr txBox="1"/>
          <p:nvPr/>
        </p:nvSpPr>
        <p:spPr>
          <a:xfrm>
            <a:off x="4924425" y="192193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B164B6F-79F8-8DEA-64E0-3A42DDB3523E}"/>
              </a:ext>
            </a:extLst>
          </p:cNvPr>
          <p:cNvSpPr txBox="1"/>
          <p:nvPr/>
        </p:nvSpPr>
        <p:spPr>
          <a:xfrm>
            <a:off x="4909696" y="264879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v4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399A336-8F0E-7BAC-2997-4740EC8F504B}"/>
              </a:ext>
            </a:extLst>
          </p:cNvPr>
          <p:cNvSpPr txBox="1"/>
          <p:nvPr/>
        </p:nvSpPr>
        <p:spPr>
          <a:xfrm>
            <a:off x="4924425" y="337564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v5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D54B257-5E44-17CE-8C7B-96BDF1674260}"/>
              </a:ext>
            </a:extLst>
          </p:cNvPr>
          <p:cNvSpPr txBox="1"/>
          <p:nvPr/>
        </p:nvSpPr>
        <p:spPr>
          <a:xfrm>
            <a:off x="4924425" y="410250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v6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3058992-6860-5129-E954-B85334DEE505}"/>
              </a:ext>
            </a:extLst>
          </p:cNvPr>
          <p:cNvSpPr txBox="1"/>
          <p:nvPr/>
        </p:nvSpPr>
        <p:spPr>
          <a:xfrm>
            <a:off x="4909696" y="504576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v7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78BFD1C-FCE6-0024-FBD7-81C288362A43}"/>
              </a:ext>
            </a:extLst>
          </p:cNvPr>
          <p:cNvCxnSpPr>
            <a:stCxn id="4" idx="7"/>
            <a:endCxn id="14" idx="2"/>
          </p:cNvCxnSpPr>
          <p:nvPr/>
        </p:nvCxnSpPr>
        <p:spPr>
          <a:xfrm>
            <a:off x="3121670" y="2005745"/>
            <a:ext cx="1451808" cy="322468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6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0B7466D-051C-D71A-7C18-2230DB4BE753}"/>
              </a:ext>
            </a:extLst>
          </p:cNvPr>
          <p:cNvSpPr/>
          <p:nvPr/>
        </p:nvSpPr>
        <p:spPr>
          <a:xfrm>
            <a:off x="2947386" y="71909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7F8F43B-9E2A-2EC2-19C9-CB095AAB0E92}"/>
              </a:ext>
            </a:extLst>
          </p:cNvPr>
          <p:cNvSpPr/>
          <p:nvPr/>
        </p:nvSpPr>
        <p:spPr>
          <a:xfrm>
            <a:off x="2947385" y="134200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CB4876-0C30-6E89-EC64-4CC52DCF80CF}"/>
              </a:ext>
            </a:extLst>
          </p:cNvPr>
          <p:cNvSpPr/>
          <p:nvPr/>
        </p:nvSpPr>
        <p:spPr>
          <a:xfrm>
            <a:off x="2947385" y="197454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415389-5822-D01B-4AEE-D3BEE5B62A49}"/>
              </a:ext>
            </a:extLst>
          </p:cNvPr>
          <p:cNvSpPr/>
          <p:nvPr/>
        </p:nvSpPr>
        <p:spPr>
          <a:xfrm>
            <a:off x="2947384" y="272692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42D096-0905-5270-5F15-7752FF357353}"/>
              </a:ext>
            </a:extLst>
          </p:cNvPr>
          <p:cNvSpPr/>
          <p:nvPr/>
        </p:nvSpPr>
        <p:spPr>
          <a:xfrm>
            <a:off x="2947384" y="347930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C2BF68-1961-BE7E-B88D-D25ACCC3F13B}"/>
              </a:ext>
            </a:extLst>
          </p:cNvPr>
          <p:cNvSpPr/>
          <p:nvPr/>
        </p:nvSpPr>
        <p:spPr>
          <a:xfrm>
            <a:off x="2947384" y="42316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BD8C0A-796B-4166-355C-D2578F30A364}"/>
              </a:ext>
            </a:extLst>
          </p:cNvPr>
          <p:cNvSpPr/>
          <p:nvPr/>
        </p:nvSpPr>
        <p:spPr>
          <a:xfrm>
            <a:off x="4573480" y="720571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DE9813-C3B9-6512-8D3B-773BDF5DA992}"/>
              </a:ext>
            </a:extLst>
          </p:cNvPr>
          <p:cNvSpPr/>
          <p:nvPr/>
        </p:nvSpPr>
        <p:spPr>
          <a:xfrm>
            <a:off x="4573479" y="134348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0DA91FF-5FDC-0FCE-2659-448DE175159F}"/>
              </a:ext>
            </a:extLst>
          </p:cNvPr>
          <p:cNvSpPr/>
          <p:nvPr/>
        </p:nvSpPr>
        <p:spPr>
          <a:xfrm>
            <a:off x="4573479" y="1976022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37DC20-889F-C0D6-FDF2-4127BB48962B}"/>
              </a:ext>
            </a:extLst>
          </p:cNvPr>
          <p:cNvSpPr/>
          <p:nvPr/>
        </p:nvSpPr>
        <p:spPr>
          <a:xfrm>
            <a:off x="4573478" y="2728404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EA5C497-C8F8-EE0E-5695-D4789061863D}"/>
              </a:ext>
            </a:extLst>
          </p:cNvPr>
          <p:cNvSpPr/>
          <p:nvPr/>
        </p:nvSpPr>
        <p:spPr>
          <a:xfrm>
            <a:off x="4573478" y="3480786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303CE5A-2106-FCB2-FEC4-75F094CD037C}"/>
              </a:ext>
            </a:extLst>
          </p:cNvPr>
          <p:cNvSpPr/>
          <p:nvPr/>
        </p:nvSpPr>
        <p:spPr>
          <a:xfrm>
            <a:off x="4573478" y="4233168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8D8534-8773-91CC-065B-F56C68FAA370}"/>
              </a:ext>
            </a:extLst>
          </p:cNvPr>
          <p:cNvSpPr/>
          <p:nvPr/>
        </p:nvSpPr>
        <p:spPr>
          <a:xfrm>
            <a:off x="4573478" y="5123895"/>
            <a:ext cx="204187" cy="21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767F3C-A01F-C8D7-0383-616B734E0192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3151573" y="825623"/>
            <a:ext cx="1421906" cy="6243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CB9FFA1-877D-7B7B-5D1E-DC9918B54D5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3151573" y="825623"/>
            <a:ext cx="1451808" cy="118160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75D2C1-532B-F8E7-FBEB-B4C28D21D07C}"/>
              </a:ext>
            </a:extLst>
          </p:cNvPr>
          <p:cNvCxnSpPr>
            <a:stCxn id="2" idx="6"/>
            <a:endCxn id="12" idx="1"/>
          </p:cNvCxnSpPr>
          <p:nvPr/>
        </p:nvCxnSpPr>
        <p:spPr>
          <a:xfrm>
            <a:off x="3151573" y="825623"/>
            <a:ext cx="1451807" cy="268636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C1D6A04-077A-C6A6-A088-783D38A85902}"/>
              </a:ext>
            </a:extLst>
          </p:cNvPr>
          <p:cNvCxnSpPr>
            <a:stCxn id="3" idx="6"/>
            <a:endCxn id="8" idx="2"/>
          </p:cNvCxnSpPr>
          <p:nvPr/>
        </p:nvCxnSpPr>
        <p:spPr>
          <a:xfrm flipV="1">
            <a:off x="3151572" y="827103"/>
            <a:ext cx="1421908" cy="62143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3483ADB-0153-1081-00A6-DD9CFB23C96C}"/>
              </a:ext>
            </a:extLst>
          </p:cNvPr>
          <p:cNvCxnSpPr>
            <a:stCxn id="3" idx="6"/>
            <a:endCxn id="10" idx="0"/>
          </p:cNvCxnSpPr>
          <p:nvPr/>
        </p:nvCxnSpPr>
        <p:spPr>
          <a:xfrm>
            <a:off x="3151572" y="1448540"/>
            <a:ext cx="1451809" cy="558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7DB257E-25F8-526A-9776-E3CE4AB408B9}"/>
              </a:ext>
            </a:extLst>
          </p:cNvPr>
          <p:cNvCxnSpPr>
            <a:stCxn id="3" idx="6"/>
            <a:endCxn id="13" idx="1"/>
          </p:cNvCxnSpPr>
          <p:nvPr/>
        </p:nvCxnSpPr>
        <p:spPr>
          <a:xfrm>
            <a:off x="3151572" y="1448540"/>
            <a:ext cx="1451808" cy="28158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E0AB34D-7319-5D5E-11C9-8418B3DA227B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3151572" y="1450020"/>
            <a:ext cx="1421907" cy="63105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DA3FCFE-41AF-265D-C63C-D0039BD87706}"/>
              </a:ext>
            </a:extLst>
          </p:cNvPr>
          <p:cNvCxnSpPr>
            <a:stCxn id="4" idx="7"/>
            <a:endCxn id="11" idx="1"/>
          </p:cNvCxnSpPr>
          <p:nvPr/>
        </p:nvCxnSpPr>
        <p:spPr>
          <a:xfrm>
            <a:off x="3121670" y="2005745"/>
            <a:ext cx="1481710" cy="75386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7DBA42F-346B-6837-B04C-7493ACB0A905}"/>
              </a:ext>
            </a:extLst>
          </p:cNvPr>
          <p:cNvCxnSpPr>
            <a:stCxn id="5" idx="6"/>
            <a:endCxn id="10" idx="1"/>
          </p:cNvCxnSpPr>
          <p:nvPr/>
        </p:nvCxnSpPr>
        <p:spPr>
          <a:xfrm flipV="1">
            <a:off x="3151571" y="2007225"/>
            <a:ext cx="1451810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F95A259-CB64-12FC-BFA8-4BE56A5D0792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3151571" y="2833456"/>
            <a:ext cx="1451809" cy="67853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BE3B74D-893E-F7AC-D097-B1118ADF0E28}"/>
              </a:ext>
            </a:extLst>
          </p:cNvPr>
          <p:cNvCxnSpPr>
            <a:stCxn id="5" idx="6"/>
            <a:endCxn id="13" idx="1"/>
          </p:cNvCxnSpPr>
          <p:nvPr/>
        </p:nvCxnSpPr>
        <p:spPr>
          <a:xfrm>
            <a:off x="3151571" y="2833456"/>
            <a:ext cx="1451809" cy="1430915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1E023E5-E704-6F26-664D-F4436DA68C08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151571" y="1450020"/>
            <a:ext cx="1421908" cy="213581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42BB309-74F5-9E82-1F6C-DDC482F5A3EF}"/>
              </a:ext>
            </a:extLst>
          </p:cNvPr>
          <p:cNvCxnSpPr>
            <a:stCxn id="6" idx="6"/>
            <a:endCxn id="11" idx="1"/>
          </p:cNvCxnSpPr>
          <p:nvPr/>
        </p:nvCxnSpPr>
        <p:spPr>
          <a:xfrm flipV="1">
            <a:off x="3151571" y="2759607"/>
            <a:ext cx="1451809" cy="82623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DD269BE-1709-F9B0-7EEA-44F98663F014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151571" y="1450020"/>
            <a:ext cx="1421908" cy="288820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EADFF7E-D09A-DA3D-79D4-A14763F84B9D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3151571" y="2834936"/>
            <a:ext cx="1421907" cy="150328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5728060-C033-57EB-FF2C-ADD2307E7394}"/>
              </a:ext>
            </a:extLst>
          </p:cNvPr>
          <p:cNvSpPr txBox="1"/>
          <p:nvPr/>
        </p:nvSpPr>
        <p:spPr>
          <a:xfrm>
            <a:off x="2457450" y="64095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32D8A5C-FBCF-10A8-5575-D021993A7337}"/>
              </a:ext>
            </a:extLst>
          </p:cNvPr>
          <p:cNvSpPr txBox="1"/>
          <p:nvPr/>
        </p:nvSpPr>
        <p:spPr>
          <a:xfrm>
            <a:off x="2450841" y="12638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20E7960-3C33-C5BF-4D5B-CD281CAF4100}"/>
              </a:ext>
            </a:extLst>
          </p:cNvPr>
          <p:cNvSpPr txBox="1"/>
          <p:nvPr/>
        </p:nvSpPr>
        <p:spPr>
          <a:xfrm>
            <a:off x="2487890" y="189640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E091882-C329-D070-972E-220E8D653385}"/>
              </a:ext>
            </a:extLst>
          </p:cNvPr>
          <p:cNvSpPr txBox="1"/>
          <p:nvPr/>
        </p:nvSpPr>
        <p:spPr>
          <a:xfrm>
            <a:off x="2457450" y="26487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u4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9106E05-9B69-1FA5-3D46-C394D8899E0A}"/>
              </a:ext>
            </a:extLst>
          </p:cNvPr>
          <p:cNvSpPr txBox="1"/>
          <p:nvPr/>
        </p:nvSpPr>
        <p:spPr>
          <a:xfrm>
            <a:off x="2489665" y="3429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u5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88EEC03-497F-A556-5AE4-5705CAE2E0BD}"/>
              </a:ext>
            </a:extLst>
          </p:cNvPr>
          <p:cNvSpPr txBox="1"/>
          <p:nvPr/>
        </p:nvSpPr>
        <p:spPr>
          <a:xfrm>
            <a:off x="2501873" y="420028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u6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30DF40-3607-FECA-4C72-C3EFE2043D41}"/>
              </a:ext>
            </a:extLst>
          </p:cNvPr>
          <p:cNvSpPr txBox="1"/>
          <p:nvPr/>
        </p:nvSpPr>
        <p:spPr>
          <a:xfrm>
            <a:off x="4924425" y="6409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8635B3-64A2-B464-7B1C-AB18935330C8}"/>
              </a:ext>
            </a:extLst>
          </p:cNvPr>
          <p:cNvSpPr txBox="1"/>
          <p:nvPr/>
        </p:nvSpPr>
        <p:spPr>
          <a:xfrm>
            <a:off x="4924425" y="127034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44CCA8-806B-AEB3-14F7-2B542B8CD9DF}"/>
              </a:ext>
            </a:extLst>
          </p:cNvPr>
          <p:cNvSpPr txBox="1"/>
          <p:nvPr/>
        </p:nvSpPr>
        <p:spPr>
          <a:xfrm>
            <a:off x="4924425" y="192193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B164B6F-79F8-8DEA-64E0-3A42DDB3523E}"/>
              </a:ext>
            </a:extLst>
          </p:cNvPr>
          <p:cNvSpPr txBox="1"/>
          <p:nvPr/>
        </p:nvSpPr>
        <p:spPr>
          <a:xfrm>
            <a:off x="4909696" y="264879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v4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399A336-8F0E-7BAC-2997-4740EC8F504B}"/>
              </a:ext>
            </a:extLst>
          </p:cNvPr>
          <p:cNvSpPr txBox="1"/>
          <p:nvPr/>
        </p:nvSpPr>
        <p:spPr>
          <a:xfrm>
            <a:off x="4924425" y="337564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v5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D54B257-5E44-17CE-8C7B-96BDF1674260}"/>
              </a:ext>
            </a:extLst>
          </p:cNvPr>
          <p:cNvSpPr txBox="1"/>
          <p:nvPr/>
        </p:nvSpPr>
        <p:spPr>
          <a:xfrm>
            <a:off x="4924425" y="410250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v6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3058992-6860-5129-E954-B85334DEE505}"/>
              </a:ext>
            </a:extLst>
          </p:cNvPr>
          <p:cNvSpPr txBox="1"/>
          <p:nvPr/>
        </p:nvSpPr>
        <p:spPr>
          <a:xfrm>
            <a:off x="4909696" y="504576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v7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78BFD1C-FCE6-0024-FBD7-81C288362A43}"/>
              </a:ext>
            </a:extLst>
          </p:cNvPr>
          <p:cNvCxnSpPr>
            <a:stCxn id="4" idx="7"/>
            <a:endCxn id="14" idx="2"/>
          </p:cNvCxnSpPr>
          <p:nvPr/>
        </p:nvCxnSpPr>
        <p:spPr>
          <a:xfrm>
            <a:off x="3121670" y="2005745"/>
            <a:ext cx="1451808" cy="322468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84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194</Words>
  <Application>Microsoft Office PowerPoint</Application>
  <PresentationFormat>宽屏</PresentationFormat>
  <Paragraphs>194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8615124571475</dc:creator>
  <cp:lastModifiedBy>8615124571475</cp:lastModifiedBy>
  <cp:revision>3</cp:revision>
  <dcterms:created xsi:type="dcterms:W3CDTF">2022-05-09T16:49:39Z</dcterms:created>
  <dcterms:modified xsi:type="dcterms:W3CDTF">2022-05-09T18:44:46Z</dcterms:modified>
</cp:coreProperties>
</file>