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, Jianxing" initials="MJ" lastIdx="1" clrIdx="0">
    <p:extLst>
      <p:ext uri="{19B8F6BF-5375-455C-9EA6-DF929625EA0E}">
        <p15:presenceInfo xmlns:p15="http://schemas.microsoft.com/office/powerpoint/2012/main" userId="Ma, Jianx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383-7EF2-4527-92F0-44DA9296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01EF4-A873-4262-BE4B-C4BEB5239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A916-39F6-4395-96DD-42175A56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DBF0-5EAD-4EC0-8880-5B40A923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A2CE-2F6F-49C6-87BA-4EF7E37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896-CFEA-4945-BBB2-DB6FA109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DD89F-DF42-48B4-B71B-DEDF82B5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5D6FB-4DBE-4396-A106-8863178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ECDC-9F5E-4D36-A948-B1DDD61A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8B03-2E9F-445A-9D19-64CBCFE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6A5E-6DDB-46A5-9DE4-44C431A5B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0749-DA36-40EC-81DB-8A654D0E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98EB-E7E1-4206-9E9A-4BAC0797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3438-28AF-4385-B1EF-20EB9D71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947-AE91-41AF-A240-59959FE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15-FA32-45EC-9AA1-06B3854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69B9-C24C-4FC8-AB98-56B1FEA5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26C8-954C-4A48-A4FB-3A9AA49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AA4E-7D4A-4EF6-A89C-C27949F6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F0AF-DD7D-4E55-94B6-988050C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5650-9D26-4D7F-8237-AF27AF91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27E3-5C33-4B78-AE52-1A33DC56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ABB6-A7F8-499B-BFB3-A98DEC3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59D5-57CF-4366-ADE0-D013D938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CB77-AFEE-4B85-BDD7-A2710CAE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F28D-15AA-4FBA-B309-7BA86015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665D-455F-4CFA-A124-BEA00265E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D264-E6CD-4A5A-BC5E-626EFCC6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74E8-C832-4451-8F58-A876091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97B0-A73B-4454-9980-68740CEB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6B63-43B9-48C7-AF7F-1662CFD1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46A1-C27D-44AA-A759-4A1EC9B8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F3CA-895F-4C63-ADFD-5BEF5833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9D9E-8117-437C-AF59-48FCB115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8CB4E-7C5A-4F8F-B691-BF9824A38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305BB-EE58-4EE3-8FB8-AB0CD0DA5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A3A1-82BC-48FA-8893-AB8B982B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7AC55-D74E-42B8-ADD8-74356C2A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CB542-B715-4D09-9541-9051BB9C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D46B-8629-4755-999A-7C7FDE9A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C935-E709-42FF-95BB-9D42F08B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1516A-BE0E-4F7A-9A48-E1D990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DF0A-85E1-4CEC-9550-9E518AEB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8673-F168-4933-9611-D61EB64B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DC51C-ACAA-4616-9855-B5D99E34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BDBEE-A68E-4CF1-9E4E-44403D4E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4D9-2034-4754-8EBD-F43183A9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936C-419F-4A51-81CC-88D025CE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506E-D111-4BEC-9BAF-47EFDF6B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CE4D-1B8C-4314-B3B3-CD120EED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52BF-E100-4669-9EFD-775813A1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92DE5-F099-4B3B-8CFC-8207B7AE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58A-957B-47FD-B24A-CF9995D0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EE8B3-FF1B-4979-A22A-0744D94E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865C-D4C8-4721-9B5B-B63BDE1B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55AD-C46D-4833-B5CE-26B872A3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825E3-5490-4475-9564-E824B77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8A79-E4F6-4242-B6D0-E32425A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DC7CF-C313-4F7B-BA18-874E0802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16EC-D79B-4C02-9D58-0D19383C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4539-34C8-4CF7-9F51-2B534DEE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1D3D-43EE-44EA-BBAE-233423B5B8F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2CE-C5B2-40C3-8CDF-A5BB81415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6A32-E144-4DBC-BD15-63EAE07C3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26E2-D6ED-40E0-8E53-CA3F007F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C23B-541F-435F-B2A0-EF65F83BC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Marketplace</a:t>
            </a:r>
            <a:br>
              <a:rPr lang="en-US" dirty="0"/>
            </a:br>
            <a:r>
              <a:rPr lang="en-US" dirty="0"/>
              <a:t>Project Step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5F9CE-8202-46EC-98AC-0150C2ED3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Design - Wireframing</a:t>
            </a:r>
          </a:p>
          <a:p>
            <a:r>
              <a:rPr lang="en-US" sz="1600" dirty="0"/>
              <a:t>Jianxing Ma</a:t>
            </a:r>
          </a:p>
        </p:txBody>
      </p:sp>
    </p:spTree>
    <p:extLst>
      <p:ext uri="{BB962C8B-B14F-4D97-AF65-F5344CB8AC3E}">
        <p14:creationId xmlns:p14="http://schemas.microsoft.com/office/powerpoint/2010/main" val="30261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1784A-5FD0-45BB-8EBA-2FDCDA4474A4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0306C-042A-402D-8772-22EDE695DBA0}"/>
              </a:ext>
            </a:extLst>
          </p:cNvPr>
          <p:cNvSpPr/>
          <p:nvPr/>
        </p:nvSpPr>
        <p:spPr>
          <a:xfrm>
            <a:off x="952499" y="1805748"/>
            <a:ext cx="10287000" cy="4103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03832-0489-4467-AC24-8D5D9F0097B8}"/>
              </a:ext>
            </a:extLst>
          </p:cNvPr>
          <p:cNvSpPr txBox="1"/>
          <p:nvPr/>
        </p:nvSpPr>
        <p:spPr>
          <a:xfrm>
            <a:off x="4478509" y="3429000"/>
            <a:ext cx="323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404: Page not found</a:t>
            </a:r>
          </a:p>
        </p:txBody>
      </p:sp>
      <p:pic>
        <p:nvPicPr>
          <p:cNvPr id="1026" name="Picture 2" descr="ãsad face emojiãçåçæå°çµæ">
            <a:extLst>
              <a:ext uri="{FF2B5EF4-FFF2-40B4-BE49-F238E27FC236}">
                <a16:creationId xmlns:a16="http://schemas.microsoft.com/office/drawing/2014/main" id="{6182C277-5F05-45BE-9B03-C7776DFF5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89" y="2250781"/>
            <a:ext cx="1178219" cy="11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EF7ED-E91A-496C-9FC9-3EEAD2B7759F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404 </a:t>
            </a:r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20403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1A031-5BCE-4BE7-A049-1F475263D748}"/>
              </a:ext>
            </a:extLst>
          </p:cNvPr>
          <p:cNvSpPr/>
          <p:nvPr/>
        </p:nvSpPr>
        <p:spPr>
          <a:xfrm>
            <a:off x="623886" y="285750"/>
            <a:ext cx="10944225" cy="6286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E8FCF-F2D1-45B4-BCA6-9ADDB0B4C50B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98982-CEB5-4289-9116-F5F1D78676FC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| 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18AE-E380-41CE-AC19-0F7E3BDFB0D9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2937C-A15F-4C66-9CEB-04DAD1313488}"/>
              </a:ext>
            </a:extLst>
          </p:cNvPr>
          <p:cNvSpPr/>
          <p:nvPr/>
        </p:nvSpPr>
        <p:spPr>
          <a:xfrm>
            <a:off x="952499" y="1300162"/>
            <a:ext cx="6553200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A900-E70E-4F01-957D-1FBEE1FF54FB}"/>
              </a:ext>
            </a:extLst>
          </p:cNvPr>
          <p:cNvSpPr/>
          <p:nvPr/>
        </p:nvSpPr>
        <p:spPr>
          <a:xfrm>
            <a:off x="4557710" y="2205037"/>
            <a:ext cx="30765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of Products in grids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6C387C-C2B4-4095-81B8-E14407CF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98099"/>
              </p:ext>
            </p:extLst>
          </p:nvPr>
        </p:nvGraphicFramePr>
        <p:xfrm>
          <a:off x="1492247" y="2793206"/>
          <a:ext cx="9207500" cy="29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469299669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4684868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6023498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59368469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66806559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94359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35594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686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58F60D2-93AF-42C1-B53F-7057322F8EB1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62616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1784A-5FD0-45BB-8EBA-2FDCDA4474A4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0306C-042A-402D-8772-22EDE695DBA0}"/>
              </a:ext>
            </a:extLst>
          </p:cNvPr>
          <p:cNvSpPr/>
          <p:nvPr/>
        </p:nvSpPr>
        <p:spPr>
          <a:xfrm>
            <a:off x="3581400" y="2457450"/>
            <a:ext cx="5029200" cy="290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5E1A1-0FD3-49EC-A9B1-A248708EA2C5}"/>
              </a:ext>
            </a:extLst>
          </p:cNvPr>
          <p:cNvSpPr txBox="1"/>
          <p:nvPr/>
        </p:nvSpPr>
        <p:spPr>
          <a:xfrm>
            <a:off x="5555869" y="2638425"/>
            <a:ext cx="121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Register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A6263-5F03-4DF4-84B2-9C26733CE40B}"/>
              </a:ext>
            </a:extLst>
          </p:cNvPr>
          <p:cNvSpPr txBox="1"/>
          <p:nvPr/>
        </p:nvSpPr>
        <p:spPr>
          <a:xfrm>
            <a:off x="3733800" y="3281065"/>
            <a:ext cx="4862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 </a:t>
            </a:r>
            <a:r>
              <a:rPr lang="en-US" u="sng" dirty="0"/>
              <a:t>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  <a:r>
              <a:rPr lang="en-US" u="sng" dirty="0"/>
              <a:t> 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Confirm Password: </a:t>
            </a:r>
            <a:r>
              <a:rPr lang="en-US" u="sng" dirty="0"/>
              <a:t>                                                    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59402-1E30-4888-9C81-063906598C63}"/>
              </a:ext>
            </a:extLst>
          </p:cNvPr>
          <p:cNvSpPr/>
          <p:nvPr/>
        </p:nvSpPr>
        <p:spPr>
          <a:xfrm>
            <a:off x="7467600" y="4834593"/>
            <a:ext cx="95250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C681C-8131-412B-B5EE-33E7978DFEE5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29685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1784A-5FD0-45BB-8EBA-2FDCDA4474A4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0306C-042A-402D-8772-22EDE695DBA0}"/>
              </a:ext>
            </a:extLst>
          </p:cNvPr>
          <p:cNvSpPr/>
          <p:nvPr/>
        </p:nvSpPr>
        <p:spPr>
          <a:xfrm>
            <a:off x="3581400" y="2457450"/>
            <a:ext cx="5029200" cy="290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5E1A1-0FD3-49EC-A9B1-A248708EA2C5}"/>
              </a:ext>
            </a:extLst>
          </p:cNvPr>
          <p:cNvSpPr txBox="1"/>
          <p:nvPr/>
        </p:nvSpPr>
        <p:spPr>
          <a:xfrm>
            <a:off x="5731942" y="263842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A6263-5F03-4DF4-84B2-9C26733CE40B}"/>
              </a:ext>
            </a:extLst>
          </p:cNvPr>
          <p:cNvSpPr txBox="1"/>
          <p:nvPr/>
        </p:nvSpPr>
        <p:spPr>
          <a:xfrm>
            <a:off x="3733800" y="3281065"/>
            <a:ext cx="486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Username: </a:t>
            </a:r>
            <a:r>
              <a:rPr lang="en-US" u="sng" dirty="0"/>
              <a:t>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  <a:r>
              <a:rPr lang="en-US" u="sng" dirty="0"/>
              <a:t>                                                                    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F533B-0880-4B4E-AE84-E6FFFF47D2E6}"/>
              </a:ext>
            </a:extLst>
          </p:cNvPr>
          <p:cNvSpPr/>
          <p:nvPr/>
        </p:nvSpPr>
        <p:spPr>
          <a:xfrm>
            <a:off x="7477125" y="4721959"/>
            <a:ext cx="95250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2DA4F-3E4B-48B1-BA24-686B04714F20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61658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B53CC-B309-44E9-83AB-A9A652D2D4B0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D71D89-DCD5-4054-ADDF-20CAF8D2D062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EA30C-A293-4875-8BD0-5C821D748A78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FA57F-D402-4276-A7FE-90AA2119B9C1}"/>
              </a:ext>
            </a:extLst>
          </p:cNvPr>
          <p:cNvSpPr/>
          <p:nvPr/>
        </p:nvSpPr>
        <p:spPr>
          <a:xfrm>
            <a:off x="952499" y="1300162"/>
            <a:ext cx="6553200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Block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D1C93E-883F-4CB5-AD65-BB4319A4E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96383"/>
              </p:ext>
            </p:extLst>
          </p:nvPr>
        </p:nvGraphicFramePr>
        <p:xfrm>
          <a:off x="1196974" y="2771775"/>
          <a:ext cx="9798050" cy="294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0">
                  <a:extLst>
                    <a:ext uri="{9D8B030D-6E8A-4147-A177-3AD203B41FA5}">
                      <a16:colId xmlns:a16="http://schemas.microsoft.com/office/drawing/2014/main" val="1135043284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69750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8461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2363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08531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75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35FA28-7D4D-4DDF-80BB-856D2D95D385}"/>
              </a:ext>
            </a:extLst>
          </p:cNvPr>
          <p:cNvSpPr/>
          <p:nvPr/>
        </p:nvSpPr>
        <p:spPr>
          <a:xfrm>
            <a:off x="4176711" y="2219325"/>
            <a:ext cx="383857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results of products in 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8A0FC-A2F1-4994-9226-60CEEF0447A0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Product Page</a:t>
            </a:r>
          </a:p>
        </p:txBody>
      </p:sp>
    </p:spTree>
    <p:extLst>
      <p:ext uri="{BB962C8B-B14F-4D97-AF65-F5344CB8AC3E}">
        <p14:creationId xmlns:p14="http://schemas.microsoft.com/office/powerpoint/2010/main" val="19895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B53CC-B309-44E9-83AB-A9A652D2D4B0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D71D89-DCD5-4054-ADDF-20CAF8D2D062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EA30C-A293-4875-8BD0-5C821D748A78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FA57F-D402-4276-A7FE-90AA2119B9C1}"/>
              </a:ext>
            </a:extLst>
          </p:cNvPr>
          <p:cNvSpPr/>
          <p:nvPr/>
        </p:nvSpPr>
        <p:spPr>
          <a:xfrm>
            <a:off x="952499" y="1300162"/>
            <a:ext cx="6553200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5FA28-7D4D-4DDF-80BB-856D2D95D385}"/>
              </a:ext>
            </a:extLst>
          </p:cNvPr>
          <p:cNvSpPr/>
          <p:nvPr/>
        </p:nvSpPr>
        <p:spPr>
          <a:xfrm>
            <a:off x="4176712" y="3724273"/>
            <a:ext cx="383857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3F813-4F1A-459C-8075-BD1AB031D0B9}"/>
              </a:ext>
            </a:extLst>
          </p:cNvPr>
          <p:cNvSpPr/>
          <p:nvPr/>
        </p:nvSpPr>
        <p:spPr>
          <a:xfrm>
            <a:off x="5086349" y="2133598"/>
            <a:ext cx="2019300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Photo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E2411D-F894-4AD2-B22A-4B293960AD0A}"/>
              </a:ext>
            </a:extLst>
          </p:cNvPr>
          <p:cNvSpPr/>
          <p:nvPr/>
        </p:nvSpPr>
        <p:spPr>
          <a:xfrm>
            <a:off x="7238996" y="2781297"/>
            <a:ext cx="24765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726F7A-8977-43C4-A817-CAE455C6CA06}"/>
              </a:ext>
            </a:extLst>
          </p:cNvPr>
          <p:cNvSpPr/>
          <p:nvPr/>
        </p:nvSpPr>
        <p:spPr>
          <a:xfrm>
            <a:off x="4654297" y="2781297"/>
            <a:ext cx="298705" cy="228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E5424-E79A-4F61-BEFC-B6CF7D21F355}"/>
              </a:ext>
            </a:extLst>
          </p:cNvPr>
          <p:cNvSpPr/>
          <p:nvPr/>
        </p:nvSpPr>
        <p:spPr>
          <a:xfrm>
            <a:off x="8362950" y="3929060"/>
            <a:ext cx="1524000" cy="20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seller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A1468-2ED8-4BEC-8E99-6643F45D898C}"/>
              </a:ext>
            </a:extLst>
          </p:cNvPr>
          <p:cNvSpPr/>
          <p:nvPr/>
        </p:nvSpPr>
        <p:spPr>
          <a:xfrm>
            <a:off x="1519237" y="4229098"/>
            <a:ext cx="9153525" cy="1619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Condition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Detailed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FF0D5-9117-47E7-850E-F37290FB590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25C87-ADC0-435A-9578-DE22B88EB1E3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Product Page</a:t>
            </a:r>
          </a:p>
        </p:txBody>
      </p:sp>
    </p:spTree>
    <p:extLst>
      <p:ext uri="{BB962C8B-B14F-4D97-AF65-F5344CB8AC3E}">
        <p14:creationId xmlns:p14="http://schemas.microsoft.com/office/powerpoint/2010/main" val="416378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B53CC-B309-44E9-83AB-A9A652D2D4B0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D71D89-DCD5-4054-ADDF-20CAF8D2D062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EA30C-A293-4875-8BD0-5C821D748A78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FA57F-D402-4276-A7FE-90AA2119B9C1}"/>
              </a:ext>
            </a:extLst>
          </p:cNvPr>
          <p:cNvSpPr/>
          <p:nvPr/>
        </p:nvSpPr>
        <p:spPr>
          <a:xfrm>
            <a:off x="952499" y="1300162"/>
            <a:ext cx="6553200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5FA28-7D4D-4DDF-80BB-856D2D95D385}"/>
              </a:ext>
            </a:extLst>
          </p:cNvPr>
          <p:cNvSpPr/>
          <p:nvPr/>
        </p:nvSpPr>
        <p:spPr>
          <a:xfrm>
            <a:off x="4176712" y="3724273"/>
            <a:ext cx="383857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3F813-4F1A-459C-8075-BD1AB031D0B9}"/>
              </a:ext>
            </a:extLst>
          </p:cNvPr>
          <p:cNvSpPr/>
          <p:nvPr/>
        </p:nvSpPr>
        <p:spPr>
          <a:xfrm>
            <a:off x="5086349" y="2133598"/>
            <a:ext cx="2019300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Photo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E2411D-F894-4AD2-B22A-4B293960AD0A}"/>
              </a:ext>
            </a:extLst>
          </p:cNvPr>
          <p:cNvSpPr/>
          <p:nvPr/>
        </p:nvSpPr>
        <p:spPr>
          <a:xfrm>
            <a:off x="7238996" y="2781297"/>
            <a:ext cx="24765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726F7A-8977-43C4-A817-CAE455C6CA06}"/>
              </a:ext>
            </a:extLst>
          </p:cNvPr>
          <p:cNvSpPr/>
          <p:nvPr/>
        </p:nvSpPr>
        <p:spPr>
          <a:xfrm>
            <a:off x="4654297" y="2781297"/>
            <a:ext cx="298705" cy="228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E5424-E79A-4F61-BEFC-B6CF7D21F355}"/>
              </a:ext>
            </a:extLst>
          </p:cNvPr>
          <p:cNvSpPr/>
          <p:nvPr/>
        </p:nvSpPr>
        <p:spPr>
          <a:xfrm>
            <a:off x="8362950" y="3929060"/>
            <a:ext cx="1524000" cy="20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seller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A1468-2ED8-4BEC-8E99-6643F45D898C}"/>
              </a:ext>
            </a:extLst>
          </p:cNvPr>
          <p:cNvSpPr/>
          <p:nvPr/>
        </p:nvSpPr>
        <p:spPr>
          <a:xfrm>
            <a:off x="1519237" y="4229098"/>
            <a:ext cx="9153525" cy="1619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Condition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Detailed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FF0D5-9117-47E7-850E-F37290FB590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3A15F-ABC5-49D7-BDD5-CCD4480B9926}"/>
              </a:ext>
            </a:extLst>
          </p:cNvPr>
          <p:cNvSpPr/>
          <p:nvPr/>
        </p:nvSpPr>
        <p:spPr>
          <a:xfrm>
            <a:off x="9086853" y="3009612"/>
            <a:ext cx="2155982" cy="2924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90C8E-CD56-476E-A6E8-E35C822D4A29}"/>
              </a:ext>
            </a:extLst>
          </p:cNvPr>
          <p:cNvSpPr/>
          <p:nvPr/>
        </p:nvSpPr>
        <p:spPr>
          <a:xfrm>
            <a:off x="9086853" y="3009612"/>
            <a:ext cx="2152646" cy="3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0270B-507F-4954-BB3C-F48989420224}"/>
              </a:ext>
            </a:extLst>
          </p:cNvPr>
          <p:cNvSpPr/>
          <p:nvPr/>
        </p:nvSpPr>
        <p:spPr>
          <a:xfrm>
            <a:off x="9083517" y="3333748"/>
            <a:ext cx="2159318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Seller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9CD128-1857-47D9-9041-3DC306172040}"/>
              </a:ext>
            </a:extLst>
          </p:cNvPr>
          <p:cNvSpPr/>
          <p:nvPr/>
        </p:nvSpPr>
        <p:spPr>
          <a:xfrm>
            <a:off x="9083517" y="5324475"/>
            <a:ext cx="2159318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46FCF4-3213-4290-A4E0-F2532AA83D44}"/>
              </a:ext>
            </a:extLst>
          </p:cNvPr>
          <p:cNvSpPr/>
          <p:nvPr/>
        </p:nvSpPr>
        <p:spPr>
          <a:xfrm>
            <a:off x="9083517" y="3629023"/>
            <a:ext cx="2155982" cy="1695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Conversation Dialogue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840A0-4D05-4AEF-9BE7-DBE59248A6F8}"/>
              </a:ext>
            </a:extLst>
          </p:cNvPr>
          <p:cNvSpPr/>
          <p:nvPr/>
        </p:nvSpPr>
        <p:spPr>
          <a:xfrm>
            <a:off x="9083516" y="2804822"/>
            <a:ext cx="2159317" cy="20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b="1" dirty="0">
                <a:solidFill>
                  <a:schemeClr val="tx1"/>
                </a:solidFill>
              </a:rPr>
              <a:t>—     </a:t>
            </a:r>
            <a:r>
              <a:rPr lang="en-US" sz="1400" b="1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6549A-0742-4396-8EFD-F77794C5E27D}"/>
              </a:ext>
            </a:extLst>
          </p:cNvPr>
          <p:cNvSpPr/>
          <p:nvPr/>
        </p:nvSpPr>
        <p:spPr>
          <a:xfrm>
            <a:off x="10850451" y="2823726"/>
            <a:ext cx="151864" cy="16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A346DD-63E5-494D-8D92-014A89E7A3A9}"/>
              </a:ext>
            </a:extLst>
          </p:cNvPr>
          <p:cNvSpPr/>
          <p:nvPr/>
        </p:nvSpPr>
        <p:spPr>
          <a:xfrm>
            <a:off x="10801350" y="5772150"/>
            <a:ext cx="438149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B02A95-155B-49CD-BD74-75843F38AA40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Conversation Page</a:t>
            </a:r>
          </a:p>
        </p:txBody>
      </p:sp>
    </p:spTree>
    <p:extLst>
      <p:ext uri="{BB962C8B-B14F-4D97-AF65-F5344CB8AC3E}">
        <p14:creationId xmlns:p14="http://schemas.microsoft.com/office/powerpoint/2010/main" val="2573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1A031-5BCE-4BE7-A049-1F475263D748}"/>
              </a:ext>
            </a:extLst>
          </p:cNvPr>
          <p:cNvSpPr/>
          <p:nvPr/>
        </p:nvSpPr>
        <p:spPr>
          <a:xfrm>
            <a:off x="623886" y="285750"/>
            <a:ext cx="10944225" cy="6286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E8FCF-F2D1-45B4-BCA6-9ADDB0B4C50B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98982-CEB5-4289-9116-F5F1D78676FC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18AE-E380-41CE-AC19-0F7E3BDFB0D9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A900-E70E-4F01-957D-1FBEE1FF54FB}"/>
              </a:ext>
            </a:extLst>
          </p:cNvPr>
          <p:cNvSpPr/>
          <p:nvPr/>
        </p:nvSpPr>
        <p:spPr>
          <a:xfrm>
            <a:off x="4557710" y="2205037"/>
            <a:ext cx="30765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of Products in grids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6C387C-C2B4-4095-81B8-E14407CFC1B2}"/>
              </a:ext>
            </a:extLst>
          </p:cNvPr>
          <p:cNvGraphicFramePr>
            <a:graphicFrameLocks noGrp="1"/>
          </p:cNvGraphicFramePr>
          <p:nvPr/>
        </p:nvGraphicFramePr>
        <p:xfrm>
          <a:off x="1492247" y="2793206"/>
          <a:ext cx="9207500" cy="29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469299669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4684868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6023498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59368469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66806559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94359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35594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686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DC5DB0-318A-40C9-85E8-305C235C5D6E}"/>
              </a:ext>
            </a:extLst>
          </p:cNvPr>
          <p:cNvSpPr/>
          <p:nvPr/>
        </p:nvSpPr>
        <p:spPr>
          <a:xfrm>
            <a:off x="952499" y="1300162"/>
            <a:ext cx="3312140" cy="512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Selling | Sold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55897-EA17-4F0A-862F-7ADACB4BB1DD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Seller Page</a:t>
            </a:r>
          </a:p>
        </p:txBody>
      </p:sp>
    </p:spTree>
    <p:extLst>
      <p:ext uri="{BB962C8B-B14F-4D97-AF65-F5344CB8AC3E}">
        <p14:creationId xmlns:p14="http://schemas.microsoft.com/office/powerpoint/2010/main" val="380453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1A031-5BCE-4BE7-A049-1F475263D748}"/>
              </a:ext>
            </a:extLst>
          </p:cNvPr>
          <p:cNvSpPr/>
          <p:nvPr/>
        </p:nvSpPr>
        <p:spPr>
          <a:xfrm>
            <a:off x="623886" y="285750"/>
            <a:ext cx="10944225" cy="6286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E8FCF-F2D1-45B4-BCA6-9ADDB0B4C50B}"/>
              </a:ext>
            </a:extLst>
          </p:cNvPr>
          <p:cNvSpPr/>
          <p:nvPr/>
        </p:nvSpPr>
        <p:spPr>
          <a:xfrm>
            <a:off x="952499" y="581025"/>
            <a:ext cx="1028700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98982-CEB5-4289-9116-F5F1D78676FC}"/>
              </a:ext>
            </a:extLst>
          </p:cNvPr>
          <p:cNvSpPr/>
          <p:nvPr/>
        </p:nvSpPr>
        <p:spPr>
          <a:xfrm>
            <a:off x="8977314" y="1300162"/>
            <a:ext cx="2262185" cy="409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18AE-E380-41CE-AC19-0F7E3BDFB0D9}"/>
              </a:ext>
            </a:extLst>
          </p:cNvPr>
          <p:cNvSpPr/>
          <p:nvPr/>
        </p:nvSpPr>
        <p:spPr>
          <a:xfrm>
            <a:off x="952499" y="2076450"/>
            <a:ext cx="10287000" cy="385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A900-E70E-4F01-957D-1FBEE1FF54FB}"/>
              </a:ext>
            </a:extLst>
          </p:cNvPr>
          <p:cNvSpPr/>
          <p:nvPr/>
        </p:nvSpPr>
        <p:spPr>
          <a:xfrm>
            <a:off x="4557710" y="2205037"/>
            <a:ext cx="30765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of Products in grids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6C387C-C2B4-4095-81B8-E14407CFC1B2}"/>
              </a:ext>
            </a:extLst>
          </p:cNvPr>
          <p:cNvGraphicFramePr>
            <a:graphicFrameLocks noGrp="1"/>
          </p:cNvGraphicFramePr>
          <p:nvPr/>
        </p:nvGraphicFramePr>
        <p:xfrm>
          <a:off x="1492247" y="2793206"/>
          <a:ext cx="9207500" cy="29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469299669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4684868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6023498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59368469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466806559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94359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35594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686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DC5DB0-318A-40C9-85E8-305C235C5D6E}"/>
              </a:ext>
            </a:extLst>
          </p:cNvPr>
          <p:cNvSpPr/>
          <p:nvPr/>
        </p:nvSpPr>
        <p:spPr>
          <a:xfrm>
            <a:off x="952499" y="1300162"/>
            <a:ext cx="3312140" cy="512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EFF36-3AFD-4796-8079-10C1B914B690}"/>
              </a:ext>
            </a:extLst>
          </p:cNvPr>
          <p:cNvSpPr/>
          <p:nvPr/>
        </p:nvSpPr>
        <p:spPr>
          <a:xfrm>
            <a:off x="8848725" y="6162675"/>
            <a:ext cx="2719386" cy="409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Buyer Page</a:t>
            </a:r>
          </a:p>
        </p:txBody>
      </p:sp>
    </p:spTree>
    <p:extLst>
      <p:ext uri="{BB962C8B-B14F-4D97-AF65-F5344CB8AC3E}">
        <p14:creationId xmlns:p14="http://schemas.microsoft.com/office/powerpoint/2010/main" val="44956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Online Marketplace Project Step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Jianxing</dc:creator>
  <cp:lastModifiedBy>Ma, Jianxing</cp:lastModifiedBy>
  <cp:revision>13</cp:revision>
  <dcterms:created xsi:type="dcterms:W3CDTF">2020-02-16T14:23:24Z</dcterms:created>
  <dcterms:modified xsi:type="dcterms:W3CDTF">2020-02-16T16:44:18Z</dcterms:modified>
</cp:coreProperties>
</file>