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23D3-1946-46B8-AA11-4C2F126ABD86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0BE1-F825-48FC-A73E-F32CF308D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0BE1-F825-48FC-A73E-F32CF308D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622358" cy="30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8" t="18494" r="12033" b="7309"/>
          <a:stretch/>
        </p:blipFill>
        <p:spPr bwMode="auto">
          <a:xfrm>
            <a:off x="4648200" y="1828800"/>
            <a:ext cx="3926869" cy="30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</dc:creator>
  <cp:lastModifiedBy>deepti</cp:lastModifiedBy>
  <cp:revision>2</cp:revision>
  <dcterms:created xsi:type="dcterms:W3CDTF">2006-08-16T00:00:00Z</dcterms:created>
  <dcterms:modified xsi:type="dcterms:W3CDTF">2014-12-16T12:24:14Z</dcterms:modified>
</cp:coreProperties>
</file>