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23D3-1946-46B8-AA11-4C2F126ABD86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0BE1-F825-48FC-A73E-F32CF308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0BE1-F825-48FC-A73E-F32CF308D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0BE1-F825-48FC-A73E-F32CF308D9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622358" cy="30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8" t="18494" r="12033" b="7309"/>
          <a:stretch/>
        </p:blipFill>
        <p:spPr bwMode="auto">
          <a:xfrm>
            <a:off x="4648200" y="1828800"/>
            <a:ext cx="3926869" cy="30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eepti\Documents\Kishore_UTRC\LIDAR_ICLR\Figures\OpticalFlow_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t="28777" r="8718" b="31576"/>
          <a:stretch/>
        </p:blipFill>
        <p:spPr bwMode="auto">
          <a:xfrm>
            <a:off x="457200" y="2743200"/>
            <a:ext cx="5832763" cy="217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epti\Documents\Kishore_UTRC\LIDAR_ICLR\Figures\colorwhee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8124" r="13395" b="10983"/>
          <a:stretch/>
        </p:blipFill>
        <p:spPr bwMode="auto">
          <a:xfrm>
            <a:off x="5718463" y="2768673"/>
            <a:ext cx="571500" cy="522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736068"/>
            <a:ext cx="775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Frame 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00503" y="4736068"/>
            <a:ext cx="775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Frame 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736068"/>
            <a:ext cx="108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Optical Flow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0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622358" cy="30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deepti\Documents\Kishore_UTRC\LIDAR_ICLR\Figures\Ford_sample_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2360131" cy="30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On-screen Show (4:3)</PresentationFormat>
  <Paragraphs>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</dc:creator>
  <cp:lastModifiedBy>deepti</cp:lastModifiedBy>
  <cp:revision>7</cp:revision>
  <dcterms:created xsi:type="dcterms:W3CDTF">2006-08-16T00:00:00Z</dcterms:created>
  <dcterms:modified xsi:type="dcterms:W3CDTF">2014-12-17T12:49:58Z</dcterms:modified>
</cp:coreProperties>
</file>