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7"/>
  </p:normalViewPr>
  <p:slideViewPr>
    <p:cSldViewPr snapToGrid="0" snapToObjects="1">
      <p:cViewPr varScale="1">
        <p:scale>
          <a:sx n="107" d="100"/>
          <a:sy n="107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5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8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4D581-C798-D94F-8FA6-9A4FF5E081A7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1266-57CF-604F-92CD-275E461B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2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1797D3-23F8-DE4B-B2AA-BDE1946092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0"/>
          <a:stretch/>
        </p:blipFill>
        <p:spPr>
          <a:xfrm>
            <a:off x="3241964" y="13128"/>
            <a:ext cx="5213267" cy="46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 Zeng</dc:creator>
  <cp:lastModifiedBy>Jian Zeng</cp:lastModifiedBy>
  <cp:revision>4</cp:revision>
  <dcterms:created xsi:type="dcterms:W3CDTF">2020-07-27T14:01:07Z</dcterms:created>
  <dcterms:modified xsi:type="dcterms:W3CDTF">2020-07-27T14:21:18Z</dcterms:modified>
</cp:coreProperties>
</file>