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C5A70B-9BBB-634B-BBE8-EC795E493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0"/>
          <a:stretch/>
        </p:blipFill>
        <p:spPr>
          <a:xfrm>
            <a:off x="643467" y="-38625"/>
            <a:ext cx="5291666" cy="478737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09050-DCF2-264B-B2E7-DE4C77F1D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0"/>
          <a:stretch/>
        </p:blipFill>
        <p:spPr>
          <a:xfrm>
            <a:off x="6256871" y="-38624"/>
            <a:ext cx="5291667" cy="4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Zeng</dc:creator>
  <cp:lastModifiedBy>Jian Zeng</cp:lastModifiedBy>
  <cp:revision>3</cp:revision>
  <dcterms:created xsi:type="dcterms:W3CDTF">2020-07-27T14:01:07Z</dcterms:created>
  <dcterms:modified xsi:type="dcterms:W3CDTF">2020-07-27T14:13:43Z</dcterms:modified>
</cp:coreProperties>
</file>