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908EB-14E9-4597-A77E-6E4E0ECB7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DCE6-3243-48CB-8090-B2B387B5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C4FC9-A452-4524-846A-F710087E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F0F42-DA6D-43C1-A7F8-B783CA1A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76F18-2A5A-4FB7-A5D0-B605BB4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9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2460F-0234-400B-B36E-D2BDB7A1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5D460-5395-4D90-9CEA-01084389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9CE86-69AB-464A-9C7D-65D8E3E3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D860B-18B0-47A1-AE86-C0145F14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48BDC-57A2-4CC4-B2B3-A2C6C030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DBA90-26C6-4D0A-9703-E66C04AA8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2BDA1-8198-467C-9820-546822944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8EFC9-31BF-4AA0-B286-4A05C96A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6C92C-8F62-40C1-9D84-52A38B53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8A525-49C1-4638-877D-30498E1E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1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44E3C-1CE2-415F-9A9E-42126DD3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7FDA5-4249-44D3-B513-9F3504536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13905-A7F3-443C-819C-2FB716FA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7C05D-DB0E-45A9-983E-E828B814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7C9D5-BE4A-482B-85F2-809D053F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8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ADC9C-E2B0-4C6A-B90B-66699542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1F706-3F00-4353-8538-38A8B3CC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B684D-7285-4C1B-988B-C1022BFA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435F2-5ECE-46DA-AF90-096D23B3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D83BC-D8BF-44AB-A173-F8D876CA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5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25229-1DC9-43C8-94C0-00A30758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110D2-A82B-46DD-9A06-C1B3F4B6E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6BA9D0-3162-4A02-A45B-37C6E7E7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D4B6A-6F6D-4F48-8B94-3B6418D3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668B7-FF79-4B4A-9305-3203A463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E12C9-DBD9-4BB3-B698-91B965D4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8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54497-732A-4457-92FA-082992E2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EE2A4-EC1F-4067-87E3-EE3A22E4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50E60-BA08-4643-8D43-B05A83032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69E1C-CEF5-4122-BBAC-8998BF38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693219-CB5C-4039-A816-67C24C0CE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B1807F-AF58-42A0-8D25-EBDE1517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03FCFF-083B-4BAD-9308-B5E7D5BD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5414A-3D29-4DB2-9C85-E882510E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7EA57-ABA2-453E-AF74-B2E68A14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C1E990-B10F-4421-A145-B78CEFD5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806116-3369-4985-B45C-9AF85DF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BDBC3-5682-42BB-98CF-889B0346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1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1ADEE-0B37-4C59-8BE2-F5F4898E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2330B-F613-4F9E-AA3C-1D199920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29DBA-CEC0-4A3A-A33C-C51CBB25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9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03D4-3D00-4BD3-85BF-90499D73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91F89-3787-4D49-8270-E05DA7A7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B93F51-694B-417B-A965-6463298B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F5017-428D-4835-817D-B2F14F9D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CC948-70E2-4C27-916A-202A0482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890A9-2491-41B9-B716-233157B1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2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1EFB4-9E07-4132-94E3-552CFC25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2384EB-759F-42F5-B5C4-D6CAC95B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F8F98-0205-484F-AAD0-2317A35B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89F91-87E0-490B-8AD1-F2C8EB55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B1D0E-AFCC-4E1D-9071-9A51DA0D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BB407-9E41-4DD4-9561-D0D344CB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0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5424CE-CFB2-4303-A9FA-7D14FA4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8FEA-6D10-4066-BD31-3C5A3D1C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15311-F12D-451E-A834-C8D8B4D03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D249-8F09-482B-9EA8-D9DF1BB937D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B45C6-CC3F-4DB9-84A9-1667350D6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3B3ED-1183-48AF-B72F-E0C30D2CF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E44D-4F56-4852-8C99-96ADFE48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4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intra.yiducloud.cn/ray/i-ctms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62764-099D-4F02-B22E-A9FE71164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CTMS</a:t>
            </a:r>
            <a:r>
              <a:rPr lang="zh-CN" altLang="en-US" dirty="0"/>
              <a:t>开发部署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9DCE90-C59E-4B03-A400-EB5A4075A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50309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5F66-7E9B-4665-AF5F-790BFB97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"/>
            <a:ext cx="10515600" cy="6022959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Step4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新增表格</a:t>
            </a:r>
            <a:r>
              <a:rPr lang="en-US" altLang="zh-CN" sz="2000" dirty="0"/>
              <a:t>=&gt;</a:t>
            </a:r>
            <a:r>
              <a:rPr lang="zh-CN" altLang="en-US" sz="2000" dirty="0"/>
              <a:t>配置表格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1600" dirty="0">
                <a:solidFill>
                  <a:srgbClr val="FF0000"/>
                </a:solidFill>
              </a:rPr>
              <a:t>注</a:t>
            </a:r>
            <a:r>
              <a:rPr lang="en-US" altLang="zh-CN" sz="1600" dirty="0">
                <a:solidFill>
                  <a:srgbClr val="FF0000"/>
                </a:solidFill>
              </a:rPr>
              <a:t>:</a:t>
            </a:r>
            <a:r>
              <a:rPr lang="zh-CN" altLang="en-US" sz="1600" dirty="0">
                <a:solidFill>
                  <a:srgbClr val="FF0000"/>
                </a:solidFill>
              </a:rPr>
              <a:t>一定要记住标记，后面会用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444368-36A0-4123-AF52-44F9B9F8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8109"/>
            <a:ext cx="4372911" cy="55441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9EC6E2-DB2C-468D-82C4-C2FFDA5D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87" y="1598611"/>
            <a:ext cx="5919537" cy="439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99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0CC34-1F30-4E86-A572-3CA8F98E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387"/>
            <a:ext cx="10515600" cy="5724576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Step5</a:t>
            </a:r>
          </a:p>
          <a:p>
            <a:pPr marL="0" indent="0">
              <a:buNone/>
            </a:pPr>
            <a:r>
              <a:rPr lang="zh-CN" altLang="en-US" b="1" dirty="0"/>
              <a:t>      </a:t>
            </a:r>
            <a:r>
              <a:rPr lang="zh-CN" altLang="en-US" sz="2000" dirty="0"/>
              <a:t>新增数据集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1600" dirty="0"/>
              <a:t>  </a:t>
            </a:r>
            <a:r>
              <a:rPr lang="zh-CN" altLang="en-US" sz="1600" dirty="0">
                <a:solidFill>
                  <a:srgbClr val="FF0000"/>
                </a:solidFill>
              </a:rPr>
              <a:t>注：格式化表达式很重要</a:t>
            </a:r>
            <a:endParaRPr lang="en-US" altLang="zh-CN" sz="1600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CAEA9E-F67C-425F-A8DA-71F00760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72" y="1996741"/>
            <a:ext cx="5295900" cy="45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64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AE814-9ABF-4766-89DC-9275BEE4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Step6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b="1" dirty="0"/>
              <a:t>配置权限：</a:t>
            </a:r>
            <a:r>
              <a:rPr lang="zh-CN" altLang="en-US" sz="2000" dirty="0"/>
              <a:t>系统配置</a:t>
            </a:r>
            <a:r>
              <a:rPr lang="en-US" altLang="zh-CN" sz="2000" dirty="0"/>
              <a:t>=&gt; </a:t>
            </a:r>
            <a:r>
              <a:rPr lang="zh-CN" altLang="en-US" sz="2000" dirty="0"/>
              <a:t>项目权限管理 </a:t>
            </a:r>
            <a:r>
              <a:rPr lang="en-US" altLang="zh-CN" sz="2000" dirty="0"/>
              <a:t>=&gt;</a:t>
            </a:r>
            <a:r>
              <a:rPr lang="zh-CN" altLang="en-US" sz="2000" dirty="0"/>
              <a:t>新增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</a:t>
            </a:r>
            <a:r>
              <a:rPr lang="zh-CN" altLang="en-US" sz="1600" dirty="0">
                <a:solidFill>
                  <a:srgbClr val="FF0000"/>
                </a:solidFill>
              </a:rPr>
              <a:t>访问地址：</a:t>
            </a:r>
            <a:r>
              <a:rPr lang="en-US" altLang="zh-CN" sz="1600" dirty="0">
                <a:solidFill>
                  <a:srgbClr val="FF0000"/>
                </a:solidFill>
              </a:rPr>
              <a:t> /common/</a:t>
            </a:r>
            <a:r>
              <a:rPr lang="en-US" altLang="zh-CN" sz="1600" dirty="0" err="1">
                <a:solidFill>
                  <a:srgbClr val="FF0000"/>
                </a:solidFill>
              </a:rPr>
              <a:t>grid?flag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LiJianPeopleTable</a:t>
            </a:r>
            <a:r>
              <a:rPr lang="zh-CN" altLang="en-US" sz="1600" dirty="0">
                <a:solidFill>
                  <a:srgbClr val="FF0000"/>
                </a:solidFill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</a:rPr>
              <a:t>flag</a:t>
            </a:r>
            <a:r>
              <a:rPr lang="zh-CN" altLang="en-US" sz="1600" dirty="0">
                <a:solidFill>
                  <a:srgbClr val="FF0000"/>
                </a:solidFill>
              </a:rPr>
              <a:t>为刚表格设置的标识字段）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</a:rPr>
              <a:t>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A82161-0A7D-4E71-AC4A-522D6176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44" y="1730446"/>
            <a:ext cx="7384189" cy="4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833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8D8EA-E23F-4E76-A240-BB4F739C4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886"/>
            <a:ext cx="10515600" cy="5763077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Step7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</a:t>
            </a:r>
            <a:r>
              <a:rPr lang="en-US" altLang="zh-CN" dirty="0"/>
              <a:t>    </a:t>
            </a:r>
            <a:r>
              <a:rPr lang="zh-CN" altLang="en-US" sz="2000" dirty="0"/>
              <a:t>分配权限：系统配置 </a:t>
            </a:r>
            <a:r>
              <a:rPr lang="en-US" altLang="zh-CN" sz="2000" dirty="0"/>
              <a:t>=&gt;</a:t>
            </a:r>
            <a:r>
              <a:rPr lang="zh-CN" altLang="en-US" sz="2000" dirty="0"/>
              <a:t>项目权限配置或 部门</a:t>
            </a:r>
            <a:r>
              <a:rPr lang="en-US" altLang="zh-CN" sz="2000" dirty="0"/>
              <a:t>&amp;</a:t>
            </a:r>
            <a:r>
              <a:rPr lang="zh-CN" altLang="en-US" sz="2000" dirty="0"/>
              <a:t>角色，选择后退出重登，一个简单的表格页面就出来了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CDF7B6-8CA0-4266-B256-F40F9C37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7" y="2188048"/>
            <a:ext cx="11752446" cy="38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7526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A5FE-09D5-4F42-B628-32CDB23A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新建一个页面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F775A-FC63-453F-AD47-A62A66E2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找一个路径复制</a:t>
            </a:r>
            <a:r>
              <a:rPr lang="en-US" altLang="zh-CN" dirty="0"/>
              <a:t>/Views/</a:t>
            </a:r>
            <a:r>
              <a:rPr lang="en-US" altLang="zh-CN" dirty="0" err="1"/>
              <a:t>copyme.cshtml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新建同名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文件， 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FBB2DE-399C-4631-B878-174DFC7D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05" y="3429000"/>
            <a:ext cx="9391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442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2577B-0CD5-41F2-91CF-8980D2DB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764"/>
            <a:ext cx="10515600" cy="565719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Layout = "~/Master/</a:t>
            </a:r>
            <a:r>
              <a:rPr lang="en-US" altLang="zh-CN" dirty="0" err="1">
                <a:solidFill>
                  <a:srgbClr val="FF0000"/>
                </a:solidFill>
              </a:rPr>
              <a:t>Default.cshtml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常用插件，样式默认加载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Reference.MakePageStyle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</a:t>
            </a:r>
            <a:r>
              <a:rPr lang="zh-CN" altLang="en-US" sz="2000" dirty="0"/>
              <a:t>加载同文件夹下同名样式文件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Reference.MakePageScript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加载同文件夹下同名</a:t>
            </a:r>
            <a:r>
              <a:rPr lang="en-US" altLang="zh-CN" sz="2000" dirty="0"/>
              <a:t>Js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至此一个简单的页面就创建成功！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745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BBB02-B1B0-4B97-B9A0-684AC40F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387"/>
            <a:ext cx="10515600" cy="5724576"/>
          </a:xfrm>
        </p:spPr>
        <p:txBody>
          <a:bodyPr/>
          <a:lstStyle/>
          <a:p>
            <a:r>
              <a:rPr lang="zh-CN" altLang="en-US" b="1" dirty="0"/>
              <a:t>配置</a:t>
            </a:r>
            <a:r>
              <a:rPr lang="en-US" altLang="zh-CN" b="1" dirty="0"/>
              <a:t>Menu</a:t>
            </a:r>
            <a:r>
              <a:rPr lang="zh-CN" altLang="en-US" b="1" dirty="0"/>
              <a:t>菜单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sz="2000" b="1" dirty="0"/>
              <a:t>访问地址为“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文件夹</a:t>
            </a:r>
            <a:r>
              <a:rPr lang="en-US" altLang="zh-CN" sz="2000" b="1" dirty="0"/>
              <a:t>/html</a:t>
            </a:r>
            <a:r>
              <a:rPr lang="zh-CN" altLang="en-US" sz="2000" b="1" dirty="0"/>
              <a:t>名字”</a:t>
            </a:r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F49230-AA14-47ED-9664-AA4F1F62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59" y="77002"/>
            <a:ext cx="6910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8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604B4-C8E1-4D6B-86E5-12EAEB36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/>
          <a:lstStyle/>
          <a:p>
            <a:r>
              <a:rPr lang="zh-CN" altLang="en-US" dirty="0"/>
              <a:t>组件使用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html</a:t>
            </a: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  &lt;div id="</a:t>
            </a:r>
            <a:r>
              <a:rPr lang="en-US" altLang="zh-CN" sz="2000" dirty="0" err="1"/>
              <a:t>input_Value</a:t>
            </a:r>
            <a:r>
              <a:rPr lang="en-US" altLang="zh-CN" sz="2000" dirty="0"/>
              <a:t>" </a:t>
            </a:r>
            <a:r>
              <a:rPr lang="en-US" altLang="zh-CN" sz="2000" dirty="0" err="1">
                <a:solidFill>
                  <a:srgbClr val="FF0000"/>
                </a:solidFill>
              </a:rPr>
              <a:t>rc</a:t>
            </a:r>
            <a:r>
              <a:rPr lang="en-US" altLang="zh-CN" sz="2000" dirty="0">
                <a:solidFill>
                  <a:srgbClr val="FF0000"/>
                </a:solidFill>
              </a:rPr>
              <a:t>="</a:t>
            </a:r>
            <a:r>
              <a:rPr lang="en-US" altLang="zh-CN" sz="2000" dirty="0" err="1">
                <a:solidFill>
                  <a:srgbClr val="FF0000"/>
                </a:solidFill>
              </a:rPr>
              <a:t>RTextbox</a:t>
            </a:r>
            <a:r>
              <a:rPr lang="en-US" altLang="zh-CN" sz="2000" dirty="0">
                <a:solidFill>
                  <a:srgbClr val="FF0000"/>
                </a:solidFill>
              </a:rPr>
              <a:t>"</a:t>
            </a:r>
            <a:r>
              <a:rPr lang="en-US" altLang="zh-CN" sz="2000" dirty="0"/>
              <a:t>&gt;&lt;/div&gt;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js</a:t>
            </a:r>
            <a:r>
              <a:rPr lang="zh-CN" altLang="en-US" dirty="0"/>
              <a:t>使用方法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var table1 = new </a:t>
            </a:r>
            <a:r>
              <a:rPr lang="en-US" altLang="zh-CN" dirty="0" err="1">
                <a:solidFill>
                  <a:srgbClr val="FF0000"/>
                </a:solidFill>
              </a:rPr>
              <a:t>RTable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var paging1 = new </a:t>
            </a:r>
            <a:r>
              <a:rPr lang="en-US" altLang="zh-CN" dirty="0" err="1">
                <a:solidFill>
                  <a:srgbClr val="FF0000"/>
                </a:solidFill>
              </a:rPr>
              <a:t>RPaging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var </a:t>
            </a:r>
            <a:r>
              <a:rPr lang="en-US" altLang="zh-CN" dirty="0" err="1">
                <a:solidFill>
                  <a:srgbClr val="FF0000"/>
                </a:solidFill>
              </a:rPr>
              <a:t>input_StudyId</a:t>
            </a:r>
            <a:r>
              <a:rPr lang="en-US" altLang="zh-CN" dirty="0">
                <a:solidFill>
                  <a:srgbClr val="FF0000"/>
                </a:solidFill>
              </a:rPr>
              <a:t> = new </a:t>
            </a:r>
            <a:r>
              <a:rPr lang="en-US" altLang="zh-CN" dirty="0" err="1">
                <a:solidFill>
                  <a:srgbClr val="FF0000"/>
                </a:solidFill>
              </a:rPr>
              <a:t>RSelect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zh-CN" altLang="en-US" sz="2800" dirty="0"/>
              <a:t>可使用组件地址</a:t>
            </a:r>
            <a:endParaRPr lang="en-US" altLang="zh-CN" sz="2800" dirty="0"/>
          </a:p>
          <a:p>
            <a:pPr marL="914400" lvl="2" indent="0" algn="just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Yidu.Website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en-US" altLang="zh-CN" dirty="0">
                <a:solidFill>
                  <a:srgbClr val="FF0000"/>
                </a:solidFill>
              </a:rPr>
              <a:t>\RUI\RUI-1.8.5.js</a:t>
            </a:r>
          </a:p>
        </p:txBody>
      </p:sp>
    </p:spTree>
    <p:extLst>
      <p:ext uri="{BB962C8B-B14F-4D97-AF65-F5344CB8AC3E}">
        <p14:creationId xmlns:p14="http://schemas.microsoft.com/office/powerpoint/2010/main" val="333726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BDF6B-BC22-43CE-A802-715F5047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891"/>
            <a:ext cx="10515600" cy="5609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b="1" dirty="0"/>
              <a:t>    </a:t>
            </a:r>
          </a:p>
          <a:p>
            <a:pPr marL="0" indent="0" algn="ctr">
              <a:buNone/>
            </a:pPr>
            <a:endParaRPr lang="en-US" altLang="zh-CN" sz="3200" b="1" dirty="0"/>
          </a:p>
          <a:p>
            <a:pPr marL="0" indent="0" algn="ctr">
              <a:buNone/>
            </a:pPr>
            <a:r>
              <a:rPr lang="en-US" altLang="zh-CN" sz="3200" b="1" dirty="0"/>
              <a:t>  </a:t>
            </a:r>
            <a:r>
              <a:rPr lang="zh-CN" altLang="en-US" sz="3200" b="1" dirty="0"/>
              <a:t>到此，一个简单的页面就完成了。</a:t>
            </a:r>
            <a:endParaRPr lang="en-US" altLang="zh-CN" sz="3200" b="1" dirty="0"/>
          </a:p>
          <a:p>
            <a:pPr marL="0" indent="0" algn="ctr">
              <a:buNone/>
            </a:pPr>
            <a:endParaRPr lang="en-US" altLang="zh-CN" sz="3200" b="1" dirty="0"/>
          </a:p>
          <a:p>
            <a:pPr marL="0" indent="0" algn="ctr">
              <a:buNone/>
            </a:pPr>
            <a:r>
              <a:rPr lang="en-US" altLang="zh-CN" sz="3200" b="1" dirty="0"/>
              <a:t>      </a:t>
            </a:r>
            <a:r>
              <a:rPr lang="zh-CN" altLang="en-US" sz="3200" b="1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424254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5DF02-6C35-4D71-8E45-4F76ED82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配置部署开发环境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5AD19-22A1-4C17-98E5-7D448880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Step1: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sz="2000" dirty="0"/>
              <a:t>去 </a:t>
            </a:r>
            <a:r>
              <a:rPr lang="en-US" altLang="zh-CN" sz="2000" dirty="0">
                <a:hlinkClick r:id="rId2"/>
              </a:rPr>
              <a:t>https://git.intra.yiducloud.cn/ray/i-ctms.git</a:t>
            </a:r>
            <a:r>
              <a:rPr lang="en-US" altLang="zh-CN" sz="2000" dirty="0"/>
              <a:t> </a:t>
            </a:r>
            <a:r>
              <a:rPr lang="zh-CN" altLang="en-US" sz="2000" dirty="0"/>
              <a:t>下载项目</a:t>
            </a:r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Step2: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</a:t>
            </a:r>
            <a:r>
              <a:rPr lang="en-US" altLang="zh-CN" sz="2000" b="1" dirty="0"/>
              <a:t>visual studio </a:t>
            </a:r>
            <a:r>
              <a:rPr lang="zh-CN" altLang="en-US" sz="2000" dirty="0"/>
              <a:t>打开 </a:t>
            </a:r>
            <a:r>
              <a:rPr lang="en-US" altLang="zh-CN" sz="2000" b="1" dirty="0"/>
              <a:t>Yidu_CTMS.sln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        </a:t>
            </a:r>
            <a:r>
              <a:rPr lang="zh-CN" altLang="en-US" sz="2000" dirty="0"/>
              <a:t>如图：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      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A37177-B6B2-41ED-8CFE-433DFDDA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1690688"/>
            <a:ext cx="43910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195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7285D-F5EA-4DC2-AD22-34BCF593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771"/>
            <a:ext cx="10515600" cy="5984458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Step3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</a:t>
            </a:r>
            <a:r>
              <a:rPr lang="zh-CN" altLang="en-US" sz="2000" b="1" dirty="0"/>
              <a:t>配置包来源：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右键解决方法，如图：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</a:t>
            </a:r>
            <a:r>
              <a:rPr lang="zh-CN" altLang="en-US" sz="2000" dirty="0"/>
              <a:t>配置包来源地址，如图：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7C1927-8066-45E0-A978-D7947284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89" y="266449"/>
            <a:ext cx="5688430" cy="27462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D4025A-6706-4350-8CA3-2924E070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" y="3429000"/>
            <a:ext cx="12192000" cy="38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909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BA390-77EB-42C8-8038-9F6C5328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65" y="394636"/>
            <a:ext cx="11223057" cy="58810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sz="2000" dirty="0"/>
              <a:t>选择包来源</a:t>
            </a:r>
            <a:r>
              <a:rPr lang="en-US" altLang="zh-CN" sz="2000" dirty="0"/>
              <a:t>,</a:t>
            </a:r>
            <a:r>
              <a:rPr lang="zh-CN" altLang="en-US" sz="2000" dirty="0"/>
              <a:t>如图：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63EAC5-016D-483C-A47D-EAE11F9C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77" y="1074670"/>
            <a:ext cx="10953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490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B6218-9570-49F8-9BC0-4CBC324C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257"/>
            <a:ext cx="10515600" cy="5926706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Step4</a:t>
            </a:r>
          </a:p>
          <a:p>
            <a:pPr marL="0" indent="0">
              <a:buNone/>
            </a:pPr>
            <a:r>
              <a:rPr lang="zh-CN" altLang="en-US" sz="2000" dirty="0"/>
              <a:t>        加载依赖包：如图，右键‘解决方案’，选择‘重新生成解决方案’，就可添加下载依赖包，此步骤相当于前端的</a:t>
            </a:r>
            <a:r>
              <a:rPr lang="en-US" altLang="zh-CN" sz="2000" dirty="0"/>
              <a:t>NPM</a:t>
            </a:r>
            <a:r>
              <a:rPr lang="zh-CN" altLang="en-US" sz="2000" dirty="0"/>
              <a:t>。和</a:t>
            </a:r>
            <a:r>
              <a:rPr lang="en-US" altLang="zh-CN" sz="2000" dirty="0"/>
              <a:t>Java</a:t>
            </a:r>
            <a:r>
              <a:rPr lang="zh-CN" altLang="en-US" sz="2000" dirty="0"/>
              <a:t>的</a:t>
            </a:r>
            <a:r>
              <a:rPr lang="en-US" altLang="zh-CN" sz="2000" dirty="0"/>
              <a:t>Maven </a:t>
            </a:r>
            <a:r>
              <a:rPr lang="zh-CN" altLang="en-US" sz="2000" dirty="0"/>
              <a:t>包管理。会在根目录下新增</a:t>
            </a:r>
            <a:r>
              <a:rPr lang="en-US" altLang="zh-CN" sz="2000" dirty="0"/>
              <a:t>package</a:t>
            </a:r>
            <a:r>
              <a:rPr lang="zh-CN" altLang="en-US" sz="2000" dirty="0"/>
              <a:t>文件夹，存放需要依赖的项目组件。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70956F-618D-450B-A914-A7AA0F72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99" y="2475147"/>
            <a:ext cx="64579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50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65605-94C0-415C-95C4-95622A80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         新增一个导航菜单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9BF33-5682-4F4D-8B9C-51D9BC95C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新增导航菜单分为两种，一种是通过配置方式，一种是通过新增页面的方式</a:t>
            </a:r>
          </a:p>
        </p:txBody>
      </p:sp>
    </p:spTree>
    <p:extLst>
      <p:ext uri="{BB962C8B-B14F-4D97-AF65-F5344CB8AC3E}">
        <p14:creationId xmlns:p14="http://schemas.microsoft.com/office/powerpoint/2010/main" val="32647014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25A6D-90F5-4346-9075-896A269D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配置一个菜单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AA28-94EE-4FFE-9F73-787B9D2D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Step1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</a:t>
            </a:r>
            <a:r>
              <a:rPr lang="en-US" altLang="zh-CN" sz="2000" dirty="0"/>
              <a:t> </a:t>
            </a:r>
            <a:r>
              <a:rPr lang="zh-CN" altLang="en-US" sz="2000" dirty="0"/>
              <a:t>系统配置 </a:t>
            </a:r>
            <a:r>
              <a:rPr lang="en-US" altLang="zh-CN" sz="2000" dirty="0"/>
              <a:t>=&gt;</a:t>
            </a:r>
            <a:r>
              <a:rPr lang="zh-CN" altLang="en-US" sz="2000" dirty="0"/>
              <a:t>表单配置 </a:t>
            </a:r>
            <a:r>
              <a:rPr lang="en-US" altLang="zh-CN" sz="2000" dirty="0"/>
              <a:t>=&gt; </a:t>
            </a:r>
            <a:r>
              <a:rPr lang="zh-CN" altLang="en-US" sz="2000" dirty="0"/>
              <a:t>模块管理 </a:t>
            </a:r>
            <a:r>
              <a:rPr lang="en-US" altLang="zh-CN" sz="2000" dirty="0"/>
              <a:t>=&gt;</a:t>
            </a:r>
            <a:r>
              <a:rPr lang="zh-CN" altLang="en-US" sz="2000" dirty="0"/>
              <a:t>新增模块 </a:t>
            </a:r>
            <a:r>
              <a:rPr lang="en-US" altLang="zh-CN" sz="2000" dirty="0"/>
              <a:t>=&gt;</a:t>
            </a:r>
            <a:r>
              <a:rPr lang="zh-CN" altLang="en-US" sz="2000" dirty="0"/>
              <a:t>新增版本 </a:t>
            </a:r>
            <a:r>
              <a:rPr lang="en-US" altLang="zh-CN" sz="2000" dirty="0"/>
              <a:t>=&gt; </a:t>
            </a:r>
            <a:r>
              <a:rPr lang="zh-CN" altLang="en-US" sz="2000" dirty="0"/>
              <a:t>配置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B9E227-E7BC-4D5A-9723-E3B9BDA7E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2" y="2365890"/>
            <a:ext cx="10425338" cy="43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172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753DA-4036-4548-AF69-3078D14F7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666"/>
            <a:ext cx="10515600" cy="5841297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Step2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</a:t>
            </a:r>
            <a:r>
              <a:rPr lang="zh-CN" altLang="en-US" sz="2000" dirty="0"/>
              <a:t>新增导航 </a:t>
            </a:r>
            <a:r>
              <a:rPr lang="en-US" altLang="zh-CN" sz="2000" dirty="0"/>
              <a:t>=&gt; </a:t>
            </a:r>
            <a:r>
              <a:rPr lang="zh-CN" altLang="en-US" sz="2000" dirty="0"/>
              <a:t>编辑导航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E1F83-D781-4438-AC7F-302E9070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29" y="1477159"/>
            <a:ext cx="5210175" cy="53808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5F0F0F-681B-4554-8BA8-6C6DDDC2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8" y="1338261"/>
            <a:ext cx="5317985" cy="5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81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5F66-7E9B-4665-AF5F-790BFB97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26"/>
            <a:ext cx="10515600" cy="5679252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Step3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</a:t>
            </a:r>
            <a:r>
              <a:rPr lang="en-US" altLang="zh-CN" sz="2000" dirty="0"/>
              <a:t> </a:t>
            </a:r>
            <a:r>
              <a:rPr lang="zh-CN" altLang="en-US" sz="2000" dirty="0"/>
              <a:t>新增数据项 </a:t>
            </a:r>
            <a:r>
              <a:rPr lang="en-US" altLang="zh-CN" sz="2000" dirty="0"/>
              <a:t>=&gt; </a:t>
            </a:r>
            <a:r>
              <a:rPr lang="zh-CN" altLang="en-US" sz="2000" dirty="0"/>
              <a:t>编辑数据项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选择数据集可规定下拉列表中的值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7E9393-B305-425B-BC9A-31C97B0D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0" y="1595437"/>
            <a:ext cx="5506256" cy="5679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84919D-54F8-4C2E-B975-FB179A17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52" y="1710940"/>
            <a:ext cx="5242976" cy="56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473</Words>
  <Application>Microsoft Office PowerPoint</Application>
  <PresentationFormat>宽屏</PresentationFormat>
  <Paragraphs>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CTMS开发部署</vt:lpstr>
      <vt:lpstr>配置部署开发环境</vt:lpstr>
      <vt:lpstr>PowerPoint 演示文稿</vt:lpstr>
      <vt:lpstr>PowerPoint 演示文稿</vt:lpstr>
      <vt:lpstr>PowerPoint 演示文稿</vt:lpstr>
      <vt:lpstr>         新增一个导航菜单</vt:lpstr>
      <vt:lpstr>配置一个菜单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新建一个页面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CTMS开发部署</dc:title>
  <dc:creator>Lijian</dc:creator>
  <cp:lastModifiedBy>Lijian</cp:lastModifiedBy>
  <cp:revision>22</cp:revision>
  <dcterms:created xsi:type="dcterms:W3CDTF">2019-12-20T08:16:48Z</dcterms:created>
  <dcterms:modified xsi:type="dcterms:W3CDTF">2019-12-23T06:34:22Z</dcterms:modified>
</cp:coreProperties>
</file>