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
  </p:notesMasterIdLst>
  <p:sldIdLst>
    <p:sldId id="257" r:id="rId2"/>
  </p:sldIdLst>
  <p:sldSz cx="21396325" cy="30267275"/>
  <p:notesSz cx="6858000" cy="9144000"/>
  <p:defaultTextStyle>
    <a:defPPr>
      <a:defRPr lang="en-US"/>
    </a:defPPr>
    <a:lvl1pPr marL="0" algn="l" defTabSz="643467" rtl="0" eaLnBrk="1" latinLnBrk="0" hangingPunct="1">
      <a:defRPr sz="2534" kern="1200">
        <a:solidFill>
          <a:schemeClr val="tx1"/>
        </a:solidFill>
        <a:latin typeface="+mn-lt"/>
        <a:ea typeface="+mn-ea"/>
        <a:cs typeface="+mn-cs"/>
      </a:defRPr>
    </a:lvl1pPr>
    <a:lvl2pPr marL="643467" algn="l" defTabSz="643467" rtl="0" eaLnBrk="1" latinLnBrk="0" hangingPunct="1">
      <a:defRPr sz="2534" kern="1200">
        <a:solidFill>
          <a:schemeClr val="tx1"/>
        </a:solidFill>
        <a:latin typeface="+mn-lt"/>
        <a:ea typeface="+mn-ea"/>
        <a:cs typeface="+mn-cs"/>
      </a:defRPr>
    </a:lvl2pPr>
    <a:lvl3pPr marL="1286935" algn="l" defTabSz="643467" rtl="0" eaLnBrk="1" latinLnBrk="0" hangingPunct="1">
      <a:defRPr sz="2534" kern="1200">
        <a:solidFill>
          <a:schemeClr val="tx1"/>
        </a:solidFill>
        <a:latin typeface="+mn-lt"/>
        <a:ea typeface="+mn-ea"/>
        <a:cs typeface="+mn-cs"/>
      </a:defRPr>
    </a:lvl3pPr>
    <a:lvl4pPr marL="1930402" algn="l" defTabSz="643467" rtl="0" eaLnBrk="1" latinLnBrk="0" hangingPunct="1">
      <a:defRPr sz="2534" kern="1200">
        <a:solidFill>
          <a:schemeClr val="tx1"/>
        </a:solidFill>
        <a:latin typeface="+mn-lt"/>
        <a:ea typeface="+mn-ea"/>
        <a:cs typeface="+mn-cs"/>
      </a:defRPr>
    </a:lvl4pPr>
    <a:lvl5pPr marL="2573872" algn="l" defTabSz="643467" rtl="0" eaLnBrk="1" latinLnBrk="0" hangingPunct="1">
      <a:defRPr sz="2534" kern="1200">
        <a:solidFill>
          <a:schemeClr val="tx1"/>
        </a:solidFill>
        <a:latin typeface="+mn-lt"/>
        <a:ea typeface="+mn-ea"/>
        <a:cs typeface="+mn-cs"/>
      </a:defRPr>
    </a:lvl5pPr>
    <a:lvl6pPr marL="3217338" algn="l" defTabSz="643467" rtl="0" eaLnBrk="1" latinLnBrk="0" hangingPunct="1">
      <a:defRPr sz="2534" kern="1200">
        <a:solidFill>
          <a:schemeClr val="tx1"/>
        </a:solidFill>
        <a:latin typeface="+mn-lt"/>
        <a:ea typeface="+mn-ea"/>
        <a:cs typeface="+mn-cs"/>
      </a:defRPr>
    </a:lvl6pPr>
    <a:lvl7pPr marL="3860807" algn="l" defTabSz="643467" rtl="0" eaLnBrk="1" latinLnBrk="0" hangingPunct="1">
      <a:defRPr sz="2534" kern="1200">
        <a:solidFill>
          <a:schemeClr val="tx1"/>
        </a:solidFill>
        <a:latin typeface="+mn-lt"/>
        <a:ea typeface="+mn-ea"/>
        <a:cs typeface="+mn-cs"/>
      </a:defRPr>
    </a:lvl7pPr>
    <a:lvl8pPr marL="4504273" algn="l" defTabSz="643467" rtl="0" eaLnBrk="1" latinLnBrk="0" hangingPunct="1">
      <a:defRPr sz="2534" kern="1200">
        <a:solidFill>
          <a:schemeClr val="tx1"/>
        </a:solidFill>
        <a:latin typeface="+mn-lt"/>
        <a:ea typeface="+mn-ea"/>
        <a:cs typeface="+mn-cs"/>
      </a:defRPr>
    </a:lvl8pPr>
    <a:lvl9pPr marL="5147742" algn="l" defTabSz="643467" rtl="0" eaLnBrk="1" latinLnBrk="0" hangingPunct="1">
      <a:defRPr sz="253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D3391F"/>
    <a:srgbClr val="E4604A"/>
    <a:srgbClr val="C1341D"/>
    <a:srgbClr val="F6E6AC"/>
    <a:srgbClr val="F4F0AA"/>
    <a:srgbClr val="FEC382"/>
    <a:srgbClr val="FDB25F"/>
    <a:srgbClr val="F5DAA5"/>
    <a:srgbClr val="F4CD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0998" autoAdjust="0"/>
  </p:normalViewPr>
  <p:slideViewPr>
    <p:cSldViewPr snapToGrid="0">
      <p:cViewPr>
        <p:scale>
          <a:sx n="50" d="100"/>
          <a:sy n="50" d="100"/>
        </p:scale>
        <p:origin x="1432" y="24"/>
      </p:cViewPr>
      <p:guideLst>
        <p:guide orient="horz" pos="9533"/>
        <p:guide pos="67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F6A72-BF1C-49B5-BB99-B38C9A82A665}" type="datetimeFigureOut">
              <a:rPr lang="en-MY" smtClean="0"/>
              <a:t>23/12/2023</a:t>
            </a:fld>
            <a:endParaRPr lang="en-MY"/>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19BDA-A77A-4CD0-9A62-3CB45D585047}" type="slidenum">
              <a:rPr lang="en-MY" smtClean="0"/>
              <a:t>‹#›</a:t>
            </a:fld>
            <a:endParaRPr lang="en-MY"/>
          </a:p>
        </p:txBody>
      </p:sp>
    </p:spTree>
    <p:extLst>
      <p:ext uri="{BB962C8B-B14F-4D97-AF65-F5344CB8AC3E}">
        <p14:creationId xmlns:p14="http://schemas.microsoft.com/office/powerpoint/2010/main" val="3464244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A019BDA-A77A-4CD0-9A62-3CB45D585047}" type="slidenum">
              <a:rPr lang="en-MY" smtClean="0"/>
              <a:t>1</a:t>
            </a:fld>
            <a:endParaRPr lang="en-MY"/>
          </a:p>
        </p:txBody>
      </p:sp>
    </p:spTree>
    <p:extLst>
      <p:ext uri="{BB962C8B-B14F-4D97-AF65-F5344CB8AC3E}">
        <p14:creationId xmlns:p14="http://schemas.microsoft.com/office/powerpoint/2010/main" val="97170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07223" y="3540892"/>
            <a:ext cx="13146934" cy="11216417"/>
          </a:xfrm>
        </p:spPr>
        <p:txBody>
          <a:bodyPr bIns="0" anchor="b">
            <a:normAutofit/>
          </a:bodyPr>
          <a:lstStyle>
            <a:lvl1pPr algn="l">
              <a:defRPr sz="8841"/>
            </a:lvl1pPr>
          </a:lstStyle>
          <a:p>
            <a:r>
              <a:rPr lang="en-US"/>
              <a:t>Click to edit Master title style</a:t>
            </a:r>
            <a:endParaRPr lang="en-US" dirty="0"/>
          </a:p>
        </p:txBody>
      </p:sp>
      <p:sp>
        <p:nvSpPr>
          <p:cNvPr id="3" name="Subtitle 2"/>
          <p:cNvSpPr>
            <a:spLocks noGrp="1"/>
          </p:cNvSpPr>
          <p:nvPr>
            <p:ph type="subTitle" idx="1"/>
          </p:nvPr>
        </p:nvSpPr>
        <p:spPr>
          <a:xfrm>
            <a:off x="5607223" y="15584718"/>
            <a:ext cx="13146934" cy="4314658"/>
          </a:xfrm>
        </p:spPr>
        <p:txBody>
          <a:bodyPr tIns="91440" bIns="91440">
            <a:normAutofit/>
          </a:bodyPr>
          <a:lstStyle>
            <a:lvl1pPr marL="0" indent="0" algn="l">
              <a:buNone/>
              <a:defRPr sz="2620" b="0" cap="all" baseline="0">
                <a:solidFill>
                  <a:schemeClr val="tx1"/>
                </a:solidFill>
              </a:defRPr>
            </a:lvl1pPr>
            <a:lvl2pPr marL="561406" indent="0" algn="ctr">
              <a:buNone/>
              <a:defRPr sz="2456"/>
            </a:lvl2pPr>
            <a:lvl3pPr marL="1122812" indent="0" algn="ctr">
              <a:buNone/>
              <a:defRPr sz="2210"/>
            </a:lvl3pPr>
            <a:lvl4pPr marL="1684218" indent="0" algn="ctr">
              <a:buNone/>
              <a:defRPr sz="1964"/>
            </a:lvl4pPr>
            <a:lvl5pPr marL="2245625" indent="0" algn="ctr">
              <a:buNone/>
              <a:defRPr sz="1964"/>
            </a:lvl5pPr>
            <a:lvl6pPr marL="2807030" indent="0" algn="ctr">
              <a:buNone/>
              <a:defRPr sz="1964"/>
            </a:lvl6pPr>
            <a:lvl7pPr marL="3368436" indent="0" algn="ctr">
              <a:buNone/>
              <a:defRPr sz="1964"/>
            </a:lvl7pPr>
            <a:lvl8pPr marL="3929842" indent="0" algn="ctr">
              <a:buNone/>
              <a:defRPr sz="1964"/>
            </a:lvl8pPr>
            <a:lvl9pPr marL="4491248" indent="0" algn="ctr">
              <a:buNone/>
              <a:defRPr sz="19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5" name="Footer Placeholder 4"/>
          <p:cNvSpPr>
            <a:spLocks noGrp="1"/>
          </p:cNvSpPr>
          <p:nvPr>
            <p:ph type="ftr" sz="quarter" idx="11"/>
          </p:nvPr>
        </p:nvSpPr>
        <p:spPr>
          <a:xfrm>
            <a:off x="5607222" y="1453381"/>
            <a:ext cx="7221709" cy="1364636"/>
          </a:xfrm>
        </p:spPr>
        <p:txBody>
          <a:bodyPr/>
          <a:lstStyle/>
          <a:p>
            <a:endParaRPr lang="en-MY" dirty="0"/>
          </a:p>
        </p:txBody>
      </p:sp>
      <p:sp>
        <p:nvSpPr>
          <p:cNvPr id="6" name="Slide Number Placeholder 5"/>
          <p:cNvSpPr>
            <a:spLocks noGrp="1"/>
          </p:cNvSpPr>
          <p:nvPr>
            <p:ph type="sldNum" sz="quarter" idx="12"/>
          </p:nvPr>
        </p:nvSpPr>
        <p:spPr>
          <a:xfrm>
            <a:off x="3357108" y="3526210"/>
            <a:ext cx="1876637" cy="2222504"/>
          </a:xfrm>
        </p:spPr>
        <p:txBody>
          <a:bodyPr/>
          <a:lstStyle/>
          <a:p>
            <a:fld id="{FA12F617-DA18-4316-8F55-4EF5B7D6BC5B}" type="slidenum">
              <a:rPr lang="en-MY" smtClean="0"/>
              <a:pPr/>
              <a:t>‹#›</a:t>
            </a:fld>
            <a:endParaRPr lang="en-MY" dirty="0"/>
          </a:p>
        </p:txBody>
      </p:sp>
      <p:cxnSp>
        <p:nvCxnSpPr>
          <p:cNvPr id="15" name="Straight Connector 14"/>
          <p:cNvCxnSpPr/>
          <p:nvPr/>
        </p:nvCxnSpPr>
        <p:spPr>
          <a:xfrm>
            <a:off x="5607223" y="15572959"/>
            <a:ext cx="1314693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4193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221557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187709" y="3526217"/>
            <a:ext cx="2581007" cy="205660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7670" y="3526217"/>
            <a:ext cx="12404194" cy="205660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5" name="Straight Connector 14"/>
          <p:cNvCxnSpPr/>
          <p:nvPr/>
        </p:nvCxnSpPr>
        <p:spPr>
          <a:xfrm>
            <a:off x="16187706" y="3526217"/>
            <a:ext cx="0" cy="20566075"/>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2091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191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7671" y="7750553"/>
            <a:ext cx="13143395" cy="8332327"/>
          </a:xfrm>
        </p:spPr>
        <p:txBody>
          <a:bodyPr anchor="b">
            <a:normAutofit/>
          </a:bodyPr>
          <a:lstStyle>
            <a:lvl1pPr algn="l">
              <a:defRPr sz="5239"/>
            </a:lvl1pPr>
          </a:lstStyle>
          <a:p>
            <a:r>
              <a:rPr lang="en-US"/>
              <a:t>Click to edit Master title style</a:t>
            </a:r>
            <a:endParaRPr lang="en-US" dirty="0"/>
          </a:p>
        </p:txBody>
      </p:sp>
      <p:sp>
        <p:nvSpPr>
          <p:cNvPr id="3" name="Text Placeholder 2"/>
          <p:cNvSpPr>
            <a:spLocks noGrp="1"/>
          </p:cNvSpPr>
          <p:nvPr>
            <p:ph type="body" idx="1"/>
          </p:nvPr>
        </p:nvSpPr>
        <p:spPr>
          <a:xfrm>
            <a:off x="3377674" y="16798371"/>
            <a:ext cx="13143395" cy="4470487"/>
          </a:xfrm>
        </p:spPr>
        <p:txBody>
          <a:bodyPr tIns="91440">
            <a:normAutofit/>
          </a:bodyPr>
          <a:lstStyle>
            <a:lvl1pPr marL="0" indent="0" algn="l">
              <a:buNone/>
              <a:defRPr sz="2947">
                <a:solidFill>
                  <a:schemeClr val="tx1"/>
                </a:solidFill>
              </a:defRPr>
            </a:lvl1pPr>
            <a:lvl2pPr marL="561406" indent="0">
              <a:buNone/>
              <a:defRPr sz="2456">
                <a:solidFill>
                  <a:schemeClr val="tx1">
                    <a:tint val="75000"/>
                  </a:schemeClr>
                </a:solidFill>
              </a:defRPr>
            </a:lvl2pPr>
            <a:lvl3pPr marL="1122812" indent="0">
              <a:buNone/>
              <a:defRPr sz="2210">
                <a:solidFill>
                  <a:schemeClr val="tx1">
                    <a:tint val="75000"/>
                  </a:schemeClr>
                </a:solidFill>
              </a:defRPr>
            </a:lvl3pPr>
            <a:lvl4pPr marL="1684218" indent="0">
              <a:buNone/>
              <a:defRPr sz="1964">
                <a:solidFill>
                  <a:schemeClr val="tx1">
                    <a:tint val="75000"/>
                  </a:schemeClr>
                </a:solidFill>
              </a:defRPr>
            </a:lvl4pPr>
            <a:lvl5pPr marL="2245625" indent="0">
              <a:buNone/>
              <a:defRPr sz="1964">
                <a:solidFill>
                  <a:schemeClr val="tx1">
                    <a:tint val="75000"/>
                  </a:schemeClr>
                </a:solidFill>
              </a:defRPr>
            </a:lvl5pPr>
            <a:lvl6pPr marL="2807030" indent="0">
              <a:buNone/>
              <a:defRPr sz="1964">
                <a:solidFill>
                  <a:schemeClr val="tx1">
                    <a:tint val="75000"/>
                  </a:schemeClr>
                </a:solidFill>
              </a:defRPr>
            </a:lvl6pPr>
            <a:lvl7pPr marL="3368436" indent="0">
              <a:buNone/>
              <a:defRPr sz="1964">
                <a:solidFill>
                  <a:schemeClr val="tx1">
                    <a:tint val="75000"/>
                  </a:schemeClr>
                </a:solidFill>
              </a:defRPr>
            </a:lvl7pPr>
            <a:lvl8pPr marL="3929842" indent="0">
              <a:buNone/>
              <a:defRPr sz="1964">
                <a:solidFill>
                  <a:schemeClr val="tx1">
                    <a:tint val="75000"/>
                  </a:schemeClr>
                </a:solidFill>
              </a:defRPr>
            </a:lvl8pPr>
            <a:lvl9pPr marL="4491248" indent="0">
              <a:buNone/>
              <a:defRPr sz="19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5" name="Straight Connector 14"/>
          <p:cNvCxnSpPr/>
          <p:nvPr/>
        </p:nvCxnSpPr>
        <p:spPr>
          <a:xfrm>
            <a:off x="3377671" y="16793020"/>
            <a:ext cx="131433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22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77672" y="3552324"/>
            <a:ext cx="15376486" cy="46751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7670" y="8888359"/>
            <a:ext cx="7314321" cy="15171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440349" y="8888360"/>
            <a:ext cx="7313809" cy="15171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6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3377672" y="3549126"/>
            <a:ext cx="15376488" cy="46619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377673" y="8913142"/>
            <a:ext cx="7314075" cy="3539316"/>
          </a:xfrm>
        </p:spPr>
        <p:txBody>
          <a:bodyPr anchor="b">
            <a:normAutofit/>
          </a:bodyPr>
          <a:lstStyle>
            <a:lvl1pPr marL="0" indent="0">
              <a:lnSpc>
                <a:spcPct val="100000"/>
              </a:lnSpc>
              <a:buNone/>
              <a:defRPr sz="3602" b="0" cap="all" baseline="0">
                <a:solidFill>
                  <a:schemeClr val="accent1"/>
                </a:solidFill>
              </a:defRPr>
            </a:lvl1pPr>
            <a:lvl2pPr marL="561406" indent="0">
              <a:buNone/>
              <a:defRPr sz="2456" b="1"/>
            </a:lvl2pPr>
            <a:lvl3pPr marL="1122812" indent="0">
              <a:buNone/>
              <a:defRPr sz="2210" b="1"/>
            </a:lvl3pPr>
            <a:lvl4pPr marL="1684218" indent="0">
              <a:buNone/>
              <a:defRPr sz="1964" b="1"/>
            </a:lvl4pPr>
            <a:lvl5pPr marL="2245625" indent="0">
              <a:buNone/>
              <a:defRPr sz="1964" b="1"/>
            </a:lvl5pPr>
            <a:lvl6pPr marL="2807030" indent="0">
              <a:buNone/>
              <a:defRPr sz="1964" b="1"/>
            </a:lvl6pPr>
            <a:lvl7pPr marL="3368436" indent="0">
              <a:buNone/>
              <a:defRPr sz="1964" b="1"/>
            </a:lvl7pPr>
            <a:lvl8pPr marL="3929842" indent="0">
              <a:buNone/>
              <a:defRPr sz="1964" b="1"/>
            </a:lvl8pPr>
            <a:lvl9pPr marL="4491248" indent="0">
              <a:buNone/>
              <a:defRPr sz="1964" b="1"/>
            </a:lvl9pPr>
          </a:lstStyle>
          <a:p>
            <a:pPr lvl="0"/>
            <a:r>
              <a:rPr lang="en-US"/>
              <a:t>Edit Master text styles</a:t>
            </a:r>
          </a:p>
        </p:txBody>
      </p:sp>
      <p:sp>
        <p:nvSpPr>
          <p:cNvPr id="4" name="Content Placeholder 3"/>
          <p:cNvSpPr>
            <a:spLocks noGrp="1"/>
          </p:cNvSpPr>
          <p:nvPr>
            <p:ph sz="half" idx="2"/>
          </p:nvPr>
        </p:nvSpPr>
        <p:spPr>
          <a:xfrm>
            <a:off x="3377673" y="12464711"/>
            <a:ext cx="7314075" cy="11671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440349" y="8928382"/>
            <a:ext cx="7313809" cy="3540614"/>
          </a:xfrm>
        </p:spPr>
        <p:txBody>
          <a:bodyPr anchor="b">
            <a:normAutofit/>
          </a:bodyPr>
          <a:lstStyle>
            <a:lvl1pPr marL="0" indent="0">
              <a:lnSpc>
                <a:spcPct val="100000"/>
              </a:lnSpc>
              <a:buNone/>
              <a:defRPr sz="3602" b="0" cap="all" baseline="0">
                <a:solidFill>
                  <a:schemeClr val="accent1"/>
                </a:solidFill>
              </a:defRPr>
            </a:lvl1pPr>
            <a:lvl2pPr marL="561406" indent="0">
              <a:buNone/>
              <a:defRPr sz="2456" b="1"/>
            </a:lvl2pPr>
            <a:lvl3pPr marL="1122812" indent="0">
              <a:buNone/>
              <a:defRPr sz="2210" b="1"/>
            </a:lvl3pPr>
            <a:lvl4pPr marL="1684218" indent="0">
              <a:buNone/>
              <a:defRPr sz="1964" b="1"/>
            </a:lvl4pPr>
            <a:lvl5pPr marL="2245625" indent="0">
              <a:buNone/>
              <a:defRPr sz="1964" b="1"/>
            </a:lvl5pPr>
            <a:lvl6pPr marL="2807030" indent="0">
              <a:buNone/>
              <a:defRPr sz="1964" b="1"/>
            </a:lvl6pPr>
            <a:lvl7pPr marL="3368436" indent="0">
              <a:buNone/>
              <a:defRPr sz="1964" b="1"/>
            </a:lvl7pPr>
            <a:lvl8pPr marL="3929842" indent="0">
              <a:buNone/>
              <a:defRPr sz="1964" b="1"/>
            </a:lvl8pPr>
            <a:lvl9pPr marL="4491248" indent="0">
              <a:buNone/>
              <a:defRPr sz="1964" b="1"/>
            </a:lvl9pPr>
          </a:lstStyle>
          <a:p>
            <a:pPr lvl="0"/>
            <a:r>
              <a:rPr lang="en-US"/>
              <a:t>Edit Master text styles</a:t>
            </a:r>
          </a:p>
        </p:txBody>
      </p:sp>
      <p:sp>
        <p:nvSpPr>
          <p:cNvPr id="6" name="Content Placeholder 5"/>
          <p:cNvSpPr>
            <a:spLocks noGrp="1"/>
          </p:cNvSpPr>
          <p:nvPr>
            <p:ph sz="quarter" idx="4"/>
          </p:nvPr>
        </p:nvSpPr>
        <p:spPr>
          <a:xfrm>
            <a:off x="11440349" y="12452446"/>
            <a:ext cx="7313809" cy="116398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8" name="Footer Placeholder 7"/>
          <p:cNvSpPr>
            <a:spLocks noGrp="1"/>
          </p:cNvSpPr>
          <p:nvPr>
            <p:ph type="ftr" sz="quarter" idx="11"/>
          </p:nvPr>
        </p:nvSpPr>
        <p:spPr/>
        <p:txBody>
          <a:bodyPr/>
          <a:lstStyle/>
          <a:p>
            <a:endParaRPr lang="en-MY" dirty="0"/>
          </a:p>
        </p:txBody>
      </p:sp>
      <p:sp>
        <p:nvSpPr>
          <p:cNvPr id="9" name="Slide Number Placeholder 8"/>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107476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4" name="Footer Placeholder 3"/>
          <p:cNvSpPr>
            <a:spLocks noGrp="1"/>
          </p:cNvSpPr>
          <p:nvPr>
            <p:ph type="ftr" sz="quarter" idx="11"/>
          </p:nvPr>
        </p:nvSpPr>
        <p:spPr/>
        <p:txBody>
          <a:bodyPr/>
          <a:lstStyle/>
          <a:p>
            <a:endParaRPr lang="en-MY" dirty="0"/>
          </a:p>
        </p:txBody>
      </p:sp>
      <p:sp>
        <p:nvSpPr>
          <p:cNvPr id="5" name="Slide Number Placeholder 4"/>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61595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3" name="Footer Placeholder 2"/>
          <p:cNvSpPr>
            <a:spLocks noGrp="1"/>
          </p:cNvSpPr>
          <p:nvPr>
            <p:ph type="ftr" sz="quarter" idx="11"/>
          </p:nvPr>
        </p:nvSpPr>
        <p:spPr/>
        <p:txBody>
          <a:bodyPr/>
          <a:lstStyle/>
          <a:p>
            <a:endParaRPr lang="en-MY" dirty="0"/>
          </a:p>
        </p:txBody>
      </p:sp>
      <p:sp>
        <p:nvSpPr>
          <p:cNvPr id="4" name="Slide Number Placeholder 3"/>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34166346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67261" y="3526215"/>
            <a:ext cx="5676555" cy="9917485"/>
          </a:xfrm>
        </p:spPr>
        <p:txBody>
          <a:bodyPr anchor="b">
            <a:normAutofit/>
          </a:bodyPr>
          <a:lstStyle>
            <a:lvl1pPr algn="l">
              <a:defRPr sz="3929"/>
            </a:lvl1pPr>
          </a:lstStyle>
          <a:p>
            <a:r>
              <a:rPr lang="en-US"/>
              <a:t>Click to edit Master title style</a:t>
            </a:r>
            <a:endParaRPr lang="en-US" dirty="0"/>
          </a:p>
        </p:txBody>
      </p:sp>
      <p:sp>
        <p:nvSpPr>
          <p:cNvPr id="3" name="Content Placeholder 2"/>
          <p:cNvSpPr>
            <a:spLocks noGrp="1"/>
          </p:cNvSpPr>
          <p:nvPr>
            <p:ph idx="1"/>
          </p:nvPr>
        </p:nvSpPr>
        <p:spPr>
          <a:xfrm>
            <a:off x="9796485" y="3526213"/>
            <a:ext cx="8957671" cy="20561383"/>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367261" y="14147206"/>
            <a:ext cx="5679875" cy="9922180"/>
          </a:xfrm>
        </p:spPr>
        <p:txBody>
          <a:bodyPr>
            <a:normAutofit/>
          </a:bodyPr>
          <a:lstStyle>
            <a:lvl1pPr marL="0" indent="0" algn="l">
              <a:buNone/>
              <a:defRPr sz="2620"/>
            </a:lvl1pPr>
            <a:lvl2pPr marL="561406" indent="0">
              <a:buNone/>
              <a:defRPr sz="1719"/>
            </a:lvl2pPr>
            <a:lvl3pPr marL="1122812" indent="0">
              <a:buNone/>
              <a:defRPr sz="1474"/>
            </a:lvl3pPr>
            <a:lvl4pPr marL="1684218" indent="0">
              <a:buNone/>
              <a:defRPr sz="1228"/>
            </a:lvl4pPr>
            <a:lvl5pPr marL="2245625" indent="0">
              <a:buNone/>
              <a:defRPr sz="1228"/>
            </a:lvl5pPr>
            <a:lvl6pPr marL="2807030" indent="0">
              <a:buNone/>
              <a:defRPr sz="1228"/>
            </a:lvl6pPr>
            <a:lvl7pPr marL="3368436" indent="0">
              <a:buNone/>
              <a:defRPr sz="1228"/>
            </a:lvl7pPr>
            <a:lvl8pPr marL="3929842" indent="0">
              <a:buNone/>
              <a:defRPr sz="1228"/>
            </a:lvl8pPr>
            <a:lvl9pPr marL="4491248" indent="0">
              <a:buNone/>
              <a:defRPr sz="1228"/>
            </a:lvl9pPr>
          </a:lstStyle>
          <a:p>
            <a:pPr lvl="0"/>
            <a:r>
              <a:rPr lang="en-US"/>
              <a:t>Edit Master text styles</a:t>
            </a:r>
          </a:p>
        </p:txBody>
      </p:sp>
      <p:sp>
        <p:nvSpPr>
          <p:cNvPr id="5" name="Date Placeholder 4"/>
          <p:cNvSpPr>
            <a:spLocks noGrp="1"/>
          </p:cNvSpPr>
          <p:nvPr>
            <p:ph type="dt" sz="half" idx="10"/>
          </p:nvPr>
        </p:nvSpPr>
        <p:spPr/>
        <p:txBody>
          <a:bodyPr/>
          <a:lstStyle/>
          <a:p>
            <a:fld id="{77FC8CFA-A418-4BD6-80F4-AC29D1B69495}" type="datetimeFigureOut">
              <a:rPr lang="en-MY" smtClean="0"/>
              <a:pPr/>
              <a:t>23/12/2023</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7" name="Straight Connector 16"/>
          <p:cNvCxnSpPr/>
          <p:nvPr/>
        </p:nvCxnSpPr>
        <p:spPr>
          <a:xfrm>
            <a:off x="3373591" y="14147197"/>
            <a:ext cx="56702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2449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11691468" y="2128033"/>
            <a:ext cx="8216402" cy="22725176"/>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3379206" y="4985025"/>
            <a:ext cx="7592923" cy="8079147"/>
          </a:xfrm>
        </p:spPr>
        <p:txBody>
          <a:bodyPr anchor="b">
            <a:normAutofit/>
          </a:bodyPr>
          <a:lstStyle>
            <a:lvl1pPr>
              <a:defRPr sz="5239"/>
            </a:lvl1pPr>
          </a:lstStyle>
          <a:p>
            <a:r>
              <a:rPr lang="en-US"/>
              <a:t>Click to edit Master title style</a:t>
            </a:r>
            <a:endParaRPr lang="en-US" dirty="0"/>
          </a:p>
        </p:txBody>
      </p:sp>
      <p:sp>
        <p:nvSpPr>
          <p:cNvPr id="3" name="Picture Placeholder 2"/>
          <p:cNvSpPr>
            <a:spLocks noGrp="1" noChangeAspect="1"/>
          </p:cNvSpPr>
          <p:nvPr>
            <p:ph type="pic" idx="1"/>
          </p:nvPr>
        </p:nvSpPr>
        <p:spPr>
          <a:xfrm>
            <a:off x="13197512" y="4954264"/>
            <a:ext cx="5229740" cy="17063747"/>
          </a:xfrm>
          <a:solidFill>
            <a:schemeClr val="bg1">
              <a:lumMod val="85000"/>
            </a:schemeClr>
          </a:solidFill>
          <a:ln w="9525" cap="sq">
            <a:noFill/>
            <a:miter lim="800000"/>
          </a:ln>
          <a:effectLst/>
        </p:spPr>
        <p:txBody>
          <a:bodyPr anchor="t"/>
          <a:lstStyle>
            <a:lvl1pPr marL="0" indent="0" algn="ctr">
              <a:buNone/>
              <a:defRPr sz="3929"/>
            </a:lvl1pPr>
            <a:lvl2pPr marL="561406" indent="0">
              <a:buNone/>
              <a:defRPr sz="3438"/>
            </a:lvl2pPr>
            <a:lvl3pPr marL="1122812" indent="0">
              <a:buNone/>
              <a:defRPr sz="2947"/>
            </a:lvl3pPr>
            <a:lvl4pPr marL="1684218" indent="0">
              <a:buNone/>
              <a:defRPr sz="2456"/>
            </a:lvl4pPr>
            <a:lvl5pPr marL="2245625" indent="0">
              <a:buNone/>
              <a:defRPr sz="2456"/>
            </a:lvl5pPr>
            <a:lvl6pPr marL="2807030" indent="0">
              <a:buNone/>
              <a:defRPr sz="2456"/>
            </a:lvl6pPr>
            <a:lvl7pPr marL="3368436" indent="0">
              <a:buNone/>
              <a:defRPr sz="2456"/>
            </a:lvl7pPr>
            <a:lvl8pPr marL="3929842" indent="0">
              <a:buNone/>
              <a:defRPr sz="2456"/>
            </a:lvl8pPr>
            <a:lvl9pPr marL="4491248" indent="0">
              <a:buNone/>
              <a:defRPr sz="2456"/>
            </a:lvl9pPr>
          </a:lstStyle>
          <a:p>
            <a:r>
              <a:rPr lang="en-US" dirty="0"/>
              <a:t>Click icon to add picture</a:t>
            </a:r>
          </a:p>
        </p:txBody>
      </p:sp>
      <p:sp>
        <p:nvSpPr>
          <p:cNvPr id="4" name="Text Placeholder 3"/>
          <p:cNvSpPr>
            <a:spLocks noGrp="1"/>
          </p:cNvSpPr>
          <p:nvPr>
            <p:ph type="body" sz="half" idx="2"/>
          </p:nvPr>
        </p:nvSpPr>
        <p:spPr>
          <a:xfrm>
            <a:off x="3377672" y="13884608"/>
            <a:ext cx="7582044" cy="8843367"/>
          </a:xfrm>
        </p:spPr>
        <p:txBody>
          <a:bodyPr>
            <a:normAutofit/>
          </a:bodyPr>
          <a:lstStyle>
            <a:lvl1pPr marL="0" indent="0" algn="l">
              <a:buNone/>
              <a:defRPr sz="2947"/>
            </a:lvl1pPr>
            <a:lvl2pPr marL="561406" indent="0">
              <a:buNone/>
              <a:defRPr sz="1719"/>
            </a:lvl2pPr>
            <a:lvl3pPr marL="1122812" indent="0">
              <a:buNone/>
              <a:defRPr sz="1474"/>
            </a:lvl3pPr>
            <a:lvl4pPr marL="1684218" indent="0">
              <a:buNone/>
              <a:defRPr sz="1228"/>
            </a:lvl4pPr>
            <a:lvl5pPr marL="2245625" indent="0">
              <a:buNone/>
              <a:defRPr sz="1228"/>
            </a:lvl5pPr>
            <a:lvl6pPr marL="2807030" indent="0">
              <a:buNone/>
              <a:defRPr sz="1228"/>
            </a:lvl6pPr>
            <a:lvl7pPr marL="3368436" indent="0">
              <a:buNone/>
              <a:defRPr sz="1228"/>
            </a:lvl7pPr>
            <a:lvl8pPr marL="3929842" indent="0">
              <a:buNone/>
              <a:defRPr sz="1228"/>
            </a:lvl8pPr>
            <a:lvl9pPr marL="4491248" indent="0">
              <a:buNone/>
              <a:defRPr sz="1228"/>
            </a:lvl9pPr>
          </a:lstStyle>
          <a:p>
            <a:pPr lvl="0"/>
            <a:r>
              <a:rPr lang="en-US"/>
              <a:t>Edit Master text styles</a:t>
            </a:r>
          </a:p>
        </p:txBody>
      </p:sp>
      <p:sp>
        <p:nvSpPr>
          <p:cNvPr id="5" name="Date Placeholder 4"/>
          <p:cNvSpPr>
            <a:spLocks noGrp="1"/>
          </p:cNvSpPr>
          <p:nvPr>
            <p:ph type="dt" sz="half" idx="10"/>
          </p:nvPr>
        </p:nvSpPr>
        <p:spPr>
          <a:xfrm>
            <a:off x="3361694" y="24140817"/>
            <a:ext cx="7610437" cy="1412839"/>
          </a:xfrm>
        </p:spPr>
        <p:txBody>
          <a:bodyPr/>
          <a:lstStyle>
            <a:lvl1pPr algn="l">
              <a:defRPr/>
            </a:lvl1pPr>
          </a:lstStyle>
          <a:p>
            <a:fld id="{77FC8CFA-A418-4BD6-80F4-AC29D1B69495}" type="datetimeFigureOut">
              <a:rPr lang="en-MY" smtClean="0"/>
              <a:pPr/>
              <a:t>23/12/2023</a:t>
            </a:fld>
            <a:endParaRPr lang="en-MY" dirty="0"/>
          </a:p>
        </p:txBody>
      </p:sp>
      <p:sp>
        <p:nvSpPr>
          <p:cNvPr id="6" name="Footer Placeholder 5"/>
          <p:cNvSpPr>
            <a:spLocks noGrp="1"/>
          </p:cNvSpPr>
          <p:nvPr>
            <p:ph type="ftr" sz="quarter" idx="11"/>
          </p:nvPr>
        </p:nvSpPr>
        <p:spPr>
          <a:xfrm>
            <a:off x="3363726" y="1406303"/>
            <a:ext cx="7608408" cy="1416406"/>
          </a:xfrm>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1" name="Straight Connector 30"/>
          <p:cNvCxnSpPr/>
          <p:nvPr/>
        </p:nvCxnSpPr>
        <p:spPr>
          <a:xfrm>
            <a:off x="3372500" y="13874068"/>
            <a:ext cx="758608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29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8896293"/>
            <a:ext cx="21396325" cy="1800465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2" y="26900952"/>
            <a:ext cx="21396328" cy="3419200"/>
          </a:xfrm>
          <a:prstGeom prst="rect">
            <a:avLst/>
          </a:prstGeom>
        </p:spPr>
      </p:pic>
      <p:cxnSp>
        <p:nvCxnSpPr>
          <p:cNvPr id="13" name="Straight Connector 12"/>
          <p:cNvCxnSpPr/>
          <p:nvPr/>
        </p:nvCxnSpPr>
        <p:spPr>
          <a:xfrm>
            <a:off x="0" y="26926872"/>
            <a:ext cx="213963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77672" y="3550694"/>
            <a:ext cx="15376486" cy="463072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377672" y="8896295"/>
            <a:ext cx="15376486" cy="152290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212520" y="1458068"/>
            <a:ext cx="5541639" cy="1364636"/>
          </a:xfrm>
          <a:prstGeom prst="rect">
            <a:avLst/>
          </a:prstGeom>
        </p:spPr>
        <p:txBody>
          <a:bodyPr vert="horz" lIns="91440" tIns="45720" rIns="91440" bIns="45720" rtlCol="0" anchor="ctr"/>
          <a:lstStyle>
            <a:lvl1pPr algn="r">
              <a:defRPr sz="1638">
                <a:solidFill>
                  <a:schemeClr val="tx1">
                    <a:tint val="75000"/>
                  </a:schemeClr>
                </a:solidFill>
              </a:defRPr>
            </a:lvl1pPr>
          </a:lstStyle>
          <a:p>
            <a:fld id="{77FC8CFA-A418-4BD6-80F4-AC29D1B69495}" type="datetimeFigureOut">
              <a:rPr lang="en-MY" smtClean="0"/>
              <a:pPr/>
              <a:t>23/12/2023</a:t>
            </a:fld>
            <a:endParaRPr lang="en-MY" dirty="0"/>
          </a:p>
        </p:txBody>
      </p:sp>
      <p:sp>
        <p:nvSpPr>
          <p:cNvPr id="5" name="Footer Placeholder 4"/>
          <p:cNvSpPr>
            <a:spLocks noGrp="1"/>
          </p:cNvSpPr>
          <p:nvPr>
            <p:ph type="ftr" sz="quarter" idx="3"/>
          </p:nvPr>
        </p:nvSpPr>
        <p:spPr>
          <a:xfrm>
            <a:off x="3377668" y="1453381"/>
            <a:ext cx="9439290" cy="1364636"/>
          </a:xfrm>
          <a:prstGeom prst="rect">
            <a:avLst/>
          </a:prstGeom>
        </p:spPr>
        <p:txBody>
          <a:bodyPr vert="horz" lIns="91440" tIns="45720" rIns="91440" bIns="45720" rtlCol="0" anchor="ctr"/>
          <a:lstStyle>
            <a:lvl1pPr algn="l">
              <a:defRPr sz="1638">
                <a:solidFill>
                  <a:schemeClr val="tx1">
                    <a:tint val="75000"/>
                  </a:schemeClr>
                </a:solidFill>
              </a:defRPr>
            </a:lvl1pPr>
          </a:lstStyle>
          <a:p>
            <a:endParaRPr lang="en-MY" dirty="0"/>
          </a:p>
        </p:txBody>
      </p:sp>
      <p:sp>
        <p:nvSpPr>
          <p:cNvPr id="6" name="Slide Number Placeholder 5"/>
          <p:cNvSpPr>
            <a:spLocks noGrp="1"/>
          </p:cNvSpPr>
          <p:nvPr>
            <p:ph type="sldNum" sz="quarter" idx="4"/>
          </p:nvPr>
        </p:nvSpPr>
        <p:spPr>
          <a:xfrm>
            <a:off x="1141244" y="3526210"/>
            <a:ext cx="1861991" cy="2222504"/>
          </a:xfrm>
          <a:prstGeom prst="rect">
            <a:avLst/>
          </a:prstGeom>
        </p:spPr>
        <p:txBody>
          <a:bodyPr vert="horz" lIns="91440" tIns="45720" rIns="91440" bIns="45720" rtlCol="0" anchor="t"/>
          <a:lstStyle>
            <a:lvl1pPr algn="r">
              <a:defRPr sz="4584">
                <a:solidFill>
                  <a:schemeClr val="accent1"/>
                </a:solidFill>
              </a:defRPr>
            </a:lvl1p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336375339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1122812" rtl="0" eaLnBrk="1" latinLnBrk="0" hangingPunct="1">
        <a:lnSpc>
          <a:spcPct val="90000"/>
        </a:lnSpc>
        <a:spcBef>
          <a:spcPct val="0"/>
        </a:spcBef>
        <a:buNone/>
        <a:defRPr sz="5239" b="0" i="0" kern="1200" cap="all">
          <a:solidFill>
            <a:schemeClr val="tx1"/>
          </a:solidFill>
          <a:effectLst/>
          <a:latin typeface="+mj-lt"/>
          <a:ea typeface="+mj-ea"/>
          <a:cs typeface="+mj-cs"/>
        </a:defRPr>
      </a:lvl1pPr>
    </p:titleStyle>
    <p:bodyStyle>
      <a:lvl1pPr marL="374271" indent="-374271" algn="l" defTabSz="1122812" rtl="0" eaLnBrk="1" latinLnBrk="0" hangingPunct="1">
        <a:lnSpc>
          <a:spcPct val="120000"/>
        </a:lnSpc>
        <a:spcBef>
          <a:spcPts val="1638"/>
        </a:spcBef>
        <a:buClr>
          <a:schemeClr val="accent1"/>
        </a:buClr>
        <a:buSzPct val="100000"/>
        <a:buFont typeface="Arial" panose="020B0604020202020204" pitchFamily="34" charset="0"/>
        <a:buChar char="•"/>
        <a:defRPr sz="3274" kern="1200" cap="none">
          <a:solidFill>
            <a:schemeClr val="tx1"/>
          </a:solidFill>
          <a:effectLst/>
          <a:latin typeface="+mn-lt"/>
          <a:ea typeface="+mn-ea"/>
          <a:cs typeface="+mn-cs"/>
        </a:defRPr>
      </a:lvl1pPr>
      <a:lvl2pPr marL="1122812"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620" kern="1200" cap="none" baseline="0">
          <a:solidFill>
            <a:schemeClr val="tx1"/>
          </a:solidFill>
          <a:effectLst/>
          <a:latin typeface="+mn-lt"/>
          <a:ea typeface="+mn-ea"/>
          <a:cs typeface="+mn-cs"/>
        </a:defRPr>
      </a:lvl2pPr>
      <a:lvl3pPr marL="1871354"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620" kern="1200" cap="none">
          <a:solidFill>
            <a:schemeClr val="tx1"/>
          </a:solidFill>
          <a:effectLst/>
          <a:latin typeface="+mn-lt"/>
          <a:ea typeface="+mn-ea"/>
          <a:cs typeface="+mn-cs"/>
        </a:defRPr>
      </a:lvl3pPr>
      <a:lvl4pPr marL="2619895"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292" kern="1200" cap="none" baseline="0">
          <a:solidFill>
            <a:schemeClr val="tx1"/>
          </a:solidFill>
          <a:effectLst/>
          <a:latin typeface="+mn-lt"/>
          <a:ea typeface="+mn-ea"/>
          <a:cs typeface="+mn-cs"/>
        </a:defRPr>
      </a:lvl4pPr>
      <a:lvl5pPr marL="3368436"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1964" kern="1200" cap="none">
          <a:solidFill>
            <a:schemeClr val="tx1"/>
          </a:solidFill>
          <a:effectLst/>
          <a:latin typeface="+mn-lt"/>
          <a:ea typeface="+mn-ea"/>
          <a:cs typeface="+mn-cs"/>
        </a:defRPr>
      </a:lvl5pPr>
      <a:lvl6pPr marL="4116977"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a:solidFill>
            <a:schemeClr val="tx1"/>
          </a:solidFill>
          <a:effectLst/>
          <a:latin typeface="+mn-lt"/>
          <a:ea typeface="+mn-ea"/>
          <a:cs typeface="+mn-cs"/>
        </a:defRPr>
      </a:lvl6pPr>
      <a:lvl7pPr marL="4865518"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a:solidFill>
            <a:schemeClr val="tx1"/>
          </a:solidFill>
          <a:effectLst/>
          <a:latin typeface="+mn-lt"/>
          <a:ea typeface="+mn-ea"/>
          <a:cs typeface="+mn-cs"/>
        </a:defRPr>
      </a:lvl7pPr>
      <a:lvl8pPr marL="5614061"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baseline="0">
          <a:solidFill>
            <a:schemeClr val="tx1"/>
          </a:solidFill>
          <a:effectLst/>
          <a:latin typeface="+mn-lt"/>
          <a:ea typeface="+mn-ea"/>
          <a:cs typeface="+mn-cs"/>
        </a:defRPr>
      </a:lvl8pPr>
      <a:lvl9pPr marL="6362602"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baseline="0">
          <a:solidFill>
            <a:schemeClr val="tx1"/>
          </a:solidFill>
          <a:effectLst/>
          <a:latin typeface="+mn-lt"/>
          <a:ea typeface="+mn-ea"/>
          <a:cs typeface="+mn-cs"/>
        </a:defRPr>
      </a:lvl9pPr>
    </p:bodyStyle>
    <p:otherStyle>
      <a:defPPr>
        <a:defRPr lang="en-US"/>
      </a:defPPr>
      <a:lvl1pPr marL="0" algn="l" defTabSz="1122812" rtl="0" eaLnBrk="1" latinLnBrk="0" hangingPunct="1">
        <a:defRPr sz="2210" kern="1200">
          <a:solidFill>
            <a:schemeClr val="tx1"/>
          </a:solidFill>
          <a:latin typeface="+mn-lt"/>
          <a:ea typeface="+mn-ea"/>
          <a:cs typeface="+mn-cs"/>
        </a:defRPr>
      </a:lvl1pPr>
      <a:lvl2pPr marL="561406" algn="l" defTabSz="1122812" rtl="0" eaLnBrk="1" latinLnBrk="0" hangingPunct="1">
        <a:defRPr sz="2210" kern="1200">
          <a:solidFill>
            <a:schemeClr val="tx1"/>
          </a:solidFill>
          <a:latin typeface="+mn-lt"/>
          <a:ea typeface="+mn-ea"/>
          <a:cs typeface="+mn-cs"/>
        </a:defRPr>
      </a:lvl2pPr>
      <a:lvl3pPr marL="1122812" algn="l" defTabSz="1122812" rtl="0" eaLnBrk="1" latinLnBrk="0" hangingPunct="1">
        <a:defRPr sz="2210" kern="1200">
          <a:solidFill>
            <a:schemeClr val="tx1"/>
          </a:solidFill>
          <a:latin typeface="+mn-lt"/>
          <a:ea typeface="+mn-ea"/>
          <a:cs typeface="+mn-cs"/>
        </a:defRPr>
      </a:lvl3pPr>
      <a:lvl4pPr marL="1684218" algn="l" defTabSz="1122812" rtl="0" eaLnBrk="1" latinLnBrk="0" hangingPunct="1">
        <a:defRPr sz="2210" kern="1200">
          <a:solidFill>
            <a:schemeClr val="tx1"/>
          </a:solidFill>
          <a:latin typeface="+mn-lt"/>
          <a:ea typeface="+mn-ea"/>
          <a:cs typeface="+mn-cs"/>
        </a:defRPr>
      </a:lvl4pPr>
      <a:lvl5pPr marL="2245625" algn="l" defTabSz="1122812" rtl="0" eaLnBrk="1" latinLnBrk="0" hangingPunct="1">
        <a:defRPr sz="2210" kern="1200">
          <a:solidFill>
            <a:schemeClr val="tx1"/>
          </a:solidFill>
          <a:latin typeface="+mn-lt"/>
          <a:ea typeface="+mn-ea"/>
          <a:cs typeface="+mn-cs"/>
        </a:defRPr>
      </a:lvl5pPr>
      <a:lvl6pPr marL="2807030" algn="l" defTabSz="1122812" rtl="0" eaLnBrk="1" latinLnBrk="0" hangingPunct="1">
        <a:defRPr sz="2210" kern="1200">
          <a:solidFill>
            <a:schemeClr val="tx1"/>
          </a:solidFill>
          <a:latin typeface="+mn-lt"/>
          <a:ea typeface="+mn-ea"/>
          <a:cs typeface="+mn-cs"/>
        </a:defRPr>
      </a:lvl6pPr>
      <a:lvl7pPr marL="3368436" algn="l" defTabSz="1122812" rtl="0" eaLnBrk="1" latinLnBrk="0" hangingPunct="1">
        <a:defRPr sz="2210" kern="1200">
          <a:solidFill>
            <a:schemeClr val="tx1"/>
          </a:solidFill>
          <a:latin typeface="+mn-lt"/>
          <a:ea typeface="+mn-ea"/>
          <a:cs typeface="+mn-cs"/>
        </a:defRPr>
      </a:lvl7pPr>
      <a:lvl8pPr marL="3929842" algn="l" defTabSz="1122812" rtl="0" eaLnBrk="1" latinLnBrk="0" hangingPunct="1">
        <a:defRPr sz="2210" kern="1200">
          <a:solidFill>
            <a:schemeClr val="tx1"/>
          </a:solidFill>
          <a:latin typeface="+mn-lt"/>
          <a:ea typeface="+mn-ea"/>
          <a:cs typeface="+mn-cs"/>
        </a:defRPr>
      </a:lvl8pPr>
      <a:lvl9pPr marL="4491248" algn="l" defTabSz="1122812" rtl="0" eaLnBrk="1" latinLnBrk="0" hangingPunct="1">
        <a:defRPr sz="221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6E6AC"/>
        </a:solidFill>
        <a:effectLst/>
      </p:bgPr>
    </p:bg>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6075C69B-E013-4717-87B7-BD2DD794A76D}"/>
              </a:ext>
            </a:extLst>
          </p:cNvPr>
          <p:cNvSpPr/>
          <p:nvPr/>
        </p:nvSpPr>
        <p:spPr>
          <a:xfrm>
            <a:off x="150316" y="160107"/>
            <a:ext cx="21095373" cy="3882247"/>
          </a:xfrm>
          <a:prstGeom prst="flowChartDocument">
            <a:avLst/>
          </a:prstGeom>
          <a:solidFill>
            <a:srgbClr val="FEC382">
              <a:alpha val="5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MY" sz="2500" dirty="0"/>
          </a:p>
        </p:txBody>
      </p:sp>
      <p:sp>
        <p:nvSpPr>
          <p:cNvPr id="26" name="Text Box 122">
            <a:extLst>
              <a:ext uri="{FF2B5EF4-FFF2-40B4-BE49-F238E27FC236}">
                <a16:creationId xmlns:a16="http://schemas.microsoft.com/office/drawing/2014/main" id="{82511CF9-405E-4736-B224-3F6A6BCB92F6}"/>
              </a:ext>
            </a:extLst>
          </p:cNvPr>
          <p:cNvSpPr txBox="1">
            <a:spLocks noChangeArrowheads="1"/>
          </p:cNvSpPr>
          <p:nvPr/>
        </p:nvSpPr>
        <p:spPr bwMode="auto">
          <a:xfrm>
            <a:off x="7465128" y="243088"/>
            <a:ext cx="14491604" cy="152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7694" tIns="294235" rIns="117694" bIns="29423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19" b="1" dirty="0">
                <a:latin typeface="Arial" panose="020B0604020202020204" pitchFamily="34" charset="0"/>
                <a:cs typeface="Arial" panose="020B0604020202020204" pitchFamily="34" charset="0"/>
              </a:rPr>
              <a:t>Human Activity Recognition System</a:t>
            </a:r>
          </a:p>
        </p:txBody>
      </p:sp>
      <p:sp>
        <p:nvSpPr>
          <p:cNvPr id="27" name="Text Box 123">
            <a:extLst>
              <a:ext uri="{FF2B5EF4-FFF2-40B4-BE49-F238E27FC236}">
                <a16:creationId xmlns:a16="http://schemas.microsoft.com/office/drawing/2014/main" id="{E2AF3FE0-7799-475E-BC4B-6A41A657D37C}"/>
              </a:ext>
            </a:extLst>
          </p:cNvPr>
          <p:cNvSpPr txBox="1">
            <a:spLocks noChangeArrowheads="1"/>
          </p:cNvSpPr>
          <p:nvPr/>
        </p:nvSpPr>
        <p:spPr bwMode="auto">
          <a:xfrm>
            <a:off x="6754085" y="1382477"/>
            <a:ext cx="14491604" cy="23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694" tIns="117694" rIns="117694" bIns="11769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endParaRPr lang="en-US" sz="4012" b="1" dirty="0">
              <a:latin typeface="Arial" panose="020B0604020202020204" pitchFamily="34" charset="0"/>
              <a:cs typeface="Arial" panose="020B0604020202020204" pitchFamily="34" charset="0"/>
            </a:endParaRPr>
          </a:p>
          <a:p>
            <a:pPr algn="ctr" eaLnBrk="1" hangingPunct="1"/>
            <a:r>
              <a:rPr lang="en-US" sz="4012" b="1" dirty="0">
                <a:latin typeface="Arial" panose="020B0604020202020204" pitchFamily="34" charset="0"/>
                <a:cs typeface="Arial" panose="020B0604020202020204" pitchFamily="34" charset="0"/>
              </a:rPr>
              <a:t>Koh Jian Yong</a:t>
            </a:r>
          </a:p>
          <a:p>
            <a:pPr algn="ctr" eaLnBrk="1" hangingPunct="1"/>
            <a:r>
              <a:rPr lang="en-US" sz="3611" b="1" dirty="0">
                <a:latin typeface="Arial" panose="020B0604020202020204" pitchFamily="34" charset="0"/>
                <a:cs typeface="Arial" panose="020B0604020202020204" pitchFamily="34" charset="0"/>
              </a:rPr>
              <a:t>BIT(Hons) in Data Science</a:t>
            </a:r>
          </a:p>
          <a:p>
            <a:pPr algn="ctr" eaLnBrk="1" hangingPunct="1"/>
            <a:r>
              <a:rPr lang="en-US" sz="4012" b="1" dirty="0">
                <a:latin typeface="Arial" panose="020B0604020202020204" pitchFamily="34" charset="0"/>
                <a:cs typeface="Arial" panose="020B0604020202020204" pitchFamily="34" charset="0"/>
              </a:rPr>
              <a:t>Supervisor: Ts. Dr. Tan Chi Wee</a:t>
            </a:r>
            <a:endParaRPr lang="en-US" sz="4012" b="1" dirty="0"/>
          </a:p>
          <a:p>
            <a:pPr algn="ctr" eaLnBrk="1" hangingPunct="1"/>
            <a:endParaRPr lang="en-US" sz="4012" b="1" dirty="0">
              <a:solidFill>
                <a:schemeClr val="bg1"/>
              </a:solidFill>
              <a:latin typeface="+mj-lt"/>
            </a:endParaRPr>
          </a:p>
        </p:txBody>
      </p:sp>
      <p:sp>
        <p:nvSpPr>
          <p:cNvPr id="28" name="Rounded Rectangle 16">
            <a:extLst>
              <a:ext uri="{FF2B5EF4-FFF2-40B4-BE49-F238E27FC236}">
                <a16:creationId xmlns:a16="http://schemas.microsoft.com/office/drawing/2014/main" id="{6B83C691-7C11-4E2E-BF16-9DC63C51C6D5}"/>
              </a:ext>
            </a:extLst>
          </p:cNvPr>
          <p:cNvSpPr/>
          <p:nvPr/>
        </p:nvSpPr>
        <p:spPr>
          <a:xfrm>
            <a:off x="364596" y="6790604"/>
            <a:ext cx="10526662" cy="4101152"/>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MY" sz="1204" dirty="0">
              <a:latin typeface="Times New Roman" panose="02020603050405020304" pitchFamily="18" charset="0"/>
              <a:cs typeface="Times New Roman" panose="02020603050405020304" pitchFamily="18" charset="0"/>
            </a:endParaRPr>
          </a:p>
          <a:p>
            <a:pPr marL="331054" indent="-331054" algn="just">
              <a:buFont typeface="+mj-lt"/>
              <a:buAutoNum type="arabicPeriod"/>
            </a:pPr>
            <a:r>
              <a:rPr lang="en-US" sz="2809" dirty="0">
                <a:latin typeface="Times New Roman" panose="02020603050405020304" pitchFamily="18" charset="0"/>
                <a:cs typeface="Times New Roman" panose="02020603050405020304" pitchFamily="18" charset="0"/>
              </a:rPr>
              <a:t>Human movements are diverse and complex, making it challenging for Human Activity Recognition (HAR) systems to accurately classify behaviors in video data.</a:t>
            </a:r>
          </a:p>
          <a:p>
            <a:pPr marL="331054" indent="-331054" algn="just">
              <a:buFont typeface="+mj-lt"/>
              <a:buAutoNum type="arabicPeriod"/>
            </a:pPr>
            <a:r>
              <a:rPr lang="en-US" sz="2809" dirty="0">
                <a:latin typeface="Times New Roman" panose="02020603050405020304" pitchFamily="18" charset="0"/>
                <a:cs typeface="Times New Roman" panose="02020603050405020304" pitchFamily="18" charset="0"/>
              </a:rPr>
              <a:t>The quality of visual data used for HAR directly impacts the system’s recognition performance.</a:t>
            </a:r>
          </a:p>
          <a:p>
            <a:pPr marL="331054" indent="-331054" algn="just">
              <a:buFont typeface="+mj-lt"/>
              <a:buAutoNum type="arabicPeriod"/>
            </a:pPr>
            <a:r>
              <a:rPr lang="en-US" sz="2810" dirty="0">
                <a:latin typeface="Times New Roman" panose="02020603050405020304" pitchFamily="18" charset="0"/>
                <a:cs typeface="Times New Roman" panose="02020603050405020304" pitchFamily="18" charset="0"/>
              </a:rPr>
              <a:t>Real-time recognition presents significant challenges due to the computational complexity of processing video data. </a:t>
            </a: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marL="331054" indent="-331054" algn="just">
              <a:buFont typeface="+mj-lt"/>
              <a:buAutoNum type="arabicPeriod"/>
            </a:pPr>
            <a:endParaRPr lang="en-MY" sz="2059" dirty="0">
              <a:latin typeface="Times New Roman" panose="02020603050405020304" pitchFamily="18" charset="0"/>
              <a:cs typeface="Times New Roman" panose="02020603050405020304" pitchFamily="18" charset="0"/>
            </a:endParaRPr>
          </a:p>
          <a:p>
            <a:pPr algn="just"/>
            <a:r>
              <a:rPr lang="en-MY" sz="2059" dirty="0">
                <a:latin typeface="Times New Roman" panose="02020603050405020304" pitchFamily="18" charset="0"/>
                <a:cs typeface="Times New Roman" panose="02020603050405020304" pitchFamily="18" charset="0"/>
              </a:rPr>
              <a:t>	</a:t>
            </a:r>
          </a:p>
          <a:p>
            <a:pPr algn="just"/>
            <a:endParaRPr lang="en-MY" sz="2059" dirty="0">
              <a:latin typeface="Times New Roman" panose="02020603050405020304" pitchFamily="18" charset="0"/>
              <a:cs typeface="Times New Roman" panose="02020603050405020304" pitchFamily="18" charset="0"/>
            </a:endParaRPr>
          </a:p>
        </p:txBody>
      </p:sp>
      <p:sp>
        <p:nvSpPr>
          <p:cNvPr id="29" name="Rectangle 45">
            <a:extLst>
              <a:ext uri="{FF2B5EF4-FFF2-40B4-BE49-F238E27FC236}">
                <a16:creationId xmlns:a16="http://schemas.microsoft.com/office/drawing/2014/main" id="{DD0D6802-8ACC-4B00-A7F6-56A5343EE144}"/>
              </a:ext>
            </a:extLst>
          </p:cNvPr>
          <p:cNvSpPr/>
          <p:nvPr/>
        </p:nvSpPr>
        <p:spPr>
          <a:xfrm>
            <a:off x="2796643" y="6814740"/>
            <a:ext cx="5988369" cy="45296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Problem Statement</a:t>
            </a:r>
          </a:p>
        </p:txBody>
      </p:sp>
      <p:sp>
        <p:nvSpPr>
          <p:cNvPr id="30" name="Rounded Rectangle 40">
            <a:extLst>
              <a:ext uri="{FF2B5EF4-FFF2-40B4-BE49-F238E27FC236}">
                <a16:creationId xmlns:a16="http://schemas.microsoft.com/office/drawing/2014/main" id="{63F9D9F8-C0C2-4677-89F5-C6067EE97015}"/>
              </a:ext>
            </a:extLst>
          </p:cNvPr>
          <p:cNvSpPr/>
          <p:nvPr/>
        </p:nvSpPr>
        <p:spPr>
          <a:xfrm>
            <a:off x="364593" y="11229666"/>
            <a:ext cx="10526663" cy="3710879"/>
          </a:xfrm>
          <a:prstGeom prst="roundRect">
            <a:avLst>
              <a:gd name="adj" fmla="val 14538"/>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lvl="0"/>
            <a:endParaRPr lang="en-MY" sz="3210" dirty="0">
              <a:solidFill>
                <a:prstClr val="black"/>
              </a:solidFill>
              <a:latin typeface="Times New Roman" panose="02020603050405020304" pitchFamily="18" charset="0"/>
              <a:cs typeface="Times New Roman" panose="02020603050405020304" pitchFamily="18" charset="0"/>
            </a:endParaRPr>
          </a:p>
          <a:p>
            <a:pPr lvl="0"/>
            <a:r>
              <a:rPr lang="en-US" sz="2400" dirty="0">
                <a:solidFill>
                  <a:prstClr val="black"/>
                </a:solidFill>
                <a:latin typeface="Times New Roman" panose="02020603050405020304" pitchFamily="18" charset="0"/>
                <a:cs typeface="Times New Roman" panose="02020603050405020304" pitchFamily="18" charset="0"/>
              </a:rPr>
              <a:t>1. To develop a robust Human Activity Recognition (HAR) system capable of accurately recognizing and classifying a diverse range of human </a:t>
            </a:r>
            <a:r>
              <a:rPr lang="en-US" sz="2400" dirty="0" err="1">
                <a:solidFill>
                  <a:prstClr val="black"/>
                </a:solidFill>
                <a:latin typeface="Times New Roman" panose="02020603050405020304" pitchFamily="18" charset="0"/>
                <a:cs typeface="Times New Roman" panose="02020603050405020304" pitchFamily="18" charset="0"/>
              </a:rPr>
              <a:t>behaviours</a:t>
            </a:r>
            <a:r>
              <a:rPr lang="en-US" sz="2400" dirty="0">
                <a:solidFill>
                  <a:prstClr val="black"/>
                </a:solidFill>
                <a:latin typeface="Times New Roman" panose="02020603050405020304" pitchFamily="18" charset="0"/>
                <a:cs typeface="Times New Roman" panose="02020603050405020304" pitchFamily="18" charset="0"/>
              </a:rPr>
              <a:t>, despite variations in human mobility with at least 70% accuracy.</a:t>
            </a:r>
          </a:p>
          <a:p>
            <a:pPr lvl="0"/>
            <a:r>
              <a:rPr lang="en-US" sz="2400" dirty="0">
                <a:solidFill>
                  <a:prstClr val="black"/>
                </a:solidFill>
                <a:latin typeface="Times New Roman" panose="02020603050405020304" pitchFamily="18" charset="0"/>
                <a:cs typeface="Times New Roman" panose="02020603050405020304" pitchFamily="18" charset="0"/>
              </a:rPr>
              <a:t>2. To enhance the performance of a Human Activity Recognition (HAR) system by incorporating at least 720p video data </a:t>
            </a:r>
          </a:p>
          <a:p>
            <a:pPr lvl="0"/>
            <a:r>
              <a:rPr lang="en-US" sz="2400" dirty="0">
                <a:solidFill>
                  <a:prstClr val="black"/>
                </a:solidFill>
                <a:latin typeface="Times New Roman" panose="02020603050405020304" pitchFamily="18" charset="0"/>
                <a:cs typeface="Times New Roman" panose="02020603050405020304" pitchFamily="18" charset="0"/>
              </a:rPr>
              <a:t>3. To improve the computational efficiency and responsiveness of a Human Activity Recognition (HAR) system, enabling real-time recognition and classification of human </a:t>
            </a:r>
            <a:r>
              <a:rPr lang="en-US" sz="2400" dirty="0" err="1">
                <a:solidFill>
                  <a:prstClr val="black"/>
                </a:solidFill>
                <a:latin typeface="Times New Roman" panose="02020603050405020304" pitchFamily="18" charset="0"/>
                <a:cs typeface="Times New Roman" panose="02020603050405020304" pitchFamily="18" charset="0"/>
              </a:rPr>
              <a:t>behaviours</a:t>
            </a:r>
            <a:r>
              <a:rPr lang="en-US" sz="2400" dirty="0">
                <a:solidFill>
                  <a:prstClr val="black"/>
                </a:solidFill>
                <a:latin typeface="Times New Roman" panose="02020603050405020304" pitchFamily="18" charset="0"/>
                <a:cs typeface="Times New Roman" panose="02020603050405020304" pitchFamily="18" charset="0"/>
              </a:rPr>
              <a:t> in various applications</a:t>
            </a:r>
          </a:p>
        </p:txBody>
      </p:sp>
      <p:sp>
        <p:nvSpPr>
          <p:cNvPr id="31" name="Rectangle 45">
            <a:extLst>
              <a:ext uri="{FF2B5EF4-FFF2-40B4-BE49-F238E27FC236}">
                <a16:creationId xmlns:a16="http://schemas.microsoft.com/office/drawing/2014/main" id="{AF6BA543-9972-47B1-92E7-4F61546D7E9D}"/>
              </a:ext>
            </a:extLst>
          </p:cNvPr>
          <p:cNvSpPr/>
          <p:nvPr/>
        </p:nvSpPr>
        <p:spPr>
          <a:xfrm>
            <a:off x="3663126" y="11233887"/>
            <a:ext cx="4380310" cy="544765"/>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Objectives</a:t>
            </a:r>
          </a:p>
        </p:txBody>
      </p:sp>
      <p:sp>
        <p:nvSpPr>
          <p:cNvPr id="32" name="Rounded Rectangle 52">
            <a:extLst>
              <a:ext uri="{FF2B5EF4-FFF2-40B4-BE49-F238E27FC236}">
                <a16:creationId xmlns:a16="http://schemas.microsoft.com/office/drawing/2014/main" id="{3550BB62-529D-4AFF-95C5-991F5DB55BA9}"/>
              </a:ext>
            </a:extLst>
          </p:cNvPr>
          <p:cNvSpPr/>
          <p:nvPr/>
        </p:nvSpPr>
        <p:spPr>
          <a:xfrm>
            <a:off x="292184" y="15278457"/>
            <a:ext cx="10623208" cy="11899338"/>
          </a:xfrm>
          <a:prstGeom prst="roundRect">
            <a:avLst>
              <a:gd name="adj" fmla="val 649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MY" sz="2809" b="1" dirty="0">
                <a:latin typeface="Times New Roman" panose="02020603050405020304" pitchFamily="18" charset="0"/>
                <a:cs typeface="Times New Roman" panose="02020603050405020304" pitchFamily="18" charset="0"/>
              </a:rPr>
              <a:t>Dataset</a:t>
            </a:r>
          </a:p>
          <a:p>
            <a:pPr algn="just"/>
            <a:r>
              <a:rPr lang="en-MY" sz="2809" dirty="0">
                <a:latin typeface="Times New Roman" panose="02020603050405020304" pitchFamily="18" charset="0"/>
                <a:cs typeface="Times New Roman" panose="02020603050405020304" pitchFamily="18" charset="0"/>
              </a:rPr>
              <a:t>The dataset used in this research is UCF50 dataset. This </a:t>
            </a:r>
            <a:r>
              <a:rPr lang="en-US" sz="2809" dirty="0">
                <a:latin typeface="Times New Roman" panose="02020603050405020304" pitchFamily="18" charset="0"/>
                <a:cs typeface="Times New Roman" panose="02020603050405020304" pitchFamily="18" charset="0"/>
              </a:rPr>
              <a:t>dataset contains50 action categories made up of real YouTube videos.</a:t>
            </a:r>
            <a:r>
              <a:rPr lang="en-MY" sz="2809" dirty="0">
                <a:latin typeface="Times New Roman" panose="02020603050405020304" pitchFamily="18" charset="0"/>
                <a:cs typeface="Times New Roman" panose="02020603050405020304" pitchFamily="18" charset="0"/>
              </a:rPr>
              <a:t> </a:t>
            </a:r>
          </a:p>
          <a:p>
            <a:pPr algn="just"/>
            <a:r>
              <a:rPr lang="en-MY" sz="2809" dirty="0">
                <a:latin typeface="Times New Roman" panose="02020603050405020304" pitchFamily="18" charset="0"/>
                <a:cs typeface="Times New Roman" panose="02020603050405020304" pitchFamily="18" charset="0"/>
              </a:rPr>
              <a:t>  </a:t>
            </a:r>
          </a:p>
          <a:p>
            <a:pPr algn="just"/>
            <a:r>
              <a:rPr lang="en-MY" sz="2809" b="1" dirty="0">
                <a:latin typeface="Times New Roman" panose="02020603050405020304" pitchFamily="18" charset="0"/>
                <a:cs typeface="Times New Roman" panose="02020603050405020304" pitchFamily="18" charset="0"/>
              </a:rPr>
              <a:t>Pose Extraction </a:t>
            </a:r>
          </a:p>
          <a:p>
            <a:pPr algn="just"/>
            <a:r>
              <a:rPr lang="en-MY" sz="2809" dirty="0">
                <a:latin typeface="Times New Roman" panose="02020603050405020304" pitchFamily="18" charset="0"/>
                <a:cs typeface="Times New Roman" panose="02020603050405020304" pitchFamily="18" charset="0"/>
              </a:rPr>
              <a:t>The pose extraction tools used in this research is MediaPipe. </a:t>
            </a:r>
            <a:r>
              <a:rPr lang="en-US" sz="2809" dirty="0">
                <a:latin typeface="Times New Roman" panose="02020603050405020304" pitchFamily="18" charset="0"/>
                <a:cs typeface="Times New Roman" panose="02020603050405020304" pitchFamily="18" charset="0"/>
              </a:rPr>
              <a:t>The </a:t>
            </a:r>
            <a:r>
              <a:rPr lang="en-US" sz="2809" dirty="0" err="1">
                <a:latin typeface="Times New Roman" panose="02020603050405020304" pitchFamily="18" charset="0"/>
                <a:cs typeface="Times New Roman" panose="02020603050405020304" pitchFamily="18" charset="0"/>
              </a:rPr>
              <a:t>MediaPipe</a:t>
            </a:r>
            <a:r>
              <a:rPr lang="en-US" sz="2809" dirty="0">
                <a:latin typeface="Times New Roman" panose="02020603050405020304" pitchFamily="18" charset="0"/>
                <a:cs typeface="Times New Roman" panose="02020603050405020304" pitchFamily="18" charset="0"/>
              </a:rPr>
              <a:t> posture estimation approach is very good for </a:t>
            </a:r>
            <a:r>
              <a:rPr lang="en-US" sz="2809" dirty="0" err="1">
                <a:latin typeface="Times New Roman" panose="02020603050405020304" pitchFamily="18" charset="0"/>
                <a:cs typeface="Times New Roman" panose="02020603050405020304" pitchFamily="18" charset="0"/>
              </a:rPr>
              <a:t>recognising</a:t>
            </a:r>
            <a:r>
              <a:rPr lang="en-US" sz="2809" dirty="0">
                <a:latin typeface="Times New Roman" panose="02020603050405020304" pitchFamily="18" charset="0"/>
                <a:cs typeface="Times New Roman" panose="02020603050405020304" pitchFamily="18" charset="0"/>
              </a:rPr>
              <a:t> human activities. To </a:t>
            </a:r>
            <a:r>
              <a:rPr lang="en-US" sz="2809" dirty="0" err="1">
                <a:latin typeface="Times New Roman" panose="02020603050405020304" pitchFamily="18" charset="0"/>
                <a:cs typeface="Times New Roman" panose="02020603050405020304" pitchFamily="18" charset="0"/>
              </a:rPr>
              <a:t>categorise</a:t>
            </a:r>
            <a:r>
              <a:rPr lang="en-US" sz="2809" dirty="0">
                <a:latin typeface="Times New Roman" panose="02020603050405020304" pitchFamily="18" charset="0"/>
                <a:cs typeface="Times New Roman" panose="02020603050405020304" pitchFamily="18" charset="0"/>
              </a:rPr>
              <a:t> motions, it can identify key body areas and </a:t>
            </a:r>
            <a:r>
              <a:rPr lang="en-US" sz="2809" dirty="0" err="1">
                <a:latin typeface="Times New Roman" panose="02020603050405020304" pitchFamily="18" charset="0"/>
                <a:cs typeface="Times New Roman" panose="02020603050405020304" pitchFamily="18" charset="0"/>
              </a:rPr>
              <a:t>analyse</a:t>
            </a:r>
            <a:r>
              <a:rPr lang="en-US" sz="2809" dirty="0">
                <a:latin typeface="Times New Roman" panose="02020603050405020304" pitchFamily="18" charset="0"/>
                <a:cs typeface="Times New Roman" panose="02020603050405020304" pitchFamily="18" charset="0"/>
              </a:rPr>
              <a:t> posture. Body posture markers are produced by the model in both image coordinates and 3-dimensional world coordinates.</a:t>
            </a:r>
          </a:p>
          <a:p>
            <a:pPr algn="just"/>
            <a:endParaRPr lang="en-MY" sz="2809" dirty="0">
              <a:latin typeface="Times New Roman" panose="02020603050405020304" pitchFamily="18" charset="0"/>
              <a:cs typeface="Times New Roman" panose="02020603050405020304" pitchFamily="18" charset="0"/>
            </a:endParaRPr>
          </a:p>
          <a:p>
            <a:pPr algn="just"/>
            <a:r>
              <a:rPr lang="en-MY" sz="2809" b="1" dirty="0">
                <a:latin typeface="Times New Roman" panose="02020603050405020304" pitchFamily="18" charset="0"/>
                <a:cs typeface="Times New Roman" panose="02020603050405020304" pitchFamily="18" charset="0"/>
              </a:rPr>
              <a:t>Deep Learning Model</a:t>
            </a:r>
          </a:p>
          <a:p>
            <a:pPr algn="just"/>
            <a:r>
              <a:rPr lang="en-MY" sz="2809" dirty="0">
                <a:latin typeface="Times New Roman" panose="02020603050405020304" pitchFamily="18" charset="0"/>
                <a:cs typeface="Times New Roman" panose="02020603050405020304" pitchFamily="18" charset="0"/>
              </a:rPr>
              <a:t>LSTM is chosen as the deep learning model because </a:t>
            </a:r>
            <a:r>
              <a:rPr lang="en-US" sz="2809" dirty="0">
                <a:latin typeface="Times New Roman" panose="02020603050405020304" pitchFamily="18" charset="0"/>
                <a:cs typeface="Times New Roman" panose="02020603050405020304" pitchFamily="18" charset="0"/>
              </a:rPr>
              <a:t>human activity recognition involves time series data that contain temporal dependencies. LSTM can capture the sequential patterns and dynamics of human activities by using its memory cells and gates.</a:t>
            </a:r>
            <a:endParaRPr lang="en-MY" sz="2809" b="1" dirty="0">
              <a:latin typeface="Times New Roman" panose="02020603050405020304" pitchFamily="18" charset="0"/>
              <a:cs typeface="Times New Roman" panose="02020603050405020304" pitchFamily="18" charset="0"/>
            </a:endParaRPr>
          </a:p>
          <a:p>
            <a:pPr algn="just"/>
            <a:endParaRPr lang="en-MY" sz="2809" dirty="0">
              <a:latin typeface="Times New Roman" panose="02020603050405020304" pitchFamily="18" charset="0"/>
              <a:cs typeface="Times New Roman" panose="02020603050405020304" pitchFamily="18" charset="0"/>
            </a:endParaRPr>
          </a:p>
          <a:p>
            <a:pPr algn="just"/>
            <a:r>
              <a:rPr lang="en-MY" sz="2809" b="1" dirty="0">
                <a:latin typeface="Times New Roman" panose="02020603050405020304" pitchFamily="18" charset="0"/>
                <a:cs typeface="Times New Roman" panose="02020603050405020304" pitchFamily="18" charset="0"/>
              </a:rPr>
              <a:t>Human Activity Recognition system</a:t>
            </a:r>
          </a:p>
          <a:p>
            <a:pPr algn="just"/>
            <a:r>
              <a:rPr lang="en-MY" sz="2809" dirty="0">
                <a:latin typeface="Times New Roman" panose="02020603050405020304" pitchFamily="18" charset="0"/>
                <a:cs typeface="Times New Roman" panose="02020603050405020304" pitchFamily="18" charset="0"/>
              </a:rPr>
              <a:t>The system can perform human activity recognition from video uploaded by users and also real time recognition which use webcam as video input.  The recognised action will be labelled in the video.</a:t>
            </a:r>
          </a:p>
        </p:txBody>
      </p:sp>
      <p:sp>
        <p:nvSpPr>
          <p:cNvPr id="33" name="Rectangle 45">
            <a:extLst>
              <a:ext uri="{FF2B5EF4-FFF2-40B4-BE49-F238E27FC236}">
                <a16:creationId xmlns:a16="http://schemas.microsoft.com/office/drawing/2014/main" id="{00E38DF4-C562-4DD2-BB64-EB7DF613A95B}"/>
              </a:ext>
            </a:extLst>
          </p:cNvPr>
          <p:cNvSpPr/>
          <p:nvPr/>
        </p:nvSpPr>
        <p:spPr>
          <a:xfrm>
            <a:off x="2674740" y="15303657"/>
            <a:ext cx="6357075" cy="62572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Design and Methodology</a:t>
            </a:r>
          </a:p>
        </p:txBody>
      </p:sp>
      <p:sp>
        <p:nvSpPr>
          <p:cNvPr id="34" name="Rounded Rectangle 55">
            <a:extLst>
              <a:ext uri="{FF2B5EF4-FFF2-40B4-BE49-F238E27FC236}">
                <a16:creationId xmlns:a16="http://schemas.microsoft.com/office/drawing/2014/main" id="{D4D8F02E-FDB3-42A3-8587-D08B18496963}"/>
              </a:ext>
            </a:extLst>
          </p:cNvPr>
          <p:cNvSpPr/>
          <p:nvPr/>
        </p:nvSpPr>
        <p:spPr>
          <a:xfrm>
            <a:off x="11124999" y="6905455"/>
            <a:ext cx="9835695" cy="17012991"/>
          </a:xfrm>
          <a:prstGeom prst="roundRect">
            <a:avLst>
              <a:gd name="adj" fmla="val 5110"/>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lvl="0" algn="just"/>
            <a:endParaRPr lang="en-MY" sz="2809" dirty="0">
              <a:solidFill>
                <a:prstClr val="black"/>
              </a:solidFill>
              <a:latin typeface="Times New Roman" panose="02020603050405020304" pitchFamily="18" charset="0"/>
              <a:cs typeface="Times New Roman" panose="02020603050405020304" pitchFamily="18" charset="0"/>
            </a:endParaRPr>
          </a:p>
          <a:p>
            <a:pPr lvl="0" algn="just"/>
            <a:r>
              <a:rPr lang="en-MY" sz="2809" dirty="0">
                <a:solidFill>
                  <a:prstClr val="black"/>
                </a:solidFill>
                <a:latin typeface="Times New Roman" panose="02020603050405020304" pitchFamily="18" charset="0"/>
                <a:cs typeface="Times New Roman" panose="02020603050405020304" pitchFamily="18" charset="0"/>
              </a:rPr>
              <a:t>The accuracy of the system: 51.53%</a:t>
            </a:r>
          </a:p>
          <a:p>
            <a:pPr lvl="0" algn="just"/>
            <a:r>
              <a:rPr lang="en-MY" sz="2809" dirty="0">
                <a:solidFill>
                  <a:prstClr val="black"/>
                </a:solidFill>
                <a:latin typeface="Times New Roman" panose="02020603050405020304" pitchFamily="18" charset="0"/>
                <a:cs typeface="Times New Roman" panose="02020603050405020304" pitchFamily="18" charset="0"/>
              </a:rPr>
              <a:t>Since there are 50 actions in total and we are not able to test one by one, 10 actions are randomly selected for test case.</a:t>
            </a:r>
          </a:p>
          <a:p>
            <a:pPr lvl="0" algn="just"/>
            <a:endParaRPr lang="en-US" sz="1806" dirty="0">
              <a:solidFill>
                <a:prstClr val="black"/>
              </a:solidFill>
              <a:latin typeface="Times New Roman" panose="02020603050405020304" pitchFamily="18" charset="0"/>
              <a:cs typeface="Times New Roman" panose="02020603050405020304" pitchFamily="18" charset="0"/>
            </a:endParaRPr>
          </a:p>
          <a:p>
            <a:pPr lvl="0" algn="ctr"/>
            <a:r>
              <a:rPr lang="en-MY" sz="2809" b="1" dirty="0">
                <a:solidFill>
                  <a:prstClr val="black"/>
                </a:solidFill>
                <a:latin typeface="Times New Roman" panose="02020603050405020304" pitchFamily="18" charset="0"/>
                <a:cs typeface="Times New Roman" panose="02020603050405020304" pitchFamily="18" charset="0"/>
              </a:rPr>
              <a:t>			Table 1</a:t>
            </a:r>
            <a:r>
              <a:rPr lang="en-MY" sz="2809" dirty="0">
                <a:solidFill>
                  <a:prstClr val="black"/>
                </a:solidFill>
                <a:latin typeface="Times New Roman" panose="02020603050405020304" pitchFamily="18" charset="0"/>
                <a:cs typeface="Times New Roman" panose="02020603050405020304" pitchFamily="18" charset="0"/>
              </a:rPr>
              <a:t>: Results of Test Case</a:t>
            </a:r>
            <a:r>
              <a:rPr lang="en-MY" sz="2500" dirty="0">
                <a:solidFill>
                  <a:prstClr val="black"/>
                </a:solidFill>
                <a:latin typeface="Times New Roman" panose="02020603050405020304" pitchFamily="18" charset="0"/>
                <a:cs typeface="Times New Roman" panose="02020603050405020304" pitchFamily="18" charset="0"/>
              </a:rPr>
              <a:t>			</a:t>
            </a: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r>
              <a:rPr lang="en-MY" sz="2809" b="1" dirty="0">
                <a:solidFill>
                  <a:prstClr val="black"/>
                </a:solidFill>
                <a:latin typeface="Times New Roman" panose="02020603050405020304" pitchFamily="18" charset="0"/>
                <a:cs typeface="Times New Roman" panose="02020603050405020304" pitchFamily="18" charset="0"/>
              </a:rPr>
              <a:t>Figure 1: </a:t>
            </a:r>
            <a:r>
              <a:rPr lang="en-MY" sz="2809" dirty="0">
                <a:solidFill>
                  <a:prstClr val="black"/>
                </a:solidFill>
                <a:latin typeface="Times New Roman" panose="02020603050405020304" pitchFamily="18" charset="0"/>
                <a:cs typeface="Times New Roman" panose="02020603050405020304" pitchFamily="18" charset="0"/>
              </a:rPr>
              <a:t>Performing Real Time Activity Recognition</a:t>
            </a:r>
          </a:p>
          <a:p>
            <a:pPr lvl="0" algn="ctr"/>
            <a:endParaRPr lang="en-MY" sz="2809" dirty="0">
              <a:solidFill>
                <a:prstClr val="black"/>
              </a:solidFill>
              <a:latin typeface="Times New Roman" panose="02020603050405020304" pitchFamily="18" charset="0"/>
              <a:cs typeface="Times New Roman" panose="02020603050405020304" pitchFamily="18" charset="0"/>
            </a:endParaRPr>
          </a:p>
          <a:p>
            <a:pPr lvl="0" algn="ctr"/>
            <a:endParaRPr lang="en-MY" sz="2809" dirty="0">
              <a:solidFill>
                <a:prstClr val="black"/>
              </a:solidFill>
              <a:latin typeface="Times New Roman" panose="02020603050405020304" pitchFamily="18" charset="0"/>
              <a:cs typeface="Times New Roman" panose="02020603050405020304" pitchFamily="18" charset="0"/>
            </a:endParaRPr>
          </a:p>
          <a:p>
            <a:pPr lvl="0" algn="ctr"/>
            <a:endParaRPr lang="en-MY" sz="2809" dirty="0">
              <a:solidFill>
                <a:prstClr val="black"/>
              </a:solidFill>
              <a:latin typeface="Times New Roman" panose="02020603050405020304" pitchFamily="18" charset="0"/>
              <a:cs typeface="Times New Roman" panose="02020603050405020304" pitchFamily="18" charset="0"/>
            </a:endParaRPr>
          </a:p>
          <a:p>
            <a:pPr lvl="0" algn="ctr"/>
            <a:endParaRPr lang="en-MY" sz="2809" dirty="0">
              <a:solidFill>
                <a:prstClr val="black"/>
              </a:solidFill>
              <a:latin typeface="Times New Roman" panose="02020603050405020304" pitchFamily="18" charset="0"/>
              <a:cs typeface="Times New Roman" panose="02020603050405020304" pitchFamily="18" charset="0"/>
            </a:endParaRPr>
          </a:p>
          <a:p>
            <a:pPr lvl="0" algn="ctr"/>
            <a:endParaRPr lang="en-MY" sz="2809" dirty="0">
              <a:solidFill>
                <a:prstClr val="black"/>
              </a:solidFill>
              <a:latin typeface="Times New Roman" panose="02020603050405020304" pitchFamily="18" charset="0"/>
              <a:cs typeface="Times New Roman" panose="02020603050405020304" pitchFamily="18" charset="0"/>
            </a:endParaRPr>
          </a:p>
          <a:p>
            <a:pPr lvl="0" algn="ctr"/>
            <a:endParaRPr lang="en-MY" sz="2809" dirty="0">
              <a:solidFill>
                <a:prstClr val="black"/>
              </a:solidFill>
              <a:latin typeface="Times New Roman" panose="02020603050405020304" pitchFamily="18" charset="0"/>
              <a:cs typeface="Times New Roman" panose="02020603050405020304" pitchFamily="18" charset="0"/>
            </a:endParaRPr>
          </a:p>
          <a:p>
            <a:pPr lvl="0" algn="ctr"/>
            <a:endParaRPr lang="en-MY" sz="2809" dirty="0">
              <a:solidFill>
                <a:prstClr val="black"/>
              </a:solidFill>
              <a:latin typeface="Times New Roman" panose="02020603050405020304" pitchFamily="18" charset="0"/>
              <a:cs typeface="Times New Roman" panose="02020603050405020304" pitchFamily="18" charset="0"/>
            </a:endParaRPr>
          </a:p>
          <a:p>
            <a:pPr lvl="0" algn="ctr"/>
            <a:endParaRPr lang="en-MY" sz="2809" dirty="0">
              <a:solidFill>
                <a:prstClr val="black"/>
              </a:solidFill>
              <a:latin typeface="Times New Roman" panose="02020603050405020304" pitchFamily="18" charset="0"/>
              <a:cs typeface="Times New Roman" panose="02020603050405020304" pitchFamily="18" charset="0"/>
            </a:endParaRPr>
          </a:p>
          <a:p>
            <a:pPr lvl="0" algn="ctr"/>
            <a:r>
              <a:rPr lang="en-US" sz="2809" dirty="0">
                <a:latin typeface="Times New Roman" panose="02020603050405020304" pitchFamily="18" charset="0"/>
                <a:cs typeface="Times New Roman" panose="02020603050405020304" pitchFamily="18" charset="0"/>
              </a:rPr>
              <a:t>	</a:t>
            </a:r>
          </a:p>
          <a:p>
            <a:pPr lvl="0" algn="ctr"/>
            <a:endParaRPr lang="en-US" sz="2809" b="1" dirty="0">
              <a:solidFill>
                <a:prstClr val="black"/>
              </a:solidFill>
              <a:latin typeface="Times New Roman" panose="02020603050405020304" pitchFamily="18" charset="0"/>
              <a:cs typeface="Times New Roman" panose="02020603050405020304" pitchFamily="18" charset="0"/>
            </a:endParaRPr>
          </a:p>
          <a:p>
            <a:pPr lvl="0" algn="ctr"/>
            <a:endParaRPr lang="en-US" sz="2809" b="1" dirty="0">
              <a:solidFill>
                <a:prstClr val="black"/>
              </a:solidFill>
              <a:latin typeface="Times New Roman" panose="02020603050405020304" pitchFamily="18" charset="0"/>
              <a:cs typeface="Times New Roman" panose="02020603050405020304" pitchFamily="18" charset="0"/>
            </a:endParaRPr>
          </a:p>
          <a:p>
            <a:pPr lvl="0" algn="ctr"/>
            <a:r>
              <a:rPr lang="en-MY" sz="2800" b="1" dirty="0">
                <a:solidFill>
                  <a:prstClr val="black"/>
                </a:solidFill>
                <a:latin typeface="Times New Roman" panose="02020603050405020304" pitchFamily="18" charset="0"/>
                <a:cs typeface="Times New Roman" panose="02020603050405020304" pitchFamily="18" charset="0"/>
              </a:rPr>
              <a:t>Figure 2: </a:t>
            </a:r>
            <a:r>
              <a:rPr lang="en-MY" sz="2800" dirty="0">
                <a:solidFill>
                  <a:prstClr val="black"/>
                </a:solidFill>
                <a:latin typeface="Times New Roman" panose="02020603050405020304" pitchFamily="18" charset="0"/>
                <a:cs typeface="Times New Roman" panose="02020603050405020304" pitchFamily="18" charset="0"/>
              </a:rPr>
              <a:t>Performing Activity Recognition from Uploaded Video</a:t>
            </a:r>
          </a:p>
          <a:p>
            <a:pPr lvl="0" algn="ctr"/>
            <a:endParaRPr lang="en-US" sz="2809" dirty="0">
              <a:latin typeface="Times New Roman" panose="02020603050405020304" pitchFamily="18" charset="0"/>
              <a:cs typeface="Times New Roman" panose="02020603050405020304" pitchFamily="18" charset="0"/>
            </a:endParaRPr>
          </a:p>
          <a:p>
            <a:pPr lvl="0" algn="ctr"/>
            <a:r>
              <a:rPr lang="en-US" sz="2809"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endParaRPr lang="en-MY" sz="2809" dirty="0">
              <a:solidFill>
                <a:prstClr val="black"/>
              </a:solidFill>
              <a:latin typeface="Times New Roman" panose="02020603050405020304" pitchFamily="18" charset="0"/>
              <a:cs typeface="Times New Roman" panose="02020603050405020304" pitchFamily="18" charset="0"/>
            </a:endParaRPr>
          </a:p>
          <a:p>
            <a:pPr lvl="0" algn="just"/>
            <a:endParaRPr lang="en-MY" sz="2809" dirty="0">
              <a:solidFill>
                <a:prstClr val="black"/>
              </a:solidFill>
              <a:latin typeface="Times New Roman" panose="02020603050405020304" pitchFamily="18" charset="0"/>
              <a:cs typeface="Times New Roman" panose="02020603050405020304" pitchFamily="18" charset="0"/>
            </a:endParaRPr>
          </a:p>
          <a:p>
            <a:pPr lvl="0" algn="just"/>
            <a:endParaRPr lang="en-US" sz="2500" dirty="0">
              <a:latin typeface="Times New Roman" panose="02020603050405020304" pitchFamily="18" charset="0"/>
              <a:cs typeface="Times New Roman" panose="02020603050405020304" pitchFamily="18" charset="0"/>
            </a:endParaRPr>
          </a:p>
          <a:p>
            <a:pPr lvl="0" algn="just"/>
            <a:endParaRPr lang="en-US" sz="2500" dirty="0">
              <a:latin typeface="Times New Roman" panose="02020603050405020304" pitchFamily="18" charset="0"/>
              <a:cs typeface="Times New Roman" panose="02020603050405020304" pitchFamily="18" charset="0"/>
            </a:endParaRPr>
          </a:p>
          <a:p>
            <a:pPr lvl="0" algn="just"/>
            <a:endParaRPr lang="en-US" sz="2500" dirty="0">
              <a:latin typeface="Times New Roman" panose="02020603050405020304" pitchFamily="18" charset="0"/>
              <a:cs typeface="Times New Roman" panose="02020603050405020304" pitchFamily="18" charset="0"/>
            </a:endParaRPr>
          </a:p>
          <a:p>
            <a:pPr lvl="0" algn="just"/>
            <a:endParaRPr lang="en-US" sz="2500" dirty="0">
              <a:latin typeface="Times New Roman" panose="02020603050405020304" pitchFamily="18" charset="0"/>
              <a:cs typeface="Times New Roman" panose="02020603050405020304" pitchFamily="18" charset="0"/>
            </a:endParaRPr>
          </a:p>
          <a:p>
            <a:pPr lvl="0" algn="just"/>
            <a:endParaRPr lang="en-US" sz="2500" dirty="0">
              <a:latin typeface="Times New Roman" panose="02020603050405020304" pitchFamily="18" charset="0"/>
              <a:cs typeface="Times New Roman" panose="02020603050405020304" pitchFamily="18" charset="0"/>
            </a:endParaRPr>
          </a:p>
          <a:p>
            <a:pPr algn="just"/>
            <a:endParaRPr lang="en-MY" sz="2800" dirty="0">
              <a:solidFill>
                <a:prstClr val="black"/>
              </a:solidFill>
              <a:latin typeface="Times New Roman" panose="02020603050405020304" pitchFamily="18" charset="0"/>
              <a:cs typeface="Times New Roman" panose="02020603050405020304" pitchFamily="18" charset="0"/>
            </a:endParaRPr>
          </a:p>
          <a:p>
            <a:pPr lvl="0" algn="just"/>
            <a:endParaRPr lang="en-US" sz="2500" dirty="0">
              <a:latin typeface="Times New Roman" panose="02020603050405020304" pitchFamily="18" charset="0"/>
              <a:cs typeface="Times New Roman" panose="02020603050405020304" pitchFamily="18" charset="0"/>
            </a:endParaRPr>
          </a:p>
        </p:txBody>
      </p:sp>
      <p:sp>
        <p:nvSpPr>
          <p:cNvPr id="35" name="Rectangle 45">
            <a:extLst>
              <a:ext uri="{FF2B5EF4-FFF2-40B4-BE49-F238E27FC236}">
                <a16:creationId xmlns:a16="http://schemas.microsoft.com/office/drawing/2014/main" id="{732D269E-EAED-46D8-B029-93EC1C182997}"/>
              </a:ext>
            </a:extLst>
          </p:cNvPr>
          <p:cNvSpPr/>
          <p:nvPr/>
        </p:nvSpPr>
        <p:spPr>
          <a:xfrm>
            <a:off x="12540346" y="6810420"/>
            <a:ext cx="6768407" cy="669759"/>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Construction and Testing</a:t>
            </a:r>
          </a:p>
        </p:txBody>
      </p:sp>
      <p:sp>
        <p:nvSpPr>
          <p:cNvPr id="38" name="Rounded Rectangle 99">
            <a:extLst>
              <a:ext uri="{FF2B5EF4-FFF2-40B4-BE49-F238E27FC236}">
                <a16:creationId xmlns:a16="http://schemas.microsoft.com/office/drawing/2014/main" id="{A73AA9CA-E542-4E1D-AC89-2F72ED7DF51F}"/>
              </a:ext>
            </a:extLst>
          </p:cNvPr>
          <p:cNvSpPr/>
          <p:nvPr/>
        </p:nvSpPr>
        <p:spPr>
          <a:xfrm>
            <a:off x="340457" y="27428386"/>
            <a:ext cx="20704942" cy="2514141"/>
          </a:xfrm>
          <a:prstGeom prst="roundRect">
            <a:avLst>
              <a:gd name="adj" fmla="val 2524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a:latin typeface="Times New Roman" panose="02020603050405020304" pitchFamily="18" charset="0"/>
                <a:cs typeface="Times New Roman" panose="02020603050405020304" pitchFamily="18" charset="0"/>
              </a:rPr>
              <a:t>The proposed Human Activity Recognition (HAR) system that can recognize human actions from webcam and video input achieved an accuracy of 51.53%, which is below the initial goal of 70%, but still showcases its potential for real-time applications. The system also processed most test videos successfully, meeting the resolution requirement and demonstrating its robustness. There are few limitations in the system, such as occlusion, multi-person scenarios, and overfitting, and future improvement can be made to improve its accuracy and generalizability.</a:t>
            </a:r>
          </a:p>
        </p:txBody>
      </p:sp>
      <p:sp>
        <p:nvSpPr>
          <p:cNvPr id="40" name="Rectangle 45">
            <a:extLst>
              <a:ext uri="{FF2B5EF4-FFF2-40B4-BE49-F238E27FC236}">
                <a16:creationId xmlns:a16="http://schemas.microsoft.com/office/drawing/2014/main" id="{76CEA224-011D-4C17-B040-B24A366DB603}"/>
              </a:ext>
            </a:extLst>
          </p:cNvPr>
          <p:cNvSpPr/>
          <p:nvPr/>
        </p:nvSpPr>
        <p:spPr>
          <a:xfrm>
            <a:off x="8183691" y="27443297"/>
            <a:ext cx="4719126" cy="568011"/>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Conclusion</a:t>
            </a:r>
          </a:p>
        </p:txBody>
      </p:sp>
      <p:sp>
        <p:nvSpPr>
          <p:cNvPr id="43" name="Rounded Rectangle 105">
            <a:extLst>
              <a:ext uri="{FF2B5EF4-FFF2-40B4-BE49-F238E27FC236}">
                <a16:creationId xmlns:a16="http://schemas.microsoft.com/office/drawing/2014/main" id="{4A11D9AC-7DFD-4812-96DC-D00341408C6B}"/>
              </a:ext>
            </a:extLst>
          </p:cNvPr>
          <p:cNvSpPr/>
          <p:nvPr/>
        </p:nvSpPr>
        <p:spPr>
          <a:xfrm>
            <a:off x="11336238" y="24035521"/>
            <a:ext cx="9413215" cy="3016978"/>
          </a:xfrm>
          <a:prstGeom prst="roundRect">
            <a:avLst>
              <a:gd name="adj" fmla="val 18379"/>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365760" algn="just" rtl="0">
              <a:spcBef>
                <a:spcPts val="0"/>
              </a:spcBef>
              <a:spcAft>
                <a:spcPts val="0"/>
              </a:spcAft>
            </a:pPr>
            <a:endParaRPr lang="en-US" sz="2000" dirty="0">
              <a:solidFill>
                <a:prstClr val="black"/>
              </a:solidFill>
              <a:latin typeface="Times New Roman" panose="02020603050405020304" pitchFamily="18" charset="0"/>
              <a:cs typeface="Times New Roman" panose="02020603050405020304" pitchFamily="18" charset="0"/>
            </a:endParaRPr>
          </a:p>
          <a:p>
            <a:pPr marL="365760" algn="just" rtl="0">
              <a:spcBef>
                <a:spcPts val="0"/>
              </a:spcBef>
              <a:spcAft>
                <a:spcPts val="0"/>
              </a:spcAft>
            </a:pPr>
            <a:endParaRPr lang="en-US" sz="2000" dirty="0">
              <a:solidFill>
                <a:prstClr val="black"/>
              </a:solidFill>
              <a:latin typeface="Times New Roman" panose="02020603050405020304" pitchFamily="18" charset="0"/>
              <a:cs typeface="Times New Roman" panose="02020603050405020304" pitchFamily="18" charset="0"/>
            </a:endParaRPr>
          </a:p>
          <a:p>
            <a:pPr marL="365760" algn="just" rtl="0">
              <a:spcBef>
                <a:spcPts val="0"/>
              </a:spcBef>
              <a:spcAft>
                <a:spcPts val="0"/>
              </a:spcAft>
            </a:pPr>
            <a:endParaRPr lang="en-US" sz="2000" dirty="0">
              <a:solidFill>
                <a:prstClr val="black"/>
              </a:solidFill>
              <a:latin typeface="Times New Roman" panose="02020603050405020304" pitchFamily="18" charset="0"/>
              <a:cs typeface="Times New Roman" panose="02020603050405020304" pitchFamily="18" charset="0"/>
            </a:endParaRPr>
          </a:p>
          <a:p>
            <a:pPr marL="365760" algn="just" rtl="0">
              <a:spcBef>
                <a:spcPts val="0"/>
              </a:spcBef>
              <a:spcAft>
                <a:spcPts val="0"/>
              </a:spcAft>
            </a:pPr>
            <a:endParaRPr lang="en-US" sz="2400" dirty="0">
              <a:solidFill>
                <a:prstClr val="black"/>
              </a:solidFill>
              <a:latin typeface="Times New Roman" panose="02020603050405020304" pitchFamily="18" charset="0"/>
              <a:cs typeface="Times New Roman" panose="02020603050405020304" pitchFamily="18" charset="0"/>
            </a:endParaRPr>
          </a:p>
          <a:p>
            <a:pPr marL="365760" algn="just" rtl="0">
              <a:spcBef>
                <a:spcPts val="0"/>
              </a:spcBef>
              <a:spcAft>
                <a:spcPts val="0"/>
              </a:spcAft>
            </a:pPr>
            <a:r>
              <a:rPr lang="en-US" sz="2400" dirty="0">
                <a:solidFill>
                  <a:prstClr val="black"/>
                </a:solidFill>
                <a:latin typeface="Times New Roman" panose="02020603050405020304" pitchFamily="18" charset="0"/>
                <a:cs typeface="Times New Roman" panose="02020603050405020304" pitchFamily="18" charset="0"/>
              </a:rPr>
              <a:t>Despite not reaching the 70% accuracy goal (51.53%), t</a:t>
            </a:r>
            <a:r>
              <a:rPr lang="en-US" sz="2400" b="0" i="0" u="none" strike="noStrike" dirty="0">
                <a:solidFill>
                  <a:srgbClr val="000000"/>
                </a:solidFill>
                <a:effectLst/>
                <a:latin typeface="Times New Roman" panose="02020603050405020304" pitchFamily="18" charset="0"/>
              </a:rPr>
              <a:t>he research extends the frontiers of HAR capabilities by tackling the issues connected with the video data quality, algorithm selection, and real-time processing. This not only improves the accuracy and efficacy of existing HAR systems, but also prepares the way for future advancements and applications in a variety of fields.</a:t>
            </a:r>
            <a:endParaRPr lang="en-US" sz="2400" b="0" dirty="0">
              <a:effectLst/>
            </a:endParaRPr>
          </a:p>
          <a:p>
            <a:br>
              <a:rPr lang="en-US" sz="2800" dirty="0"/>
            </a:br>
            <a:endParaRPr lang="en-US" sz="2800" dirty="0">
              <a:latin typeface="Times New Roman" panose="02020603050405020304" pitchFamily="18" charset="0"/>
              <a:cs typeface="Times New Roman" panose="02020603050405020304" pitchFamily="18" charset="0"/>
            </a:endParaRPr>
          </a:p>
        </p:txBody>
      </p:sp>
      <p:sp>
        <p:nvSpPr>
          <p:cNvPr id="44" name="Rectangle 45">
            <a:extLst>
              <a:ext uri="{FF2B5EF4-FFF2-40B4-BE49-F238E27FC236}">
                <a16:creationId xmlns:a16="http://schemas.microsoft.com/office/drawing/2014/main" id="{949CD7AD-B889-43E8-A6DF-BF2E82F93177}"/>
              </a:ext>
            </a:extLst>
          </p:cNvPr>
          <p:cNvSpPr/>
          <p:nvPr/>
        </p:nvSpPr>
        <p:spPr>
          <a:xfrm>
            <a:off x="13644669" y="24035521"/>
            <a:ext cx="5078020" cy="626648"/>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Contribution</a:t>
            </a:r>
          </a:p>
        </p:txBody>
      </p:sp>
      <p:sp>
        <p:nvSpPr>
          <p:cNvPr id="46" name="Rounded Rectangle 92">
            <a:extLst>
              <a:ext uri="{FF2B5EF4-FFF2-40B4-BE49-F238E27FC236}">
                <a16:creationId xmlns:a16="http://schemas.microsoft.com/office/drawing/2014/main" id="{37F320E0-F1AA-4502-9EB4-42E1196815D4}"/>
              </a:ext>
            </a:extLst>
          </p:cNvPr>
          <p:cNvSpPr/>
          <p:nvPr/>
        </p:nvSpPr>
        <p:spPr>
          <a:xfrm>
            <a:off x="300622" y="4171988"/>
            <a:ext cx="20727998" cy="2323817"/>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MY" sz="2500" dirty="0">
              <a:latin typeface="Times New Roman" panose="02020603050405020304" pitchFamily="18" charset="0"/>
              <a:cs typeface="Times New Roman" panose="02020603050405020304" pitchFamily="18" charset="0"/>
            </a:endParaRPr>
          </a:p>
          <a:p>
            <a:pPr lvl="0" algn="just"/>
            <a:r>
              <a:rPr lang="en-US" sz="2809" dirty="0">
                <a:solidFill>
                  <a:prstClr val="black"/>
                </a:solidFill>
                <a:latin typeface="Times New Roman" panose="02020603050405020304" pitchFamily="18" charset="0"/>
                <a:cs typeface="Times New Roman" panose="02020603050405020304" pitchFamily="18" charset="0"/>
              </a:rPr>
              <a:t>The research aims to develop a real-time system for recognizing human activities from videos. It uses the UCF50 dataset and employs </a:t>
            </a:r>
            <a:r>
              <a:rPr lang="en-US" sz="2809" dirty="0" err="1">
                <a:solidFill>
                  <a:prstClr val="black"/>
                </a:solidFill>
                <a:latin typeface="Times New Roman" panose="02020603050405020304" pitchFamily="18" charset="0"/>
                <a:cs typeface="Times New Roman" panose="02020603050405020304" pitchFamily="18" charset="0"/>
              </a:rPr>
              <a:t>MediaPipe</a:t>
            </a:r>
            <a:r>
              <a:rPr lang="en-US" sz="2809" dirty="0">
                <a:solidFill>
                  <a:prstClr val="black"/>
                </a:solidFill>
                <a:latin typeface="Times New Roman" panose="02020603050405020304" pitchFamily="18" charset="0"/>
                <a:cs typeface="Times New Roman" panose="02020603050405020304" pitchFamily="18" charset="0"/>
              </a:rPr>
              <a:t> and LSTM for pose extraction and deep learning. The system can be used with uploaded videos or real-time camera feeds. Potential applications include security, healthcare, and human-computer interaction.</a:t>
            </a:r>
            <a:endParaRPr lang="en-GB" sz="2809" dirty="0">
              <a:solidFill>
                <a:prstClr val="black"/>
              </a:solidFill>
              <a:latin typeface="Times New Roman" panose="02020603050405020304" pitchFamily="18" charset="0"/>
              <a:cs typeface="Times New Roman" panose="02020603050405020304" pitchFamily="18" charset="0"/>
            </a:endParaRPr>
          </a:p>
        </p:txBody>
      </p:sp>
      <p:sp>
        <p:nvSpPr>
          <p:cNvPr id="47" name="Rectangle 45">
            <a:extLst>
              <a:ext uri="{FF2B5EF4-FFF2-40B4-BE49-F238E27FC236}">
                <a16:creationId xmlns:a16="http://schemas.microsoft.com/office/drawing/2014/main" id="{F0A059E9-EADC-4F4D-9143-6C93CCA91B02}"/>
              </a:ext>
            </a:extLst>
          </p:cNvPr>
          <p:cNvSpPr/>
          <p:nvPr/>
        </p:nvSpPr>
        <p:spPr>
          <a:xfrm>
            <a:off x="8429204" y="4189753"/>
            <a:ext cx="4861108" cy="548510"/>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15" b="1" dirty="0">
                <a:solidFill>
                  <a:schemeClr val="accent3">
                    <a:lumMod val="20000"/>
                    <a:lumOff val="80000"/>
                  </a:schemeClr>
                </a:solidFill>
              </a:rPr>
              <a:t>Abstract</a:t>
            </a:r>
          </a:p>
        </p:txBody>
      </p:sp>
      <p:graphicFrame>
        <p:nvGraphicFramePr>
          <p:cNvPr id="2" name="Table 1">
            <a:extLst>
              <a:ext uri="{FF2B5EF4-FFF2-40B4-BE49-F238E27FC236}">
                <a16:creationId xmlns:a16="http://schemas.microsoft.com/office/drawing/2014/main" id="{446736DC-0D65-4C6A-9C15-55BFCBCAB47C}"/>
              </a:ext>
            </a:extLst>
          </p:cNvPr>
          <p:cNvGraphicFramePr>
            <a:graphicFrameLocks noGrp="1"/>
          </p:cNvGraphicFramePr>
          <p:nvPr>
            <p:extLst>
              <p:ext uri="{D42A27DB-BD31-4B8C-83A1-F6EECF244321}">
                <p14:modId xmlns:p14="http://schemas.microsoft.com/office/powerpoint/2010/main" val="2660049041"/>
              </p:ext>
            </p:extLst>
          </p:nvPr>
        </p:nvGraphicFramePr>
        <p:xfrm>
          <a:off x="13041782" y="9760834"/>
          <a:ext cx="6432785" cy="4035636"/>
        </p:xfrm>
        <a:graphic>
          <a:graphicData uri="http://schemas.openxmlformats.org/drawingml/2006/table">
            <a:tbl>
              <a:tblPr firstRow="1" bandRow="1">
                <a:tableStyleId>{6E25E649-3F16-4E02-A733-19D2CDBF48F0}</a:tableStyleId>
              </a:tblPr>
              <a:tblGrid>
                <a:gridCol w="533753">
                  <a:extLst>
                    <a:ext uri="{9D8B030D-6E8A-4147-A177-3AD203B41FA5}">
                      <a16:colId xmlns:a16="http://schemas.microsoft.com/office/drawing/2014/main" val="338279035"/>
                    </a:ext>
                  </a:extLst>
                </a:gridCol>
                <a:gridCol w="2680698">
                  <a:extLst>
                    <a:ext uri="{9D8B030D-6E8A-4147-A177-3AD203B41FA5}">
                      <a16:colId xmlns:a16="http://schemas.microsoft.com/office/drawing/2014/main" val="4091198301"/>
                    </a:ext>
                  </a:extLst>
                </a:gridCol>
                <a:gridCol w="1609167">
                  <a:extLst>
                    <a:ext uri="{9D8B030D-6E8A-4147-A177-3AD203B41FA5}">
                      <a16:colId xmlns:a16="http://schemas.microsoft.com/office/drawing/2014/main" val="3980782467"/>
                    </a:ext>
                  </a:extLst>
                </a:gridCol>
                <a:gridCol w="1609167">
                  <a:extLst>
                    <a:ext uri="{9D8B030D-6E8A-4147-A177-3AD203B41FA5}">
                      <a16:colId xmlns:a16="http://schemas.microsoft.com/office/drawing/2014/main" val="3491788706"/>
                    </a:ext>
                  </a:extLst>
                </a:gridCol>
              </a:tblGrid>
              <a:tr h="366876">
                <a:tc>
                  <a:txBody>
                    <a:bodyPr/>
                    <a:lstStyle/>
                    <a:p>
                      <a:pPr algn="ctr"/>
                      <a:r>
                        <a:rPr lang="en-US" sz="2400" b="1" dirty="0">
                          <a:effectLst/>
                          <a:latin typeface="Times New Roman" panose="02020603050405020304" pitchFamily="18" charset="0"/>
                        </a:rPr>
                        <a:t>ID</a:t>
                      </a:r>
                      <a:endParaRPr lang="en-MY" sz="2400" b="1" dirty="0">
                        <a:effectLst/>
                        <a:latin typeface="Times New Roman" panose="02020603050405020304" pitchFamily="18" charset="0"/>
                      </a:endParaRPr>
                    </a:p>
                  </a:txBody>
                  <a:tcPr marL="67903" marR="67903" marT="0" marB="0" anchor="b">
                    <a:solidFill>
                      <a:srgbClr val="A50021"/>
                    </a:solidFill>
                  </a:tcPr>
                </a:tc>
                <a:tc>
                  <a:txBody>
                    <a:bodyPr/>
                    <a:lstStyle/>
                    <a:p>
                      <a:pPr marL="0" marR="0" algn="ctr">
                        <a:spcBef>
                          <a:spcPts val="0"/>
                        </a:spcBef>
                        <a:spcAft>
                          <a:spcPts val="0"/>
                        </a:spcAft>
                      </a:pPr>
                      <a:r>
                        <a:rPr lang="en-GB" sz="2400" dirty="0">
                          <a:effectLst/>
                        </a:rPr>
                        <a:t>Activity</a:t>
                      </a:r>
                      <a:endParaRPr lang="en-MY" sz="2400" b="1" dirty="0">
                        <a:effectLst/>
                        <a:latin typeface="Times New Roman" panose="02020603050405020304" pitchFamily="18" charset="0"/>
                        <a:ea typeface="SimSun" panose="02010600030101010101" pitchFamily="2" charset="-122"/>
                      </a:endParaRPr>
                    </a:p>
                  </a:txBody>
                  <a:tcPr marL="67903" marR="67903" marT="0" marB="0" anchor="b">
                    <a:solidFill>
                      <a:srgbClr val="A50021"/>
                    </a:solidFill>
                  </a:tcPr>
                </a:tc>
                <a:tc>
                  <a:txBody>
                    <a:bodyPr/>
                    <a:lstStyle/>
                    <a:p>
                      <a:pPr marL="0" marR="0" algn="ctr">
                        <a:spcBef>
                          <a:spcPts val="0"/>
                        </a:spcBef>
                        <a:spcAft>
                          <a:spcPts val="0"/>
                        </a:spcAft>
                      </a:pPr>
                      <a:r>
                        <a:rPr lang="en-GB" sz="2400" dirty="0">
                          <a:effectLst/>
                        </a:rPr>
                        <a:t>Method</a:t>
                      </a:r>
                      <a:endParaRPr lang="en-MY" sz="2400" b="1" dirty="0">
                        <a:effectLst/>
                        <a:latin typeface="Times New Roman" panose="02020603050405020304" pitchFamily="18" charset="0"/>
                        <a:ea typeface="SimSun" panose="02010600030101010101" pitchFamily="2" charset="-122"/>
                      </a:endParaRPr>
                    </a:p>
                  </a:txBody>
                  <a:tcPr marL="67903" marR="67903" marT="0" marB="0" anchor="b">
                    <a:solidFill>
                      <a:srgbClr val="A50021"/>
                    </a:solidFill>
                  </a:tcPr>
                </a:tc>
                <a:tc>
                  <a:txBody>
                    <a:bodyPr/>
                    <a:lstStyle/>
                    <a:p>
                      <a:pPr marL="0" marR="0" algn="ctr">
                        <a:spcBef>
                          <a:spcPts val="0"/>
                        </a:spcBef>
                        <a:spcAft>
                          <a:spcPts val="0"/>
                        </a:spcAft>
                      </a:pPr>
                      <a:r>
                        <a:rPr lang="en-GB" sz="2400" dirty="0">
                          <a:effectLst/>
                        </a:rPr>
                        <a:t>Result</a:t>
                      </a:r>
                      <a:endParaRPr lang="en-MY" sz="2400" b="1" dirty="0">
                        <a:effectLst/>
                        <a:latin typeface="Times New Roman" panose="02020603050405020304" pitchFamily="18" charset="0"/>
                        <a:ea typeface="SimSun" panose="02010600030101010101" pitchFamily="2" charset="-122"/>
                      </a:endParaRPr>
                    </a:p>
                  </a:txBody>
                  <a:tcPr marL="67903" marR="67903" marT="0" marB="0" anchor="b">
                    <a:solidFill>
                      <a:srgbClr val="A50021"/>
                    </a:solidFill>
                  </a:tcPr>
                </a:tc>
                <a:extLst>
                  <a:ext uri="{0D108BD9-81ED-4DB2-BD59-A6C34878D82A}">
                    <a16:rowId xmlns:a16="http://schemas.microsoft.com/office/drawing/2014/main" val="3765192110"/>
                  </a:ext>
                </a:extLst>
              </a:tr>
              <a:tr h="366876">
                <a:tc>
                  <a:txBody>
                    <a:bodyPr/>
                    <a:lstStyle/>
                    <a:p>
                      <a:pPr marL="0" marR="0">
                        <a:spcBef>
                          <a:spcPts val="0"/>
                        </a:spcBef>
                        <a:spcAft>
                          <a:spcPts val="0"/>
                        </a:spcAft>
                      </a:pPr>
                      <a:r>
                        <a:rPr lang="en-GB" sz="2400" dirty="0">
                          <a:effectLst/>
                        </a:rPr>
                        <a:t>1</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Push Ups</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Real Time</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Pass</a:t>
                      </a:r>
                      <a:endParaRPr lang="en-MY" sz="2400" dirty="0">
                        <a:effectLst/>
                        <a:latin typeface="Times New Roman" panose="02020603050405020304" pitchFamily="18" charset="0"/>
                        <a:ea typeface="SimSun" panose="02010600030101010101" pitchFamily="2" charset="-122"/>
                      </a:endParaRPr>
                    </a:p>
                  </a:txBody>
                  <a:tcPr marL="67903" marR="67903" marT="0" marB="0" anchor="b"/>
                </a:tc>
                <a:extLst>
                  <a:ext uri="{0D108BD9-81ED-4DB2-BD59-A6C34878D82A}">
                    <a16:rowId xmlns:a16="http://schemas.microsoft.com/office/drawing/2014/main" val="1790997244"/>
                  </a:ext>
                </a:extLst>
              </a:tr>
              <a:tr h="366876">
                <a:tc>
                  <a:txBody>
                    <a:bodyPr/>
                    <a:lstStyle/>
                    <a:p>
                      <a:pPr marL="0" marR="0">
                        <a:spcBef>
                          <a:spcPts val="0"/>
                        </a:spcBef>
                        <a:spcAft>
                          <a:spcPts val="0"/>
                        </a:spcAft>
                      </a:pPr>
                      <a:r>
                        <a:rPr lang="en-GB" sz="2400" dirty="0">
                          <a:effectLst/>
                        </a:rPr>
                        <a:t>2</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Lunges</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Real Time</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Pass</a:t>
                      </a:r>
                      <a:endParaRPr lang="en-MY" sz="2400" dirty="0">
                        <a:effectLst/>
                        <a:latin typeface="Times New Roman" panose="02020603050405020304" pitchFamily="18" charset="0"/>
                        <a:ea typeface="SimSun" panose="02010600030101010101" pitchFamily="2" charset="-122"/>
                      </a:endParaRPr>
                    </a:p>
                  </a:txBody>
                  <a:tcPr marL="67903" marR="67903" marT="0" marB="0" anchor="b"/>
                </a:tc>
                <a:extLst>
                  <a:ext uri="{0D108BD9-81ED-4DB2-BD59-A6C34878D82A}">
                    <a16:rowId xmlns:a16="http://schemas.microsoft.com/office/drawing/2014/main" val="100672635"/>
                  </a:ext>
                </a:extLst>
              </a:tr>
              <a:tr h="366876">
                <a:tc>
                  <a:txBody>
                    <a:bodyPr/>
                    <a:lstStyle/>
                    <a:p>
                      <a:pPr marL="0" marR="0">
                        <a:spcBef>
                          <a:spcPts val="0"/>
                        </a:spcBef>
                        <a:spcAft>
                          <a:spcPts val="0"/>
                        </a:spcAft>
                      </a:pPr>
                      <a:r>
                        <a:rPr lang="en-GB" sz="2400" dirty="0">
                          <a:effectLst/>
                        </a:rPr>
                        <a:t>3</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Jumping Jack</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Real Time</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Pass</a:t>
                      </a:r>
                      <a:endParaRPr lang="en-MY" sz="2400" dirty="0">
                        <a:effectLst/>
                        <a:latin typeface="Times New Roman" panose="02020603050405020304" pitchFamily="18" charset="0"/>
                        <a:ea typeface="SimSun" panose="02010600030101010101" pitchFamily="2" charset="-122"/>
                      </a:endParaRPr>
                    </a:p>
                  </a:txBody>
                  <a:tcPr marL="67903" marR="67903" marT="0" marB="0" anchor="b"/>
                </a:tc>
                <a:extLst>
                  <a:ext uri="{0D108BD9-81ED-4DB2-BD59-A6C34878D82A}">
                    <a16:rowId xmlns:a16="http://schemas.microsoft.com/office/drawing/2014/main" val="787593673"/>
                  </a:ext>
                </a:extLst>
              </a:tr>
              <a:tr h="366876">
                <a:tc>
                  <a:txBody>
                    <a:bodyPr/>
                    <a:lstStyle/>
                    <a:p>
                      <a:pPr marL="0" marR="0">
                        <a:spcBef>
                          <a:spcPts val="0"/>
                        </a:spcBef>
                        <a:spcAft>
                          <a:spcPts val="0"/>
                        </a:spcAft>
                      </a:pPr>
                      <a:r>
                        <a:rPr lang="en-GB" sz="2400" dirty="0">
                          <a:effectLst/>
                          <a:latin typeface="+mn-lt"/>
                          <a:ea typeface="SimSun" panose="02010600030101010101" pitchFamily="2" charset="-122"/>
                        </a:rPr>
                        <a:t>4</a:t>
                      </a:r>
                      <a:endParaRPr lang="en-MY" sz="2400" dirty="0">
                        <a:effectLst/>
                        <a:latin typeface="+mn-lt"/>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Breast and Stroke</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Video</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Fail</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extLst>
                  <a:ext uri="{0D108BD9-81ED-4DB2-BD59-A6C34878D82A}">
                    <a16:rowId xmlns:a16="http://schemas.microsoft.com/office/drawing/2014/main" val="4037104045"/>
                  </a:ext>
                </a:extLst>
              </a:tr>
              <a:tr h="366876">
                <a:tc>
                  <a:txBody>
                    <a:bodyPr/>
                    <a:lstStyle/>
                    <a:p>
                      <a:pPr marL="0" marR="0">
                        <a:spcBef>
                          <a:spcPts val="0"/>
                        </a:spcBef>
                        <a:spcAft>
                          <a:spcPts val="0"/>
                        </a:spcAft>
                      </a:pPr>
                      <a:r>
                        <a:rPr lang="en-US" sz="2400" dirty="0">
                          <a:effectLst/>
                          <a:latin typeface="+mn-lt"/>
                          <a:ea typeface="SimSun" panose="02010600030101010101" pitchFamily="2" charset="-122"/>
                        </a:rPr>
                        <a:t>5</a:t>
                      </a:r>
                      <a:endParaRPr lang="en-MY" sz="2400" dirty="0">
                        <a:effectLst/>
                        <a:latin typeface="+mn-lt"/>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Playing Piano</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Video</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Pass</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extLst>
                  <a:ext uri="{0D108BD9-81ED-4DB2-BD59-A6C34878D82A}">
                    <a16:rowId xmlns:a16="http://schemas.microsoft.com/office/drawing/2014/main" val="811229856"/>
                  </a:ext>
                </a:extLst>
              </a:tr>
              <a:tr h="366876">
                <a:tc>
                  <a:txBody>
                    <a:bodyPr/>
                    <a:lstStyle/>
                    <a:p>
                      <a:pPr marL="0" marR="0">
                        <a:spcBef>
                          <a:spcPts val="0"/>
                        </a:spcBef>
                        <a:spcAft>
                          <a:spcPts val="0"/>
                        </a:spcAft>
                      </a:pPr>
                      <a:r>
                        <a:rPr lang="en-US" sz="2400" dirty="0">
                          <a:effectLst/>
                          <a:latin typeface="+mn-lt"/>
                          <a:ea typeface="SimSun" panose="02010600030101010101" pitchFamily="2" charset="-122"/>
                        </a:rPr>
                        <a:t>6</a:t>
                      </a:r>
                      <a:endParaRPr lang="en-MY" sz="2400" dirty="0">
                        <a:effectLst/>
                        <a:latin typeface="+mn-lt"/>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Taichi</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lvl="0" indent="0" algn="r" defTabSz="1122812"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Video</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Pass</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extLst>
                  <a:ext uri="{0D108BD9-81ED-4DB2-BD59-A6C34878D82A}">
                    <a16:rowId xmlns:a16="http://schemas.microsoft.com/office/drawing/2014/main" val="1580870702"/>
                  </a:ext>
                </a:extLst>
              </a:tr>
              <a:tr h="366876">
                <a:tc>
                  <a:txBody>
                    <a:bodyPr/>
                    <a:lstStyle/>
                    <a:p>
                      <a:pPr marL="0" marR="0">
                        <a:spcBef>
                          <a:spcPts val="0"/>
                        </a:spcBef>
                        <a:spcAft>
                          <a:spcPts val="0"/>
                        </a:spcAft>
                      </a:pPr>
                      <a:r>
                        <a:rPr lang="en-US" sz="2400" dirty="0">
                          <a:effectLst/>
                          <a:latin typeface="+mn-lt"/>
                          <a:ea typeface="SimSun" panose="02010600030101010101" pitchFamily="2" charset="-122"/>
                        </a:rPr>
                        <a:t>7</a:t>
                      </a:r>
                      <a:endParaRPr lang="en-MY" sz="2400" dirty="0">
                        <a:effectLst/>
                        <a:latin typeface="+mn-lt"/>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Clean and Jerk</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lvl="0" indent="0" algn="r" defTabSz="1122812"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Video</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Pass</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extLst>
                  <a:ext uri="{0D108BD9-81ED-4DB2-BD59-A6C34878D82A}">
                    <a16:rowId xmlns:a16="http://schemas.microsoft.com/office/drawing/2014/main" val="1719536604"/>
                  </a:ext>
                </a:extLst>
              </a:tr>
              <a:tr h="366876">
                <a:tc>
                  <a:txBody>
                    <a:bodyPr/>
                    <a:lstStyle/>
                    <a:p>
                      <a:pPr marL="0" marR="0">
                        <a:spcBef>
                          <a:spcPts val="0"/>
                        </a:spcBef>
                        <a:spcAft>
                          <a:spcPts val="0"/>
                        </a:spcAft>
                      </a:pPr>
                      <a:r>
                        <a:rPr lang="en-US" sz="2400" dirty="0">
                          <a:effectLst/>
                          <a:latin typeface="+mn-lt"/>
                          <a:ea typeface="SimSun" panose="02010600030101010101" pitchFamily="2" charset="-122"/>
                        </a:rPr>
                        <a:t>8</a:t>
                      </a:r>
                      <a:endParaRPr lang="en-MY" sz="2400" dirty="0">
                        <a:effectLst/>
                        <a:latin typeface="+mn-lt"/>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Golf Swing</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lvl="0" indent="0" algn="r" defTabSz="1122812"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Video</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Pass</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extLst>
                  <a:ext uri="{0D108BD9-81ED-4DB2-BD59-A6C34878D82A}">
                    <a16:rowId xmlns:a16="http://schemas.microsoft.com/office/drawing/2014/main" val="867336867"/>
                  </a:ext>
                </a:extLst>
              </a:tr>
              <a:tr h="366876">
                <a:tc>
                  <a:txBody>
                    <a:bodyPr/>
                    <a:lstStyle/>
                    <a:p>
                      <a:pPr marL="0" marR="0">
                        <a:spcBef>
                          <a:spcPts val="0"/>
                        </a:spcBef>
                        <a:spcAft>
                          <a:spcPts val="0"/>
                        </a:spcAft>
                      </a:pPr>
                      <a:r>
                        <a:rPr lang="en-US" sz="2400" dirty="0">
                          <a:effectLst/>
                          <a:latin typeface="+mn-lt"/>
                          <a:ea typeface="SimSun" panose="02010600030101010101" pitchFamily="2" charset="-122"/>
                        </a:rPr>
                        <a:t>9</a:t>
                      </a:r>
                      <a:endParaRPr lang="en-MY" sz="2400" dirty="0">
                        <a:effectLst/>
                        <a:latin typeface="+mn-lt"/>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Fencing</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lvl="0" indent="0" algn="r" defTabSz="1122812"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Video</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rPr>
                        <a:t>Pass</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extLst>
                  <a:ext uri="{0D108BD9-81ED-4DB2-BD59-A6C34878D82A}">
                    <a16:rowId xmlns:a16="http://schemas.microsoft.com/office/drawing/2014/main" val="986284721"/>
                  </a:ext>
                </a:extLst>
              </a:tr>
              <a:tr h="366876">
                <a:tc>
                  <a:txBody>
                    <a:bodyPr/>
                    <a:lstStyle/>
                    <a:p>
                      <a:pPr marL="0" marR="0">
                        <a:spcBef>
                          <a:spcPts val="0"/>
                        </a:spcBef>
                        <a:spcAft>
                          <a:spcPts val="0"/>
                        </a:spcAft>
                      </a:pPr>
                      <a:r>
                        <a:rPr lang="en-US" sz="2400" dirty="0">
                          <a:effectLst/>
                          <a:latin typeface="+mn-lt"/>
                          <a:ea typeface="SimSun" panose="02010600030101010101" pitchFamily="2" charset="-122"/>
                        </a:rPr>
                        <a:t>10</a:t>
                      </a:r>
                      <a:endParaRPr lang="en-MY" sz="2400" dirty="0">
                        <a:effectLst/>
                        <a:latin typeface="+mn-lt"/>
                        <a:ea typeface="SimSun" panose="02010600030101010101" pitchFamily="2" charset="-122"/>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Basketball</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lvl="0" indent="0" algn="r" defTabSz="1122812"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Video</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tc>
                  <a:txBody>
                    <a:bodyPr/>
                    <a:lstStyle/>
                    <a:p>
                      <a:pPr marL="0" marR="0" algn="r">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Fail</a:t>
                      </a:r>
                      <a:endParaRPr lang="en-MY"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7903" marR="67903" marT="0" marB="0" anchor="b"/>
                </a:tc>
                <a:extLst>
                  <a:ext uri="{0D108BD9-81ED-4DB2-BD59-A6C34878D82A}">
                    <a16:rowId xmlns:a16="http://schemas.microsoft.com/office/drawing/2014/main" val="1316130195"/>
                  </a:ext>
                </a:extLst>
              </a:tr>
            </a:tbl>
          </a:graphicData>
        </a:graphic>
      </p:graphicFrame>
      <p:pic>
        <p:nvPicPr>
          <p:cNvPr id="5" name="Picture 4">
            <a:extLst>
              <a:ext uri="{FF2B5EF4-FFF2-40B4-BE49-F238E27FC236}">
                <a16:creationId xmlns:a16="http://schemas.microsoft.com/office/drawing/2014/main" id="{F18437CA-B0A8-E015-1C3A-17DE05947CA4}"/>
              </a:ext>
            </a:extLst>
          </p:cNvPr>
          <p:cNvPicPr>
            <a:picLocks noChangeAspect="1"/>
          </p:cNvPicPr>
          <p:nvPr/>
        </p:nvPicPr>
        <p:blipFill>
          <a:blip r:embed="rId3"/>
          <a:stretch>
            <a:fillRect/>
          </a:stretch>
        </p:blipFill>
        <p:spPr>
          <a:xfrm>
            <a:off x="246321" y="624063"/>
            <a:ext cx="7860840" cy="2287075"/>
          </a:xfrm>
          <a:prstGeom prst="rect">
            <a:avLst/>
          </a:prstGeom>
        </p:spPr>
      </p:pic>
      <p:pic>
        <p:nvPicPr>
          <p:cNvPr id="1028" name="Picture 4">
            <a:extLst>
              <a:ext uri="{FF2B5EF4-FFF2-40B4-BE49-F238E27FC236}">
                <a16:creationId xmlns:a16="http://schemas.microsoft.com/office/drawing/2014/main" id="{5ADBD0F3-518C-24AA-2D61-9473DB0E2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0420" y="14603753"/>
            <a:ext cx="5544852" cy="44127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640898F-7374-6DF9-ECDC-44860804FA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7274" y="19823814"/>
            <a:ext cx="6457893" cy="376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0048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833</TotalTime>
  <Words>684</Words>
  <Application>Microsoft Office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Times New Roman</vt:lpstr>
      <vt:lpstr>Gallery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richieyyp richieyyp</dc:creator>
  <cp:lastModifiedBy>KOH JIAN YONG</cp:lastModifiedBy>
  <cp:revision>66</cp:revision>
  <dcterms:created xsi:type="dcterms:W3CDTF">2017-11-11T15:21:15Z</dcterms:created>
  <dcterms:modified xsi:type="dcterms:W3CDTF">2023-12-23T05:43:35Z</dcterms:modified>
</cp:coreProperties>
</file>