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5B3139D8-2214-4FB2-A708-91E18807B1B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35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175252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71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72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219489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01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8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08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91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319950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83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141856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72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1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12512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3139D8-2214-4FB2-A708-91E18807B1B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55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C42B67-F202-4E34-9870-F69A614CE306}" type="datetimeFigureOut">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255741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C42B67-F202-4E34-9870-F69A614CE306}" type="datetimeFigureOut">
              <a:rPr lang="zh-CN" altLang="en-US" smtClean="0"/>
              <a:t>2019/12/16</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3139D8-2214-4FB2-A708-91E18807B1B7}" type="slidenum">
              <a:rPr lang="zh-CN" altLang="en-US" smtClean="0"/>
              <a:t>‹#›</a:t>
            </a:fld>
            <a:endParaRPr lang="zh-CN" altLang="en-US"/>
          </a:p>
        </p:txBody>
      </p:sp>
    </p:spTree>
    <p:extLst>
      <p:ext uri="{BB962C8B-B14F-4D97-AF65-F5344CB8AC3E}">
        <p14:creationId xmlns:p14="http://schemas.microsoft.com/office/powerpoint/2010/main" val="3855861476"/>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48981-EFD7-4EA0-8CB3-5FC9B3B909EE}"/>
              </a:ext>
            </a:extLst>
          </p:cNvPr>
          <p:cNvSpPr>
            <a:spLocks noGrp="1"/>
          </p:cNvSpPr>
          <p:nvPr>
            <p:ph type="ctrTitle"/>
          </p:nvPr>
        </p:nvSpPr>
        <p:spPr>
          <a:xfrm>
            <a:off x="1651000" y="1925006"/>
            <a:ext cx="8890000" cy="1275397"/>
          </a:xfrm>
        </p:spPr>
        <p:txBody>
          <a:bodyPr numCol="1">
            <a:normAutofit fontScale="90000"/>
          </a:bodyPr>
          <a:lstStyle/>
          <a:p>
            <a:r>
              <a:rPr lang="en-US" altLang="zh-CN" dirty="0"/>
              <a:t>FYP Interim Presentation</a:t>
            </a:r>
            <a:br>
              <a:rPr lang="en-US" altLang="zh-CN" dirty="0"/>
            </a:br>
            <a:r>
              <a:rPr lang="en-IE" altLang="zh-CN" dirty="0"/>
              <a:t>Space Checker</a:t>
            </a:r>
            <a:endParaRPr lang="zh-CN" altLang="en-US" dirty="0"/>
          </a:p>
        </p:txBody>
      </p:sp>
      <p:sp>
        <p:nvSpPr>
          <p:cNvPr id="3" name="副标题 2">
            <a:extLst>
              <a:ext uri="{FF2B5EF4-FFF2-40B4-BE49-F238E27FC236}">
                <a16:creationId xmlns:a16="http://schemas.microsoft.com/office/drawing/2014/main" id="{2CFFB111-33B9-49FA-A1CF-C74EA946B4F1}"/>
              </a:ext>
            </a:extLst>
          </p:cNvPr>
          <p:cNvSpPr>
            <a:spLocks noGrp="1"/>
          </p:cNvSpPr>
          <p:nvPr>
            <p:ph type="subTitle" idx="1"/>
          </p:nvPr>
        </p:nvSpPr>
        <p:spPr/>
        <p:txBody>
          <a:bodyPr>
            <a:normAutofit lnSpcReduction="10000"/>
          </a:bodyPr>
          <a:lstStyle/>
          <a:p>
            <a:r>
              <a:rPr lang="en-IE" altLang="zh-CN" dirty="0" err="1"/>
              <a:t>Jianyu</a:t>
            </a:r>
            <a:r>
              <a:rPr lang="en-IE" altLang="zh-CN" dirty="0"/>
              <a:t> He</a:t>
            </a:r>
          </a:p>
          <a:p>
            <a:r>
              <a:rPr lang="en-IE" altLang="zh-CN" dirty="0"/>
              <a:t>D17124591</a:t>
            </a:r>
          </a:p>
          <a:p>
            <a:r>
              <a:rPr lang="en-IE" altLang="zh-CN" dirty="0"/>
              <a:t>DT228</a:t>
            </a:r>
            <a:endParaRPr lang="zh-CN" altLang="en-US" dirty="0"/>
          </a:p>
        </p:txBody>
      </p:sp>
    </p:spTree>
    <p:extLst>
      <p:ext uri="{BB962C8B-B14F-4D97-AF65-F5344CB8AC3E}">
        <p14:creationId xmlns:p14="http://schemas.microsoft.com/office/powerpoint/2010/main" val="183864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1D18C-AF39-450F-B658-8DDAF17FF820}"/>
              </a:ext>
            </a:extLst>
          </p:cNvPr>
          <p:cNvSpPr>
            <a:spLocks noGrp="1"/>
          </p:cNvSpPr>
          <p:nvPr>
            <p:ph type="title"/>
          </p:nvPr>
        </p:nvSpPr>
        <p:spPr/>
        <p:txBody>
          <a:bodyPr/>
          <a:lstStyle/>
          <a:p>
            <a:r>
              <a:rPr lang="en-US" altLang="zh-CN" dirty="0"/>
              <a:t>Demo</a:t>
            </a:r>
            <a:endParaRPr lang="zh-CN" altLang="en-US" dirty="0"/>
          </a:p>
        </p:txBody>
      </p:sp>
      <p:sp>
        <p:nvSpPr>
          <p:cNvPr id="3" name="内容占位符 2">
            <a:extLst>
              <a:ext uri="{FF2B5EF4-FFF2-40B4-BE49-F238E27FC236}">
                <a16:creationId xmlns:a16="http://schemas.microsoft.com/office/drawing/2014/main" id="{93BB88EB-3DFF-4ED4-9167-8CD4892BC9A0}"/>
              </a:ext>
            </a:extLst>
          </p:cNvPr>
          <p:cNvSpPr>
            <a:spLocks noGrp="1"/>
          </p:cNvSpPr>
          <p:nvPr>
            <p:ph idx="1"/>
          </p:nvPr>
        </p:nvSpPr>
        <p:spPr/>
        <p:txBody>
          <a:bodyPr/>
          <a:lstStyle/>
          <a:p>
            <a:r>
              <a:rPr lang="en-US" altLang="zh-CN" dirty="0"/>
              <a:t>The demonstration will be presented now….</a:t>
            </a:r>
          </a:p>
          <a:p>
            <a:r>
              <a:rPr lang="en-US" altLang="zh-CN" dirty="0"/>
              <a:t>The prototype solution have login and register system, the login system allow user directly go to homepage and show car park which user watched last time. After user login successful will go to homepage, the homepage shows number of available free space and a live video shows status of space.</a:t>
            </a:r>
            <a:endParaRPr lang="zh-CN" altLang="en-US" dirty="0"/>
          </a:p>
        </p:txBody>
      </p:sp>
    </p:spTree>
    <p:extLst>
      <p:ext uri="{BB962C8B-B14F-4D97-AF65-F5344CB8AC3E}">
        <p14:creationId xmlns:p14="http://schemas.microsoft.com/office/powerpoint/2010/main" val="363984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A8EB-0292-4EDC-A863-1624384A6469}"/>
              </a:ext>
            </a:extLst>
          </p:cNvPr>
          <p:cNvSpPr>
            <a:spLocks noGrp="1"/>
          </p:cNvSpPr>
          <p:nvPr>
            <p:ph type="title"/>
          </p:nvPr>
        </p:nvSpPr>
        <p:spPr/>
        <p:txBody>
          <a:bodyPr/>
          <a:lstStyle/>
          <a:p>
            <a:r>
              <a:rPr lang="en-IE" altLang="zh-CN" dirty="0"/>
              <a:t>Test</a:t>
            </a:r>
            <a:endParaRPr lang="zh-CN" altLang="en-US" dirty="0"/>
          </a:p>
        </p:txBody>
      </p:sp>
      <p:sp>
        <p:nvSpPr>
          <p:cNvPr id="3" name="内容占位符 2">
            <a:extLst>
              <a:ext uri="{FF2B5EF4-FFF2-40B4-BE49-F238E27FC236}">
                <a16:creationId xmlns:a16="http://schemas.microsoft.com/office/drawing/2014/main" id="{15258BF9-A14C-47BB-9A85-23B28D7F886A}"/>
              </a:ext>
            </a:extLst>
          </p:cNvPr>
          <p:cNvSpPr>
            <a:spLocks noGrp="1"/>
          </p:cNvSpPr>
          <p:nvPr>
            <p:ph idx="1"/>
          </p:nvPr>
        </p:nvSpPr>
        <p:spPr/>
        <p:txBody>
          <a:bodyPr/>
          <a:lstStyle/>
          <a:p>
            <a:r>
              <a:rPr lang="en-US" altLang="zh-CN" dirty="0"/>
              <a:t>White-box tests</a:t>
            </a:r>
          </a:p>
          <a:p>
            <a:r>
              <a:rPr lang="en-US" altLang="zh-CN" dirty="0"/>
              <a:t>Unit tests</a:t>
            </a:r>
          </a:p>
          <a:p>
            <a:r>
              <a:rPr lang="en-US" altLang="zh-CN" dirty="0"/>
              <a:t>Black Box Testing</a:t>
            </a:r>
          </a:p>
          <a:p>
            <a:r>
              <a:rPr lang="en-US" altLang="zh-CN" dirty="0"/>
              <a:t>Integration tests</a:t>
            </a:r>
          </a:p>
          <a:p>
            <a:r>
              <a:rPr lang="en-US" altLang="zh-CN" dirty="0"/>
              <a:t>Jakob Nielsen's heuristics</a:t>
            </a:r>
          </a:p>
          <a:p>
            <a:pPr marL="0" indent="0">
              <a:buNone/>
            </a:pPr>
            <a:endParaRPr lang="zh-CN" altLang="en-US" dirty="0"/>
          </a:p>
        </p:txBody>
      </p:sp>
    </p:spTree>
    <p:extLst>
      <p:ext uri="{BB962C8B-B14F-4D97-AF65-F5344CB8AC3E}">
        <p14:creationId xmlns:p14="http://schemas.microsoft.com/office/powerpoint/2010/main" val="338491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FD506-2E34-44D7-82D2-DDC0995390DD}"/>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199C775E-D272-4B19-97B6-C8145D0E4A20}"/>
              </a:ext>
            </a:extLst>
          </p:cNvPr>
          <p:cNvSpPr>
            <a:spLocks noGrp="1"/>
          </p:cNvSpPr>
          <p:nvPr>
            <p:ph idx="1"/>
          </p:nvPr>
        </p:nvSpPr>
        <p:spPr/>
        <p:txBody>
          <a:bodyPr/>
          <a:lstStyle/>
          <a:p>
            <a:r>
              <a:rPr lang="es" altLang="zh-CN" dirty="0">
                <a:latin typeface="Open Sans"/>
                <a:ea typeface="Open Sans"/>
                <a:cs typeface="Open Sans"/>
                <a:sym typeface="Open Sans"/>
              </a:rPr>
              <a:t>Follow the GANTT Chart and project plan</a:t>
            </a:r>
          </a:p>
          <a:p>
            <a:r>
              <a:rPr lang="en-US" altLang="zh-CN" dirty="0">
                <a:latin typeface="Open Sans"/>
                <a:ea typeface="Open Sans"/>
                <a:cs typeface="Open Sans"/>
                <a:sym typeface="Open Sans"/>
              </a:rPr>
              <a:t>Research on relevant topics such how classifier</a:t>
            </a:r>
          </a:p>
          <a:p>
            <a:r>
              <a:rPr lang="en-US" altLang="zh-CN" dirty="0"/>
              <a:t>Continually work on the project report</a:t>
            </a:r>
          </a:p>
          <a:p>
            <a:r>
              <a:rPr lang="en-IE" altLang="zh-CN" dirty="0"/>
              <a:t>Deploy my project on cloud server.</a:t>
            </a:r>
            <a:endParaRPr lang="zh-CN" altLang="en-US" dirty="0"/>
          </a:p>
        </p:txBody>
      </p:sp>
    </p:spTree>
    <p:extLst>
      <p:ext uri="{BB962C8B-B14F-4D97-AF65-F5344CB8AC3E}">
        <p14:creationId xmlns:p14="http://schemas.microsoft.com/office/powerpoint/2010/main" val="331652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CCA04-49E8-424B-97F2-60F5AC835249}"/>
              </a:ext>
            </a:extLst>
          </p:cNvPr>
          <p:cNvSpPr>
            <a:spLocks noGrp="1"/>
          </p:cNvSpPr>
          <p:nvPr>
            <p:ph type="title"/>
          </p:nvPr>
        </p:nvSpPr>
        <p:spPr/>
        <p:txBody>
          <a:bodyPr/>
          <a:lstStyle/>
          <a:p>
            <a:r>
              <a:rPr lang="en-IE" altLang="zh-CN" dirty="0"/>
              <a:t>Question</a:t>
            </a:r>
            <a:endParaRPr lang="zh-CN" altLang="en-US" dirty="0"/>
          </a:p>
        </p:txBody>
      </p:sp>
      <p:pic>
        <p:nvPicPr>
          <p:cNvPr id="1026" name="Picture 2" descr="âquestionâçå¾çæç´¢ç»æ">
            <a:extLst>
              <a:ext uri="{FF2B5EF4-FFF2-40B4-BE49-F238E27FC236}">
                <a16:creationId xmlns:a16="http://schemas.microsoft.com/office/drawing/2014/main" id="{E7458E1B-3FF7-4082-AD89-D7283D9BD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7062" y="2557463"/>
            <a:ext cx="331787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15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A4FD4-CD14-454F-8DB7-7CF3F62DF878}"/>
              </a:ext>
            </a:extLst>
          </p:cNvPr>
          <p:cNvSpPr>
            <a:spLocks noGrp="1"/>
          </p:cNvSpPr>
          <p:nvPr>
            <p:ph type="title"/>
          </p:nvPr>
        </p:nvSpPr>
        <p:spPr/>
        <p:txBody>
          <a:bodyPr/>
          <a:lstStyle/>
          <a:p>
            <a:pPr algn="ctr"/>
            <a:r>
              <a:rPr lang="en-US" altLang="zh-CN" dirty="0"/>
              <a:t>Project Idea</a:t>
            </a:r>
            <a:endParaRPr lang="zh-CN" altLang="en-US" dirty="0"/>
          </a:p>
        </p:txBody>
      </p:sp>
      <p:sp>
        <p:nvSpPr>
          <p:cNvPr id="3" name="内容占位符 2">
            <a:extLst>
              <a:ext uri="{FF2B5EF4-FFF2-40B4-BE49-F238E27FC236}">
                <a16:creationId xmlns:a16="http://schemas.microsoft.com/office/drawing/2014/main" id="{5976C6C0-DBED-4F71-9D4B-C90AF7704573}"/>
              </a:ext>
            </a:extLst>
          </p:cNvPr>
          <p:cNvSpPr>
            <a:spLocks noGrp="1"/>
          </p:cNvSpPr>
          <p:nvPr>
            <p:ph idx="1"/>
          </p:nvPr>
        </p:nvSpPr>
        <p:spPr/>
        <p:txBody>
          <a:bodyPr/>
          <a:lstStyle/>
          <a:p>
            <a:r>
              <a:rPr lang="en-IE" altLang="zh-CN" dirty="0"/>
              <a:t>The main idea of this project is to create a online website to show free space of car park.</a:t>
            </a:r>
          </a:p>
          <a:p>
            <a:r>
              <a:rPr lang="en-IE" altLang="zh-CN" dirty="0"/>
              <a:t>The main purpose of this web application is allowed user easy to understand where is free car space of the car park</a:t>
            </a:r>
          </a:p>
          <a:p>
            <a:r>
              <a:rPr lang="en-IE" altLang="zh-CN" dirty="0"/>
              <a:t>The domain area for this project is base on image processing to process each frames of video of car park.</a:t>
            </a:r>
            <a:endParaRPr lang="zh-CN" altLang="en-US" dirty="0"/>
          </a:p>
        </p:txBody>
      </p:sp>
    </p:spTree>
    <p:extLst>
      <p:ext uri="{BB962C8B-B14F-4D97-AF65-F5344CB8AC3E}">
        <p14:creationId xmlns:p14="http://schemas.microsoft.com/office/powerpoint/2010/main" val="320102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E2A93-2B56-402D-B55D-DE8484CC1533}"/>
              </a:ext>
            </a:extLst>
          </p:cNvPr>
          <p:cNvSpPr>
            <a:spLocks noGrp="1"/>
          </p:cNvSpPr>
          <p:nvPr>
            <p:ph type="title"/>
          </p:nvPr>
        </p:nvSpPr>
        <p:spPr/>
        <p:txBody>
          <a:bodyPr/>
          <a:lstStyle/>
          <a:p>
            <a:r>
              <a:rPr lang="en-IE" altLang="zh-CN" dirty="0"/>
              <a:t>Car Park</a:t>
            </a:r>
            <a:endParaRPr lang="zh-CN" altLang="en-US" dirty="0"/>
          </a:p>
        </p:txBody>
      </p:sp>
      <p:pic>
        <p:nvPicPr>
          <p:cNvPr id="4" name="image10.png">
            <a:extLst>
              <a:ext uri="{FF2B5EF4-FFF2-40B4-BE49-F238E27FC236}">
                <a16:creationId xmlns:a16="http://schemas.microsoft.com/office/drawing/2014/main" id="{F9662947-998D-4AE0-AE48-99A1CD5841B7}"/>
              </a:ext>
            </a:extLst>
          </p:cNvPr>
          <p:cNvPicPr>
            <a:picLocks noGrp="1"/>
          </p:cNvPicPr>
          <p:nvPr>
            <p:ph idx="1"/>
          </p:nvPr>
        </p:nvPicPr>
        <p:blipFill>
          <a:blip r:embed="rId2"/>
          <a:srcRect/>
          <a:stretch>
            <a:fillRect/>
          </a:stretch>
        </p:blipFill>
        <p:spPr>
          <a:xfrm>
            <a:off x="6691185" y="2659063"/>
            <a:ext cx="4052190" cy="3317875"/>
          </a:xfrm>
          <a:prstGeom prst="rect">
            <a:avLst/>
          </a:prstGeom>
          <a:ln/>
        </p:spPr>
      </p:pic>
      <p:pic>
        <p:nvPicPr>
          <p:cNvPr id="5" name="image13.png">
            <a:extLst>
              <a:ext uri="{FF2B5EF4-FFF2-40B4-BE49-F238E27FC236}">
                <a16:creationId xmlns:a16="http://schemas.microsoft.com/office/drawing/2014/main" id="{E049EC6F-177E-49FC-8926-467793B98259}"/>
              </a:ext>
            </a:extLst>
          </p:cNvPr>
          <p:cNvPicPr/>
          <p:nvPr/>
        </p:nvPicPr>
        <p:blipFill>
          <a:blip r:embed="rId3"/>
          <a:srcRect/>
          <a:stretch>
            <a:fillRect/>
          </a:stretch>
        </p:blipFill>
        <p:spPr>
          <a:xfrm>
            <a:off x="1952625" y="2638743"/>
            <a:ext cx="4143375" cy="3338195"/>
          </a:xfrm>
          <a:prstGeom prst="rect">
            <a:avLst/>
          </a:prstGeom>
          <a:ln/>
        </p:spPr>
      </p:pic>
    </p:spTree>
    <p:extLst>
      <p:ext uri="{BB962C8B-B14F-4D97-AF65-F5344CB8AC3E}">
        <p14:creationId xmlns:p14="http://schemas.microsoft.com/office/powerpoint/2010/main" val="399377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4CC7D-4BBF-4308-BEF0-1ED1F9ABBC00}"/>
              </a:ext>
            </a:extLst>
          </p:cNvPr>
          <p:cNvSpPr>
            <a:spLocks noGrp="1"/>
          </p:cNvSpPr>
          <p:nvPr>
            <p:ph type="title"/>
          </p:nvPr>
        </p:nvSpPr>
        <p:spPr/>
        <p:txBody>
          <a:bodyPr/>
          <a:lstStyle/>
          <a:p>
            <a:r>
              <a:rPr lang="en-US" altLang="zh-CN" dirty="0"/>
              <a:t>System Design</a:t>
            </a:r>
            <a:endParaRPr lang="zh-CN" altLang="en-US" dirty="0"/>
          </a:p>
        </p:txBody>
      </p:sp>
      <p:sp>
        <p:nvSpPr>
          <p:cNvPr id="3" name="内容占位符 2">
            <a:extLst>
              <a:ext uri="{FF2B5EF4-FFF2-40B4-BE49-F238E27FC236}">
                <a16:creationId xmlns:a16="http://schemas.microsoft.com/office/drawing/2014/main" id="{5674F3C5-D4EE-49A5-9FAD-B879BA2CD821}"/>
              </a:ext>
            </a:extLst>
          </p:cNvPr>
          <p:cNvSpPr>
            <a:spLocks noGrp="1"/>
          </p:cNvSpPr>
          <p:nvPr>
            <p:ph idx="1"/>
          </p:nvPr>
        </p:nvSpPr>
        <p:spPr/>
        <p:txBody>
          <a:bodyPr/>
          <a:lstStyle/>
          <a:p>
            <a:r>
              <a:rPr lang="en-US" altLang="zh-CN" dirty="0"/>
              <a:t>The project document has a comprehensive system design with a detailed textual description of the system and the UML diagrams.</a:t>
            </a:r>
          </a:p>
          <a:p>
            <a:r>
              <a:rPr lang="en-IE" altLang="zh-CN" dirty="0"/>
              <a:t>The main development focus on space and cars detection from images, then set id for each car space, after draw red points for occupy space and draw green point for free space on the image.</a:t>
            </a:r>
          </a:p>
          <a:p>
            <a:r>
              <a:rPr lang="en-US" altLang="zh-CN" dirty="0"/>
              <a:t>The OpenCV will be used to process the operation of the developed solution.</a:t>
            </a:r>
          </a:p>
          <a:p>
            <a:pPr marL="0" indent="0">
              <a:buNone/>
            </a:pPr>
            <a:endParaRPr lang="zh-CN" altLang="en-US" dirty="0"/>
          </a:p>
        </p:txBody>
      </p:sp>
    </p:spTree>
    <p:extLst>
      <p:ext uri="{BB962C8B-B14F-4D97-AF65-F5344CB8AC3E}">
        <p14:creationId xmlns:p14="http://schemas.microsoft.com/office/powerpoint/2010/main" val="39664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D1B91-6639-4E5F-9FFA-2A333E73E86F}"/>
              </a:ext>
            </a:extLst>
          </p:cNvPr>
          <p:cNvSpPr>
            <a:spLocks noGrp="1"/>
          </p:cNvSpPr>
          <p:nvPr>
            <p:ph type="title"/>
          </p:nvPr>
        </p:nvSpPr>
        <p:spPr/>
        <p:txBody>
          <a:bodyPr/>
          <a:lstStyle/>
          <a:p>
            <a:r>
              <a:rPr lang="en-US" altLang="zh-CN" dirty="0"/>
              <a:t>Technologies Used</a:t>
            </a:r>
            <a:endParaRPr lang="zh-CN" altLang="en-US" dirty="0"/>
          </a:p>
        </p:txBody>
      </p:sp>
      <p:sp>
        <p:nvSpPr>
          <p:cNvPr id="3" name="内容占位符 2">
            <a:extLst>
              <a:ext uri="{FF2B5EF4-FFF2-40B4-BE49-F238E27FC236}">
                <a16:creationId xmlns:a16="http://schemas.microsoft.com/office/drawing/2014/main" id="{7F870ACA-81A3-460C-AA7A-AEF24172592D}"/>
              </a:ext>
            </a:extLst>
          </p:cNvPr>
          <p:cNvSpPr>
            <a:spLocks noGrp="1"/>
          </p:cNvSpPr>
          <p:nvPr>
            <p:ph idx="1"/>
          </p:nvPr>
        </p:nvSpPr>
        <p:spPr/>
        <p:txBody>
          <a:bodyPr/>
          <a:lstStyle/>
          <a:p>
            <a:r>
              <a:rPr lang="en-IE" altLang="zh-CN" dirty="0"/>
              <a:t>OpenCV : </a:t>
            </a:r>
            <a:r>
              <a:rPr lang="en-US" altLang="zh-CN" dirty="0"/>
              <a:t>is a library of programming functions mainly aimed at real-time computer vision.</a:t>
            </a:r>
            <a:endParaRPr lang="en-IE" altLang="zh-CN" dirty="0"/>
          </a:p>
          <a:p>
            <a:r>
              <a:rPr lang="en-IE" altLang="zh-CN" dirty="0"/>
              <a:t>Django: </a:t>
            </a:r>
            <a:r>
              <a:rPr lang="en-US" altLang="zh-CN" dirty="0"/>
              <a:t>is a high-level Python Web framework.</a:t>
            </a:r>
            <a:endParaRPr lang="en-IE" altLang="zh-CN" dirty="0"/>
          </a:p>
          <a:p>
            <a:r>
              <a:rPr lang="en-IE" altLang="zh-CN" dirty="0"/>
              <a:t>PostgreSQL: is a open source relational database.</a:t>
            </a:r>
          </a:p>
          <a:p>
            <a:r>
              <a:rPr lang="en-US" altLang="zh-CN" dirty="0"/>
              <a:t>Mask R-CNN: is a open source library can use to find mask of car.</a:t>
            </a:r>
          </a:p>
          <a:p>
            <a:r>
              <a:rPr lang="en-US" altLang="zh-CN" dirty="0"/>
              <a:t>Git: is a  version controller.</a:t>
            </a:r>
            <a:endParaRPr lang="zh-CN" altLang="en-US" dirty="0"/>
          </a:p>
        </p:txBody>
      </p:sp>
    </p:spTree>
    <p:extLst>
      <p:ext uri="{BB962C8B-B14F-4D97-AF65-F5344CB8AC3E}">
        <p14:creationId xmlns:p14="http://schemas.microsoft.com/office/powerpoint/2010/main" val="211122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090A3-780E-4FD7-A5EE-E588684E44FB}"/>
              </a:ext>
            </a:extLst>
          </p:cNvPr>
          <p:cNvSpPr>
            <a:spLocks noGrp="1"/>
          </p:cNvSpPr>
          <p:nvPr>
            <p:ph type="title"/>
          </p:nvPr>
        </p:nvSpPr>
        <p:spPr/>
        <p:txBody>
          <a:bodyPr/>
          <a:lstStyle/>
          <a:p>
            <a:r>
              <a:rPr lang="en-IE" altLang="zh-CN" dirty="0"/>
              <a:t>System Overview</a:t>
            </a:r>
            <a:endParaRPr lang="zh-CN" altLang="en-US" dirty="0"/>
          </a:p>
        </p:txBody>
      </p:sp>
      <p:pic>
        <p:nvPicPr>
          <p:cNvPr id="4" name="image29.png">
            <a:extLst>
              <a:ext uri="{FF2B5EF4-FFF2-40B4-BE49-F238E27FC236}">
                <a16:creationId xmlns:a16="http://schemas.microsoft.com/office/drawing/2014/main" id="{FE5DD0E0-C395-4350-98CB-9DBF8A7AD4B5}"/>
              </a:ext>
            </a:extLst>
          </p:cNvPr>
          <p:cNvPicPr>
            <a:picLocks noGrp="1"/>
          </p:cNvPicPr>
          <p:nvPr>
            <p:ph idx="1"/>
          </p:nvPr>
        </p:nvPicPr>
        <p:blipFill>
          <a:blip r:embed="rId2"/>
          <a:srcRect/>
          <a:stretch>
            <a:fillRect/>
          </a:stretch>
        </p:blipFill>
        <p:spPr>
          <a:xfrm>
            <a:off x="3482871" y="2557463"/>
            <a:ext cx="5226258" cy="3317875"/>
          </a:xfrm>
          <a:prstGeom prst="rect">
            <a:avLst/>
          </a:prstGeom>
          <a:ln/>
        </p:spPr>
      </p:pic>
    </p:spTree>
    <p:extLst>
      <p:ext uri="{BB962C8B-B14F-4D97-AF65-F5344CB8AC3E}">
        <p14:creationId xmlns:p14="http://schemas.microsoft.com/office/powerpoint/2010/main" val="279318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566ED-35DB-4CB1-95DE-B4532EA74C47}"/>
              </a:ext>
            </a:extLst>
          </p:cNvPr>
          <p:cNvSpPr>
            <a:spLocks noGrp="1"/>
          </p:cNvSpPr>
          <p:nvPr>
            <p:ph type="title"/>
          </p:nvPr>
        </p:nvSpPr>
        <p:spPr/>
        <p:txBody>
          <a:bodyPr/>
          <a:lstStyle/>
          <a:p>
            <a:r>
              <a:rPr lang="en-US" altLang="zh-CN" dirty="0"/>
              <a:t>System Architecture</a:t>
            </a:r>
            <a:endParaRPr lang="zh-CN" altLang="en-US" dirty="0"/>
          </a:p>
        </p:txBody>
      </p:sp>
      <p:pic>
        <p:nvPicPr>
          <p:cNvPr id="1026" name="Picture 2" descr="âMVC model in webâçå¾çæç´¢ç»æ">
            <a:extLst>
              <a:ext uri="{FF2B5EF4-FFF2-40B4-BE49-F238E27FC236}">
                <a16:creationId xmlns:a16="http://schemas.microsoft.com/office/drawing/2014/main" id="{4664E667-2C63-46DF-B31F-ECC18135F4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499360"/>
            <a:ext cx="4957287" cy="330485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âMVT model in webâçå¾çæç´¢ç»æ">
            <a:extLst>
              <a:ext uri="{FF2B5EF4-FFF2-40B4-BE49-F238E27FC236}">
                <a16:creationId xmlns:a16="http://schemas.microsoft.com/office/drawing/2014/main" id="{C6686A8B-D270-4494-B588-0E9888561C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âMVT model in webâçå¾çæç´¢ç»æ">
            <a:extLst>
              <a:ext uri="{FF2B5EF4-FFF2-40B4-BE49-F238E27FC236}">
                <a16:creationId xmlns:a16="http://schemas.microsoft.com/office/drawing/2014/main" id="{40CA383C-7E61-4913-8BE2-2DF2C7382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31" y="3312160"/>
            <a:ext cx="4121467" cy="188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5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6968B-1687-43EB-AA0D-B3BB3A3F10D0}"/>
              </a:ext>
            </a:extLst>
          </p:cNvPr>
          <p:cNvSpPr>
            <a:spLocks noGrp="1"/>
          </p:cNvSpPr>
          <p:nvPr>
            <p:ph type="title"/>
          </p:nvPr>
        </p:nvSpPr>
        <p:spPr/>
        <p:txBody>
          <a:bodyPr/>
          <a:lstStyle/>
          <a:p>
            <a:r>
              <a:rPr lang="en-US" altLang="zh-CN" dirty="0"/>
              <a:t>Project Complexity</a:t>
            </a:r>
            <a:endParaRPr lang="zh-CN" altLang="en-US" dirty="0"/>
          </a:p>
        </p:txBody>
      </p:sp>
      <p:sp>
        <p:nvSpPr>
          <p:cNvPr id="3" name="内容占位符 2">
            <a:extLst>
              <a:ext uri="{FF2B5EF4-FFF2-40B4-BE49-F238E27FC236}">
                <a16:creationId xmlns:a16="http://schemas.microsoft.com/office/drawing/2014/main" id="{16C89312-42A9-4C99-9157-E090C0EA01EC}"/>
              </a:ext>
            </a:extLst>
          </p:cNvPr>
          <p:cNvSpPr>
            <a:spLocks noGrp="1"/>
          </p:cNvSpPr>
          <p:nvPr>
            <p:ph idx="1"/>
          </p:nvPr>
        </p:nvSpPr>
        <p:spPr/>
        <p:txBody>
          <a:bodyPr/>
          <a:lstStyle/>
          <a:p>
            <a:pPr marL="0" indent="0">
              <a:buNone/>
            </a:pPr>
            <a:r>
              <a:rPr lang="en-IE" altLang="zh-CN" b="1" dirty="0"/>
              <a:t>Method</a:t>
            </a:r>
            <a:r>
              <a:rPr lang="zh-CN" altLang="en-US" b="1" dirty="0"/>
              <a:t> </a:t>
            </a:r>
            <a:r>
              <a:rPr lang="en-IE" altLang="zh-CN" b="1" dirty="0"/>
              <a:t>1</a:t>
            </a:r>
          </a:p>
          <a:p>
            <a:pPr marL="457200" indent="-457200">
              <a:buFont typeface="+mj-lt"/>
              <a:buAutoNum type="arabicPeriod"/>
            </a:pPr>
            <a:r>
              <a:rPr lang="en-US" altLang="zh-CN" dirty="0"/>
              <a:t>Find</a:t>
            </a:r>
            <a:r>
              <a:rPr lang="en-IE" altLang="zh-CN" dirty="0"/>
              <a:t> position of car – Mask CNN</a:t>
            </a:r>
          </a:p>
          <a:p>
            <a:pPr marL="457200" indent="-457200">
              <a:buFont typeface="+mj-lt"/>
              <a:buAutoNum type="arabicPeriod"/>
            </a:pPr>
            <a:r>
              <a:rPr lang="en-US" altLang="zh-CN" dirty="0"/>
              <a:t>Find </a:t>
            </a:r>
            <a:r>
              <a:rPr lang="en-IE" altLang="zh-CN" dirty="0"/>
              <a:t>position of car space – Mask CNN</a:t>
            </a:r>
          </a:p>
          <a:p>
            <a:pPr marL="457200" indent="-457200">
              <a:buFont typeface="+mj-lt"/>
              <a:buAutoNum type="arabicPeriod"/>
            </a:pPr>
            <a:r>
              <a:rPr lang="en-IE" altLang="zh-CN" dirty="0"/>
              <a:t>Solve </a:t>
            </a:r>
            <a:r>
              <a:rPr lang="en-US" altLang="zh-CN" dirty="0"/>
              <a:t>cars</a:t>
            </a:r>
            <a:r>
              <a:rPr lang="en-IE" altLang="zh-CN" dirty="0"/>
              <a:t> overlap on the video - Intersection Over Union</a:t>
            </a:r>
          </a:p>
          <a:p>
            <a:pPr marL="0" indent="0">
              <a:buNone/>
            </a:pPr>
            <a:endParaRPr lang="en-IE" altLang="zh-CN" dirty="0"/>
          </a:p>
        </p:txBody>
      </p:sp>
      <p:pic>
        <p:nvPicPr>
          <p:cNvPr id="4" name="图片 3">
            <a:extLst>
              <a:ext uri="{FF2B5EF4-FFF2-40B4-BE49-F238E27FC236}">
                <a16:creationId xmlns:a16="http://schemas.microsoft.com/office/drawing/2014/main" id="{7B416E86-CAC7-4A91-9672-E09B8BC7EA71}"/>
              </a:ext>
            </a:extLst>
          </p:cNvPr>
          <p:cNvPicPr>
            <a:picLocks noChangeAspect="1"/>
          </p:cNvPicPr>
          <p:nvPr/>
        </p:nvPicPr>
        <p:blipFill>
          <a:blip r:embed="rId2"/>
          <a:stretch>
            <a:fillRect/>
          </a:stretch>
        </p:blipFill>
        <p:spPr>
          <a:xfrm>
            <a:off x="8708072" y="2680335"/>
            <a:ext cx="1704975" cy="2838450"/>
          </a:xfrm>
          <a:prstGeom prst="rect">
            <a:avLst/>
          </a:prstGeom>
        </p:spPr>
      </p:pic>
    </p:spTree>
    <p:extLst>
      <p:ext uri="{BB962C8B-B14F-4D97-AF65-F5344CB8AC3E}">
        <p14:creationId xmlns:p14="http://schemas.microsoft.com/office/powerpoint/2010/main" val="227412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9FF54-FABF-4C04-8E16-48EFB36364A4}"/>
              </a:ext>
            </a:extLst>
          </p:cNvPr>
          <p:cNvSpPr>
            <a:spLocks noGrp="1"/>
          </p:cNvSpPr>
          <p:nvPr>
            <p:ph type="title"/>
          </p:nvPr>
        </p:nvSpPr>
        <p:spPr/>
        <p:txBody>
          <a:bodyPr/>
          <a:lstStyle/>
          <a:p>
            <a:r>
              <a:rPr lang="en-US" altLang="zh-CN" dirty="0"/>
              <a:t>Project Complexity</a:t>
            </a:r>
            <a:endParaRPr lang="zh-CN" altLang="en-US" dirty="0"/>
          </a:p>
        </p:txBody>
      </p:sp>
      <p:sp>
        <p:nvSpPr>
          <p:cNvPr id="3" name="内容占位符 2">
            <a:extLst>
              <a:ext uri="{FF2B5EF4-FFF2-40B4-BE49-F238E27FC236}">
                <a16:creationId xmlns:a16="http://schemas.microsoft.com/office/drawing/2014/main" id="{DFBBD117-99BA-4FD2-93E3-F205BDDA39A5}"/>
              </a:ext>
            </a:extLst>
          </p:cNvPr>
          <p:cNvSpPr>
            <a:spLocks noGrp="1"/>
          </p:cNvSpPr>
          <p:nvPr>
            <p:ph idx="1"/>
          </p:nvPr>
        </p:nvSpPr>
        <p:spPr/>
        <p:txBody>
          <a:bodyPr/>
          <a:lstStyle/>
          <a:p>
            <a:pPr marL="0" indent="0">
              <a:buNone/>
            </a:pPr>
            <a:r>
              <a:rPr lang="en-IE" altLang="zh-CN" b="1" dirty="0"/>
              <a:t>Method</a:t>
            </a:r>
            <a:r>
              <a:rPr lang="zh-CN" altLang="en-US" b="1" dirty="0"/>
              <a:t> </a:t>
            </a:r>
            <a:endParaRPr lang="en-IE" altLang="zh-CN" b="1" dirty="0"/>
          </a:p>
          <a:p>
            <a:r>
              <a:rPr lang="en-US" altLang="zh-CN" dirty="0"/>
              <a:t>1. Find</a:t>
            </a:r>
            <a:r>
              <a:rPr lang="en-IE" altLang="zh-CN" dirty="0"/>
              <a:t> position of car </a:t>
            </a:r>
            <a:r>
              <a:rPr lang="en-US" altLang="zh-CN" dirty="0"/>
              <a:t>space</a:t>
            </a:r>
            <a:r>
              <a:rPr lang="en-IE" altLang="zh-CN" dirty="0"/>
              <a:t> – Hough Transformation</a:t>
            </a:r>
          </a:p>
          <a:p>
            <a:r>
              <a:rPr lang="en-IE" altLang="zh-CN" dirty="0"/>
              <a:t>2. create classifier for each car space - Convolutional neural network </a:t>
            </a:r>
          </a:p>
          <a:p>
            <a:r>
              <a:rPr lang="en-IE" altLang="zh-CN" dirty="0"/>
              <a:t>3. compare current car space</a:t>
            </a:r>
            <a:endParaRPr lang="zh-CN" altLang="en-US" dirty="0"/>
          </a:p>
        </p:txBody>
      </p:sp>
      <p:pic>
        <p:nvPicPr>
          <p:cNvPr id="4" name="image20.png">
            <a:extLst>
              <a:ext uri="{FF2B5EF4-FFF2-40B4-BE49-F238E27FC236}">
                <a16:creationId xmlns:a16="http://schemas.microsoft.com/office/drawing/2014/main" id="{7827CAA6-EF10-4E43-BBD0-F403DCF31A08}"/>
              </a:ext>
            </a:extLst>
          </p:cNvPr>
          <p:cNvPicPr/>
          <p:nvPr/>
        </p:nvPicPr>
        <p:blipFill>
          <a:blip r:embed="rId2"/>
          <a:srcRect/>
          <a:stretch>
            <a:fillRect/>
          </a:stretch>
        </p:blipFill>
        <p:spPr>
          <a:xfrm>
            <a:off x="7920037" y="4010025"/>
            <a:ext cx="1742123" cy="2065655"/>
          </a:xfrm>
          <a:prstGeom prst="rect">
            <a:avLst/>
          </a:prstGeom>
          <a:ln/>
        </p:spPr>
      </p:pic>
    </p:spTree>
    <p:extLst>
      <p:ext uri="{BB962C8B-B14F-4D97-AF65-F5344CB8AC3E}">
        <p14:creationId xmlns:p14="http://schemas.microsoft.com/office/powerpoint/2010/main" val="37281439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362</TotalTime>
  <Words>379</Words>
  <Application>Microsoft Office PowerPoint</Application>
  <PresentationFormat>宽屏</PresentationFormat>
  <Paragraphs>46</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Garamond</vt:lpstr>
      <vt:lpstr>Open Sans</vt:lpstr>
      <vt:lpstr>环保</vt:lpstr>
      <vt:lpstr>FYP Interim Presentation Space Checker</vt:lpstr>
      <vt:lpstr>Project Idea</vt:lpstr>
      <vt:lpstr>Car Park</vt:lpstr>
      <vt:lpstr>System Design</vt:lpstr>
      <vt:lpstr>Technologies Used</vt:lpstr>
      <vt:lpstr>System Overview</vt:lpstr>
      <vt:lpstr>System Architecture</vt:lpstr>
      <vt:lpstr>Project Complexity</vt:lpstr>
      <vt:lpstr>Project Complexity</vt:lpstr>
      <vt:lpstr>Demo</vt:lpstr>
      <vt:lpstr>Test</vt:lpstr>
      <vt:lpstr>Future Work</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jianyu19951225@gmail.com</dc:creator>
  <cp:lastModifiedBy>jianyu19951225@gmail.com</cp:lastModifiedBy>
  <cp:revision>21</cp:revision>
  <dcterms:created xsi:type="dcterms:W3CDTF">2019-12-13T00:17:12Z</dcterms:created>
  <dcterms:modified xsi:type="dcterms:W3CDTF">2019-12-16T19:30:41Z</dcterms:modified>
</cp:coreProperties>
</file>