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52" r:id="rId3"/>
    <p:sldId id="355" r:id="rId4"/>
    <p:sldId id="359" r:id="rId5"/>
    <p:sldId id="357" r:id="rId6"/>
    <p:sldId id="361" r:id="rId7"/>
    <p:sldId id="358" r:id="rId8"/>
    <p:sldId id="3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F5730-B398-4456-8AD2-1ACB9B82D37A}" type="datetimeFigureOut">
              <a:rPr lang="en-US" smtClean="0"/>
              <a:pPr/>
              <a:t>11/6/2018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D47C-0A53-45CB-92F2-A2D61BF842D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831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1498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Designing your CA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/>
              <a:t>Susan </a:t>
            </a:r>
            <a:r>
              <a:rPr lang="en-GB" dirty="0" err="1"/>
              <a:t>McKeever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653136"/>
            <a:ext cx="2599331" cy="162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404664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2536" y="1203126"/>
            <a:ext cx="907300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Diving straight from the “idea” to coding is a bad idea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Need to articulate your design: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What it does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How it does it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What it looks like  -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800"/>
              <a:t>Your design enables someone to develop it  - good way  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 dirty="0"/>
          </a:p>
          <a:p>
            <a:pPr marL="1165225" lvl="1" indent="-708025">
              <a:buClr>
                <a:srgbClr val="92D050"/>
              </a:buClr>
              <a:buSzPct val="150000"/>
            </a:pPr>
            <a:endParaRPr lang="en-GB" sz="28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8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188640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Specifics: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96552" y="414520"/>
            <a:ext cx="9073008" cy="105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What it does</a:t>
            </a:r>
          </a:p>
          <a:p>
            <a:pPr marL="2079625" lvl="3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Functionality</a:t>
            </a:r>
          </a:p>
          <a:p>
            <a:pPr marL="2079625" lvl="3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Design  Artefacts: Use cases; Description of what the app does; screen flows</a:t>
            </a:r>
            <a:br>
              <a:rPr lang="en-GB" sz="2600" dirty="0"/>
            </a:br>
            <a:endParaRPr lang="en-GB" sz="26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How it does it</a:t>
            </a:r>
          </a:p>
          <a:p>
            <a:pPr marL="2079625" lvl="3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Technical info:</a:t>
            </a:r>
          </a:p>
          <a:p>
            <a:pPr marL="2536825" lvl="4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Design Artefacts:  Class diagrams; Database ERD, Tech arch (if </a:t>
            </a:r>
            <a:r>
              <a:rPr lang="en-GB" sz="2600"/>
              <a:t>cloud)</a:t>
            </a:r>
            <a:br>
              <a:rPr lang="en-GB" sz="2600"/>
            </a:br>
            <a:endParaRPr lang="en-GB" sz="26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What it looks like</a:t>
            </a:r>
          </a:p>
          <a:p>
            <a:pPr marL="2079625" lvl="3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Design artefacts: Screen designs (</a:t>
            </a:r>
            <a:r>
              <a:rPr lang="en-GB" sz="2600" dirty="0" err="1"/>
              <a:t>inc.</a:t>
            </a:r>
            <a:r>
              <a:rPr lang="en-GB" sz="2600" dirty="0"/>
              <a:t> navigation – check existing app)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6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404664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Usability  of your app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0528" y="1484784"/>
            <a:ext cx="90730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Nielsen’s 10 usability heuristics still apply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lvl="1">
              <a:buClr>
                <a:srgbClr val="92D050"/>
              </a:buClr>
              <a:buSzPct val="150000"/>
            </a:pPr>
            <a:r>
              <a:rPr lang="en-GB" sz="2000" dirty="0"/>
              <a:t>+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Minimise data entry  - </a:t>
            </a:r>
            <a:r>
              <a:rPr lang="en-GB" sz="2000" u="sng" dirty="0">
                <a:solidFill>
                  <a:srgbClr val="FF0000"/>
                </a:solidFill>
              </a:rPr>
              <a:t>never ever </a:t>
            </a:r>
            <a:r>
              <a:rPr lang="en-GB" sz="2000" dirty="0"/>
              <a:t>get a user to type in data </a:t>
            </a:r>
            <a:r>
              <a:rPr lang="en-GB" sz="2000" b="1" dirty="0"/>
              <a:t>unnecessarily </a:t>
            </a:r>
            <a:r>
              <a:rPr lang="en-GB" sz="2000" dirty="0"/>
              <a:t>(you will need some data entry). E.g. drop down boxes are easier than typing full value; 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Avoid overcrowding the screen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Get someone else to check it’s self explanatory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000" dirty="0"/>
              <a:t>Adopt sensible navigation (look at existing apps)</a:t>
            </a:r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0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12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Reminder: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usecas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08219"/>
            <a:ext cx="5726955" cy="3320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ionship symbol - 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3240360" cy="11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55976" y="2310361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100"/>
              <a:t>A "uses" relationship indicates that one use case is needed by another in order to perform a task. An "extends" relationship indicates alternative options under a certain use case.</a:t>
            </a:r>
          </a:p>
          <a:p>
            <a:endParaRPr lang="en-IE" sz="1100"/>
          </a:p>
        </p:txBody>
      </p:sp>
      <p:pic>
        <p:nvPicPr>
          <p:cNvPr id="1028" name="Picture 4" descr="Actor symbol - use cas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16573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465339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100"/>
              <a:t>Users</a:t>
            </a:r>
          </a:p>
        </p:txBody>
      </p:sp>
      <p:pic>
        <p:nvPicPr>
          <p:cNvPr id="1030" name="Picture 6" descr="Use case symbol - use case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37" y="1052736"/>
            <a:ext cx="23717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55976" y="13124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110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925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96552" y="784438"/>
            <a:ext cx="9073008" cy="105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Use cases;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Description of what the app does; 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Screen flows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Class diagrams; Database ERD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Tech arch diagram if including cloud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Screen designs (</a:t>
            </a:r>
            <a:r>
              <a:rPr lang="en-GB" sz="2600" dirty="0" err="1"/>
              <a:t>inc.</a:t>
            </a:r>
            <a:r>
              <a:rPr lang="en-GB" sz="2600" dirty="0"/>
              <a:t> navigation – check existing app)</a:t>
            </a:r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6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 dirty="0"/>
              <a:t>If any of it is hand drawn, make sure they are legible. </a:t>
            </a:r>
            <a:br>
              <a:rPr lang="en-GB" sz="2600" dirty="0"/>
            </a:br>
            <a:br>
              <a:rPr lang="en-GB" sz="2600"/>
            </a:br>
            <a:r>
              <a:rPr lang="en-GB" sz="2600"/>
              <a:t>2</a:t>
            </a:r>
            <a:r>
              <a:rPr lang="en-GB" sz="2600" baseline="30000"/>
              <a:t>nd</a:t>
            </a:r>
            <a:r>
              <a:rPr lang="en-GB" sz="2600"/>
              <a:t> Monday Nov </a:t>
            </a:r>
            <a:r>
              <a:rPr lang="en-GB" sz="2600" dirty="0"/>
              <a:t>– firstname_surname.zip submission in </a:t>
            </a:r>
            <a:r>
              <a:rPr lang="en-GB" sz="2600" dirty="0" err="1"/>
              <a:t>webcourses</a:t>
            </a:r>
            <a:endParaRPr lang="en-GB" sz="26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6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9552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Design spec should contain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332656"/>
            <a:ext cx="9001000" cy="1440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Marking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96552" y="764704"/>
            <a:ext cx="907300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/>
              <a:t>No separate grade (feedback)</a:t>
            </a:r>
            <a:br>
              <a:rPr lang="en-GB" sz="2600"/>
            </a:br>
            <a:endParaRPr lang="en-GB" sz="26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/>
              <a:t>If not done, multiplier of 0.8 used on app assignment</a:t>
            </a:r>
            <a:br>
              <a:rPr lang="en-GB" sz="2600"/>
            </a:br>
            <a:endParaRPr lang="en-GB" sz="260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r>
              <a:rPr lang="en-GB" sz="2600"/>
              <a:t>The right way to approach a user application</a:t>
            </a:r>
            <a:endParaRPr lang="en-GB" sz="26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6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622425" lvl="2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marL="1165225" lvl="1" indent="-708025">
              <a:buClr>
                <a:srgbClr val="92D050"/>
              </a:buClr>
              <a:buSzPct val="150000"/>
              <a:buFont typeface="Wingdings" pitchFamily="2" charset="2"/>
              <a:buChar char="§"/>
            </a:pPr>
            <a:endParaRPr lang="en-GB" sz="2400" dirty="0"/>
          </a:p>
          <a:p>
            <a:pPr lvl="1">
              <a:buClr>
                <a:schemeClr val="accent1"/>
              </a:buClr>
              <a:buSzPct val="2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99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11075</TotalTime>
  <Words>235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Verdana</vt:lpstr>
      <vt:lpstr>Wingdings</vt:lpstr>
      <vt:lpstr>Wingdings 2</vt:lpstr>
      <vt:lpstr>Aspect</vt:lpstr>
      <vt:lpstr>Designing your CA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Software Development</dc:title>
  <dc:creator>Susan McKeever</dc:creator>
  <cp:lastModifiedBy>Susan</cp:lastModifiedBy>
  <cp:revision>153</cp:revision>
  <dcterms:created xsi:type="dcterms:W3CDTF">2011-01-17T10:36:12Z</dcterms:created>
  <dcterms:modified xsi:type="dcterms:W3CDTF">2018-11-06T19:38:10Z</dcterms:modified>
</cp:coreProperties>
</file>