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7" r:id="rId5"/>
    <p:sldId id="259"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8D1FA-6365-4794-8C65-A747C0BF43B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64A4984-FCCA-43B6-A7D8-4CE62B9E70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770BD8-DBA9-426B-9CAC-A91087B894A2}"/>
              </a:ext>
            </a:extLst>
          </p:cNvPr>
          <p:cNvSpPr>
            <a:spLocks noGrp="1"/>
          </p:cNvSpPr>
          <p:nvPr>
            <p:ph type="dt" sz="half" idx="10"/>
          </p:nvPr>
        </p:nvSpPr>
        <p:spPr/>
        <p:txBody>
          <a:bodyPr/>
          <a:lstStyle/>
          <a:p>
            <a:fld id="{D4C1A71D-A89D-4B71-82DA-D12A7289600F}"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E7C69310-F07F-46BC-8751-729AD251AC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0B4104-B2E7-4C6C-82AA-202700222AF7}"/>
              </a:ext>
            </a:extLst>
          </p:cNvPr>
          <p:cNvSpPr>
            <a:spLocks noGrp="1"/>
          </p:cNvSpPr>
          <p:nvPr>
            <p:ph type="sldNum" sz="quarter" idx="12"/>
          </p:nvPr>
        </p:nvSpPr>
        <p:spPr/>
        <p:txBody>
          <a:body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99823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48811-D81B-460D-852B-06427AC5C1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366FD1-80B4-4286-BE43-3B604B8BA38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399FE1-0037-4DEF-B28D-08B9FD015780}"/>
              </a:ext>
            </a:extLst>
          </p:cNvPr>
          <p:cNvSpPr>
            <a:spLocks noGrp="1"/>
          </p:cNvSpPr>
          <p:nvPr>
            <p:ph type="dt" sz="half" idx="10"/>
          </p:nvPr>
        </p:nvSpPr>
        <p:spPr/>
        <p:txBody>
          <a:bodyPr/>
          <a:lstStyle/>
          <a:p>
            <a:fld id="{D4C1A71D-A89D-4B71-82DA-D12A7289600F}"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30DAEFD5-9248-48F0-B3E7-FAAD09212A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AD75B1-A345-4CBC-A7A0-49B45129E281}"/>
              </a:ext>
            </a:extLst>
          </p:cNvPr>
          <p:cNvSpPr>
            <a:spLocks noGrp="1"/>
          </p:cNvSpPr>
          <p:nvPr>
            <p:ph type="sldNum" sz="quarter" idx="12"/>
          </p:nvPr>
        </p:nvSpPr>
        <p:spPr/>
        <p:txBody>
          <a:body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160525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361D9D3-0F38-493E-A5D2-4B61FED16D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2A2F66-0571-4C21-817A-77BE03308B2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839B6-AB08-418E-A75F-166869B1B813}"/>
              </a:ext>
            </a:extLst>
          </p:cNvPr>
          <p:cNvSpPr>
            <a:spLocks noGrp="1"/>
          </p:cNvSpPr>
          <p:nvPr>
            <p:ph type="dt" sz="half" idx="10"/>
          </p:nvPr>
        </p:nvSpPr>
        <p:spPr/>
        <p:txBody>
          <a:bodyPr/>
          <a:lstStyle/>
          <a:p>
            <a:fld id="{D4C1A71D-A89D-4B71-82DA-D12A7289600F}"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67D82A2E-8DB2-437A-9DF7-78167D50ED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8AF066-61AE-474D-BACC-432CEF1AF691}"/>
              </a:ext>
            </a:extLst>
          </p:cNvPr>
          <p:cNvSpPr>
            <a:spLocks noGrp="1"/>
          </p:cNvSpPr>
          <p:nvPr>
            <p:ph type="sldNum" sz="quarter" idx="12"/>
          </p:nvPr>
        </p:nvSpPr>
        <p:spPr/>
        <p:txBody>
          <a:body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114369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D109B-85EB-40CA-BD0C-0D7721C35B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DA316A-D35D-4D05-BC61-4C447C621E7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4A1E2F-AFDD-4C29-B568-955E47E0FA3F}"/>
              </a:ext>
            </a:extLst>
          </p:cNvPr>
          <p:cNvSpPr>
            <a:spLocks noGrp="1"/>
          </p:cNvSpPr>
          <p:nvPr>
            <p:ph type="dt" sz="half" idx="10"/>
          </p:nvPr>
        </p:nvSpPr>
        <p:spPr/>
        <p:txBody>
          <a:bodyPr/>
          <a:lstStyle/>
          <a:p>
            <a:fld id="{D4C1A71D-A89D-4B71-82DA-D12A7289600F}"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45A78BEC-A1E1-42B6-966C-857B4E5225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0C85C6-930F-4064-9836-4217B7ECDDB2}"/>
              </a:ext>
            </a:extLst>
          </p:cNvPr>
          <p:cNvSpPr>
            <a:spLocks noGrp="1"/>
          </p:cNvSpPr>
          <p:nvPr>
            <p:ph type="sldNum" sz="quarter" idx="12"/>
          </p:nvPr>
        </p:nvSpPr>
        <p:spPr/>
        <p:txBody>
          <a:body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188868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AA212-8B1C-489E-BF34-970DEF799A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0610822-E0DF-40C0-817F-F0FD9CC8E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8C0D6C2-DE7A-493D-BE9F-2CDC62279703}"/>
              </a:ext>
            </a:extLst>
          </p:cNvPr>
          <p:cNvSpPr>
            <a:spLocks noGrp="1"/>
          </p:cNvSpPr>
          <p:nvPr>
            <p:ph type="dt" sz="half" idx="10"/>
          </p:nvPr>
        </p:nvSpPr>
        <p:spPr/>
        <p:txBody>
          <a:bodyPr/>
          <a:lstStyle/>
          <a:p>
            <a:fld id="{D4C1A71D-A89D-4B71-82DA-D12A7289600F}"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085D96F2-8A14-40BA-AD8A-F6EFCF69DF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320204-D678-47BF-9185-555BCC7B0F29}"/>
              </a:ext>
            </a:extLst>
          </p:cNvPr>
          <p:cNvSpPr>
            <a:spLocks noGrp="1"/>
          </p:cNvSpPr>
          <p:nvPr>
            <p:ph type="sldNum" sz="quarter" idx="12"/>
          </p:nvPr>
        </p:nvSpPr>
        <p:spPr/>
        <p:txBody>
          <a:body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35907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56453-CB25-4C5E-AF7D-8E64C0D0A8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1DC557-3F04-4D70-B433-C77740F866A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FA954C4-6FD4-421B-8DCB-EAFC5E3DFF0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D208D31-E89D-42A1-B6DD-FC222165AD72}"/>
              </a:ext>
            </a:extLst>
          </p:cNvPr>
          <p:cNvSpPr>
            <a:spLocks noGrp="1"/>
          </p:cNvSpPr>
          <p:nvPr>
            <p:ph type="dt" sz="half" idx="10"/>
          </p:nvPr>
        </p:nvSpPr>
        <p:spPr/>
        <p:txBody>
          <a:bodyPr/>
          <a:lstStyle/>
          <a:p>
            <a:fld id="{D4C1A71D-A89D-4B71-82DA-D12A7289600F}"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FE108F40-FC18-4B5B-972D-22F50E96D4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8579EB-815D-4E7A-8E8E-F4B339A682C2}"/>
              </a:ext>
            </a:extLst>
          </p:cNvPr>
          <p:cNvSpPr>
            <a:spLocks noGrp="1"/>
          </p:cNvSpPr>
          <p:nvPr>
            <p:ph type="sldNum" sz="quarter" idx="12"/>
          </p:nvPr>
        </p:nvSpPr>
        <p:spPr/>
        <p:txBody>
          <a:body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9032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59B46-1DFC-4474-B169-41A6A02DE2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332BA4-3D04-4023-9BDB-CEF2B0216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74D4E5-660A-4FD2-AADA-D0872DE862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BBF6EC4-F643-4D04-B71B-181AEF87F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9747136-D93B-46AD-91BE-73D37F37E1D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4230A5-5519-4B88-B7C3-944DA5DCDF31}"/>
              </a:ext>
            </a:extLst>
          </p:cNvPr>
          <p:cNvSpPr>
            <a:spLocks noGrp="1"/>
          </p:cNvSpPr>
          <p:nvPr>
            <p:ph type="dt" sz="half" idx="10"/>
          </p:nvPr>
        </p:nvSpPr>
        <p:spPr/>
        <p:txBody>
          <a:bodyPr/>
          <a:lstStyle/>
          <a:p>
            <a:fld id="{D4C1A71D-A89D-4B71-82DA-D12A7289600F}" type="datetimeFigureOut">
              <a:rPr lang="zh-CN" altLang="en-US" smtClean="0"/>
              <a:t>2019/11/25</a:t>
            </a:fld>
            <a:endParaRPr lang="zh-CN" altLang="en-US"/>
          </a:p>
        </p:txBody>
      </p:sp>
      <p:sp>
        <p:nvSpPr>
          <p:cNvPr id="8" name="页脚占位符 7">
            <a:extLst>
              <a:ext uri="{FF2B5EF4-FFF2-40B4-BE49-F238E27FC236}">
                <a16:creationId xmlns:a16="http://schemas.microsoft.com/office/drawing/2014/main" id="{1624761B-D5C6-408D-AB4C-D6E5C8C78D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6AC096-2821-46DE-93E4-B109FD014F94}"/>
              </a:ext>
            </a:extLst>
          </p:cNvPr>
          <p:cNvSpPr>
            <a:spLocks noGrp="1"/>
          </p:cNvSpPr>
          <p:nvPr>
            <p:ph type="sldNum" sz="quarter" idx="12"/>
          </p:nvPr>
        </p:nvSpPr>
        <p:spPr/>
        <p:txBody>
          <a:body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188842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BEBF7-F875-4800-AEBD-92F7E7DF29F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9532DF-37EB-44F4-9817-F3949F7F79F0}"/>
              </a:ext>
            </a:extLst>
          </p:cNvPr>
          <p:cNvSpPr>
            <a:spLocks noGrp="1"/>
          </p:cNvSpPr>
          <p:nvPr>
            <p:ph type="dt" sz="half" idx="10"/>
          </p:nvPr>
        </p:nvSpPr>
        <p:spPr/>
        <p:txBody>
          <a:bodyPr/>
          <a:lstStyle/>
          <a:p>
            <a:fld id="{D4C1A71D-A89D-4B71-82DA-D12A7289600F}" type="datetimeFigureOut">
              <a:rPr lang="zh-CN" altLang="en-US" smtClean="0"/>
              <a:t>2019/11/25</a:t>
            </a:fld>
            <a:endParaRPr lang="zh-CN" altLang="en-US"/>
          </a:p>
        </p:txBody>
      </p:sp>
      <p:sp>
        <p:nvSpPr>
          <p:cNvPr id="4" name="页脚占位符 3">
            <a:extLst>
              <a:ext uri="{FF2B5EF4-FFF2-40B4-BE49-F238E27FC236}">
                <a16:creationId xmlns:a16="http://schemas.microsoft.com/office/drawing/2014/main" id="{A604230C-03BE-4DE2-B2FD-B04A221819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BC35FF-462A-4FBA-AB96-C29C9867594A}"/>
              </a:ext>
            </a:extLst>
          </p:cNvPr>
          <p:cNvSpPr>
            <a:spLocks noGrp="1"/>
          </p:cNvSpPr>
          <p:nvPr>
            <p:ph type="sldNum" sz="quarter" idx="12"/>
          </p:nvPr>
        </p:nvSpPr>
        <p:spPr/>
        <p:txBody>
          <a:body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417672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84BC82-5F7E-4068-9CDA-1CA7727F8DE4}"/>
              </a:ext>
            </a:extLst>
          </p:cNvPr>
          <p:cNvSpPr>
            <a:spLocks noGrp="1"/>
          </p:cNvSpPr>
          <p:nvPr>
            <p:ph type="dt" sz="half" idx="10"/>
          </p:nvPr>
        </p:nvSpPr>
        <p:spPr/>
        <p:txBody>
          <a:bodyPr/>
          <a:lstStyle/>
          <a:p>
            <a:fld id="{D4C1A71D-A89D-4B71-82DA-D12A7289600F}" type="datetimeFigureOut">
              <a:rPr lang="zh-CN" altLang="en-US" smtClean="0"/>
              <a:t>2019/11/25</a:t>
            </a:fld>
            <a:endParaRPr lang="zh-CN" altLang="en-US"/>
          </a:p>
        </p:txBody>
      </p:sp>
      <p:sp>
        <p:nvSpPr>
          <p:cNvPr id="3" name="页脚占位符 2">
            <a:extLst>
              <a:ext uri="{FF2B5EF4-FFF2-40B4-BE49-F238E27FC236}">
                <a16:creationId xmlns:a16="http://schemas.microsoft.com/office/drawing/2014/main" id="{31A11AA8-FB5D-432D-9750-E9A06FC836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EB4538B-72B7-409A-B3C1-E8FA322C7A49}"/>
              </a:ext>
            </a:extLst>
          </p:cNvPr>
          <p:cNvSpPr>
            <a:spLocks noGrp="1"/>
          </p:cNvSpPr>
          <p:nvPr>
            <p:ph type="sldNum" sz="quarter" idx="12"/>
          </p:nvPr>
        </p:nvSpPr>
        <p:spPr/>
        <p:txBody>
          <a:body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256657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98010-6804-4CCF-B313-09B81D9CB1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EA3D21B-5121-4C5B-A4B4-D6B07F166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ECFA6B-ED49-41FF-B724-02CA09348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785006-C701-4D73-8EC5-4BFBE504FE03}"/>
              </a:ext>
            </a:extLst>
          </p:cNvPr>
          <p:cNvSpPr>
            <a:spLocks noGrp="1"/>
          </p:cNvSpPr>
          <p:nvPr>
            <p:ph type="dt" sz="half" idx="10"/>
          </p:nvPr>
        </p:nvSpPr>
        <p:spPr/>
        <p:txBody>
          <a:bodyPr/>
          <a:lstStyle/>
          <a:p>
            <a:fld id="{D4C1A71D-A89D-4B71-82DA-D12A7289600F}"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BBC9EAEA-C4C4-4BBB-B411-48F8784B57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108E4-9E5D-4D7E-8894-693814130855}"/>
              </a:ext>
            </a:extLst>
          </p:cNvPr>
          <p:cNvSpPr>
            <a:spLocks noGrp="1"/>
          </p:cNvSpPr>
          <p:nvPr>
            <p:ph type="sldNum" sz="quarter" idx="12"/>
          </p:nvPr>
        </p:nvSpPr>
        <p:spPr/>
        <p:txBody>
          <a:body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232893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BC560-CDFF-4D43-855F-A1AD38ED30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20CF8A-30DB-48CC-9172-D52CC5A1C4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6860A0-A080-4B2A-848C-FA610903B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AE6254-D426-41CE-BA9E-E38C108EC686}"/>
              </a:ext>
            </a:extLst>
          </p:cNvPr>
          <p:cNvSpPr>
            <a:spLocks noGrp="1"/>
          </p:cNvSpPr>
          <p:nvPr>
            <p:ph type="dt" sz="half" idx="10"/>
          </p:nvPr>
        </p:nvSpPr>
        <p:spPr/>
        <p:txBody>
          <a:bodyPr/>
          <a:lstStyle/>
          <a:p>
            <a:fld id="{D4C1A71D-A89D-4B71-82DA-D12A7289600F}"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EBC66072-DE2B-489C-A825-067EEC8246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3FB8F1-6E68-492E-828F-A7E86D796297}"/>
              </a:ext>
            </a:extLst>
          </p:cNvPr>
          <p:cNvSpPr>
            <a:spLocks noGrp="1"/>
          </p:cNvSpPr>
          <p:nvPr>
            <p:ph type="sldNum" sz="quarter" idx="12"/>
          </p:nvPr>
        </p:nvSpPr>
        <p:spPr/>
        <p:txBody>
          <a:body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12420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AD236D-978A-4193-B8C0-167C02F6E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2EDB27-9B06-48B7-9252-CE12CC8FB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395D5D-A50B-41D2-88B1-803FCB804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1A71D-A89D-4B71-82DA-D12A7289600F}"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8B6EFA34-FC5C-4D03-A391-69901C886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DF3D59-CBBB-46E7-AFCA-1A5933AA9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953EF-F198-4479-9AC7-01D7936C0819}" type="slidenum">
              <a:rPr lang="zh-CN" altLang="en-US" smtClean="0"/>
              <a:t>‹#›</a:t>
            </a:fld>
            <a:endParaRPr lang="zh-CN" altLang="en-US"/>
          </a:p>
        </p:txBody>
      </p:sp>
    </p:spTree>
    <p:extLst>
      <p:ext uri="{BB962C8B-B14F-4D97-AF65-F5344CB8AC3E}">
        <p14:creationId xmlns:p14="http://schemas.microsoft.com/office/powerpoint/2010/main" val="2368282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96630-7377-46A8-870B-831FBF3F1F34}"/>
              </a:ext>
            </a:extLst>
          </p:cNvPr>
          <p:cNvSpPr>
            <a:spLocks noGrp="1"/>
          </p:cNvSpPr>
          <p:nvPr>
            <p:ph type="title"/>
          </p:nvPr>
        </p:nvSpPr>
        <p:spPr/>
        <p:txBody>
          <a:bodyPr/>
          <a:lstStyle/>
          <a:p>
            <a:pPr algn="ctr"/>
            <a:r>
              <a:rPr lang="en-IE" altLang="zh-CN" dirty="0"/>
              <a:t>Extract Text From Image</a:t>
            </a:r>
            <a:endParaRPr lang="zh-CN" altLang="en-US" dirty="0"/>
          </a:p>
        </p:txBody>
      </p:sp>
      <p:pic>
        <p:nvPicPr>
          <p:cNvPr id="1028" name="Picture 4" descr="âExtract Text From Imageâçå¾çæç´¢ç»æ">
            <a:extLst>
              <a:ext uri="{FF2B5EF4-FFF2-40B4-BE49-F238E27FC236}">
                <a16:creationId xmlns:a16="http://schemas.microsoft.com/office/drawing/2014/main" id="{EFE6B57E-EF0E-432D-BA3D-4D35541249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0" y="2286794"/>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73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8F24C-B317-4577-832C-34FA77722411}"/>
              </a:ext>
            </a:extLst>
          </p:cNvPr>
          <p:cNvSpPr>
            <a:spLocks noGrp="1"/>
          </p:cNvSpPr>
          <p:nvPr>
            <p:ph type="title"/>
          </p:nvPr>
        </p:nvSpPr>
        <p:spPr/>
        <p:txBody>
          <a:bodyPr/>
          <a:lstStyle/>
          <a:p>
            <a:pPr algn="ctr"/>
            <a:r>
              <a:rPr lang="en-IE" altLang="zh-CN" dirty="0"/>
              <a:t>Original Method Overview</a:t>
            </a:r>
            <a:endParaRPr lang="zh-CN" altLang="en-US" dirty="0"/>
          </a:p>
        </p:txBody>
      </p:sp>
      <p:sp>
        <p:nvSpPr>
          <p:cNvPr id="3" name="内容占位符 2">
            <a:extLst>
              <a:ext uri="{FF2B5EF4-FFF2-40B4-BE49-F238E27FC236}">
                <a16:creationId xmlns:a16="http://schemas.microsoft.com/office/drawing/2014/main" id="{605B37D9-1EA2-4F15-9803-C619E0349A07}"/>
              </a:ext>
            </a:extLst>
          </p:cNvPr>
          <p:cNvSpPr>
            <a:spLocks noGrp="1"/>
          </p:cNvSpPr>
          <p:nvPr>
            <p:ph idx="1"/>
          </p:nvPr>
        </p:nvSpPr>
        <p:spPr/>
        <p:txBody>
          <a:bodyPr/>
          <a:lstStyle/>
          <a:p>
            <a:r>
              <a:rPr lang="en-US" altLang="zh-CN" dirty="0"/>
              <a:t>The original idea is first rectangle each letters from </a:t>
            </a:r>
            <a:r>
              <a:rPr lang="en-US" altLang="zh-CN" dirty="0" err="1"/>
              <a:t>whatsapp</a:t>
            </a:r>
            <a:r>
              <a:rPr lang="en-US" altLang="zh-CN" dirty="0"/>
              <a:t> image, then type a-z, A-Z and 0-9 on </a:t>
            </a:r>
            <a:r>
              <a:rPr lang="en-US" altLang="zh-CN" dirty="0" err="1"/>
              <a:t>whatsapp</a:t>
            </a:r>
            <a:r>
              <a:rPr lang="en-US" altLang="zh-CN" dirty="0"/>
              <a:t> app, after crop as a image, then rectangle each letters and numbers use to create image of each rectangle save into template folder, after we compare histogram of both rectangle one from </a:t>
            </a:r>
            <a:r>
              <a:rPr lang="en-US" altLang="zh-CN" dirty="0" err="1"/>
              <a:t>whatsapp</a:t>
            </a:r>
            <a:r>
              <a:rPr lang="en-US" altLang="zh-CN" dirty="0"/>
              <a:t> other one from template, if both histogram of rectangle is same, that we can knows what letter of the rect. final we can print all letters from </a:t>
            </a:r>
            <a:r>
              <a:rPr lang="en-US" altLang="zh-CN" dirty="0" err="1"/>
              <a:t>whatsapp</a:t>
            </a:r>
            <a:r>
              <a:rPr lang="en-US" altLang="zh-CN" dirty="0"/>
              <a:t> image without space. for create space for letters: we know position of each rectangle, then we can find length of space is more longer with length of each letters. that we can know position of space. we can create space for each letters.</a:t>
            </a:r>
            <a:endParaRPr lang="zh-CN" altLang="en-US" dirty="0"/>
          </a:p>
        </p:txBody>
      </p:sp>
    </p:spTree>
    <p:extLst>
      <p:ext uri="{BB962C8B-B14F-4D97-AF65-F5344CB8AC3E}">
        <p14:creationId xmlns:p14="http://schemas.microsoft.com/office/powerpoint/2010/main" val="328986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DC08A-93DD-4E85-86B9-FF42579110A1}"/>
              </a:ext>
            </a:extLst>
          </p:cNvPr>
          <p:cNvSpPr>
            <a:spLocks noGrp="1"/>
          </p:cNvSpPr>
          <p:nvPr>
            <p:ph type="title"/>
          </p:nvPr>
        </p:nvSpPr>
        <p:spPr/>
        <p:txBody>
          <a:bodyPr/>
          <a:lstStyle/>
          <a:p>
            <a:r>
              <a:rPr lang="en-IE" altLang="zh-CN" dirty="0"/>
              <a:t>Draw </a:t>
            </a:r>
            <a:r>
              <a:rPr lang="en-US" altLang="zh-CN" dirty="0"/>
              <a:t>rectangular</a:t>
            </a:r>
            <a:r>
              <a:rPr lang="en-IE" altLang="zh-CN" dirty="0"/>
              <a:t> for each letters</a:t>
            </a:r>
            <a:endParaRPr lang="zh-CN" altLang="en-US" dirty="0"/>
          </a:p>
        </p:txBody>
      </p:sp>
      <p:pic>
        <p:nvPicPr>
          <p:cNvPr id="4" name="内容占位符 3">
            <a:extLst>
              <a:ext uri="{FF2B5EF4-FFF2-40B4-BE49-F238E27FC236}">
                <a16:creationId xmlns:a16="http://schemas.microsoft.com/office/drawing/2014/main" id="{C409E081-E339-4E7F-93D3-836875EB6BCC}"/>
              </a:ext>
            </a:extLst>
          </p:cNvPr>
          <p:cNvPicPr>
            <a:picLocks noGrp="1" noChangeAspect="1"/>
          </p:cNvPicPr>
          <p:nvPr>
            <p:ph idx="1"/>
          </p:nvPr>
        </p:nvPicPr>
        <p:blipFill>
          <a:blip r:embed="rId2"/>
          <a:stretch>
            <a:fillRect/>
          </a:stretch>
        </p:blipFill>
        <p:spPr>
          <a:xfrm>
            <a:off x="6390640" y="1822768"/>
            <a:ext cx="4544917" cy="4351338"/>
          </a:xfrm>
        </p:spPr>
      </p:pic>
      <p:pic>
        <p:nvPicPr>
          <p:cNvPr id="3" name="图片 2">
            <a:extLst>
              <a:ext uri="{FF2B5EF4-FFF2-40B4-BE49-F238E27FC236}">
                <a16:creationId xmlns:a16="http://schemas.microsoft.com/office/drawing/2014/main" id="{92E5C804-694A-4F03-B348-44A0E2402E69}"/>
              </a:ext>
            </a:extLst>
          </p:cNvPr>
          <p:cNvPicPr>
            <a:picLocks noChangeAspect="1"/>
          </p:cNvPicPr>
          <p:nvPr/>
        </p:nvPicPr>
        <p:blipFill>
          <a:blip r:embed="rId3"/>
          <a:stretch>
            <a:fillRect/>
          </a:stretch>
        </p:blipFill>
        <p:spPr>
          <a:xfrm>
            <a:off x="673284" y="2682239"/>
            <a:ext cx="5422716" cy="2004835"/>
          </a:xfrm>
          <a:prstGeom prst="rect">
            <a:avLst/>
          </a:prstGeom>
        </p:spPr>
      </p:pic>
    </p:spTree>
    <p:extLst>
      <p:ext uri="{BB962C8B-B14F-4D97-AF65-F5344CB8AC3E}">
        <p14:creationId xmlns:p14="http://schemas.microsoft.com/office/powerpoint/2010/main" val="409686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7A3FD-DB84-40A8-827C-A0A70BD3182E}"/>
              </a:ext>
            </a:extLst>
          </p:cNvPr>
          <p:cNvSpPr>
            <a:spLocks noGrp="1"/>
          </p:cNvSpPr>
          <p:nvPr>
            <p:ph type="title"/>
          </p:nvPr>
        </p:nvSpPr>
        <p:spPr/>
        <p:txBody>
          <a:bodyPr/>
          <a:lstStyle/>
          <a:p>
            <a:pPr algn="ctr"/>
            <a:r>
              <a:rPr lang="en-IE" altLang="zh-CN" dirty="0"/>
              <a:t>Create template letters</a:t>
            </a:r>
            <a:endParaRPr lang="zh-CN" altLang="en-US" dirty="0"/>
          </a:p>
        </p:txBody>
      </p:sp>
      <p:pic>
        <p:nvPicPr>
          <p:cNvPr id="4" name="内容占位符 3">
            <a:extLst>
              <a:ext uri="{FF2B5EF4-FFF2-40B4-BE49-F238E27FC236}">
                <a16:creationId xmlns:a16="http://schemas.microsoft.com/office/drawing/2014/main" id="{EE3A8981-B3E8-4902-A71E-0142FDE6BD76}"/>
              </a:ext>
            </a:extLst>
          </p:cNvPr>
          <p:cNvPicPr>
            <a:picLocks noGrp="1" noChangeAspect="1"/>
          </p:cNvPicPr>
          <p:nvPr>
            <p:ph idx="1"/>
          </p:nvPr>
        </p:nvPicPr>
        <p:blipFill>
          <a:blip r:embed="rId2"/>
          <a:stretch>
            <a:fillRect/>
          </a:stretch>
        </p:blipFill>
        <p:spPr>
          <a:xfrm>
            <a:off x="8276286" y="4251960"/>
            <a:ext cx="2854013" cy="812006"/>
          </a:xfrm>
          <a:prstGeom prst="rect">
            <a:avLst/>
          </a:prstGeom>
        </p:spPr>
      </p:pic>
      <p:pic>
        <p:nvPicPr>
          <p:cNvPr id="5" name="图片 4">
            <a:extLst>
              <a:ext uri="{FF2B5EF4-FFF2-40B4-BE49-F238E27FC236}">
                <a16:creationId xmlns:a16="http://schemas.microsoft.com/office/drawing/2014/main" id="{ECBADF24-93F3-4BA9-B170-EB76B0A8FCFA}"/>
              </a:ext>
            </a:extLst>
          </p:cNvPr>
          <p:cNvPicPr>
            <a:picLocks noChangeAspect="1"/>
          </p:cNvPicPr>
          <p:nvPr/>
        </p:nvPicPr>
        <p:blipFill>
          <a:blip r:embed="rId3"/>
          <a:stretch>
            <a:fillRect/>
          </a:stretch>
        </p:blipFill>
        <p:spPr>
          <a:xfrm>
            <a:off x="8433789" y="1787453"/>
            <a:ext cx="2539009" cy="2245821"/>
          </a:xfrm>
          <a:prstGeom prst="rect">
            <a:avLst/>
          </a:prstGeom>
        </p:spPr>
      </p:pic>
      <p:pic>
        <p:nvPicPr>
          <p:cNvPr id="3" name="图片 2">
            <a:extLst>
              <a:ext uri="{FF2B5EF4-FFF2-40B4-BE49-F238E27FC236}">
                <a16:creationId xmlns:a16="http://schemas.microsoft.com/office/drawing/2014/main" id="{810FFCDF-13AD-4C38-BBD0-A35CBF2B45FE}"/>
              </a:ext>
            </a:extLst>
          </p:cNvPr>
          <p:cNvPicPr>
            <a:picLocks noChangeAspect="1"/>
          </p:cNvPicPr>
          <p:nvPr/>
        </p:nvPicPr>
        <p:blipFill>
          <a:blip r:embed="rId4"/>
          <a:stretch>
            <a:fillRect/>
          </a:stretch>
        </p:blipFill>
        <p:spPr>
          <a:xfrm>
            <a:off x="614658" y="2544408"/>
            <a:ext cx="7117102" cy="2631268"/>
          </a:xfrm>
          <a:prstGeom prst="rect">
            <a:avLst/>
          </a:prstGeom>
        </p:spPr>
      </p:pic>
      <p:pic>
        <p:nvPicPr>
          <p:cNvPr id="6" name="图片 5">
            <a:extLst>
              <a:ext uri="{FF2B5EF4-FFF2-40B4-BE49-F238E27FC236}">
                <a16:creationId xmlns:a16="http://schemas.microsoft.com/office/drawing/2014/main" id="{87D693E1-AE4C-4D8B-8601-A4215C4895E3}"/>
              </a:ext>
            </a:extLst>
          </p:cNvPr>
          <p:cNvPicPr>
            <a:picLocks noChangeAspect="1"/>
          </p:cNvPicPr>
          <p:nvPr/>
        </p:nvPicPr>
        <p:blipFill>
          <a:blip r:embed="rId5"/>
          <a:stretch>
            <a:fillRect/>
          </a:stretch>
        </p:blipFill>
        <p:spPr>
          <a:xfrm>
            <a:off x="8691300" y="5119282"/>
            <a:ext cx="2023984" cy="1632245"/>
          </a:xfrm>
          <a:prstGeom prst="rect">
            <a:avLst/>
          </a:prstGeom>
        </p:spPr>
      </p:pic>
    </p:spTree>
    <p:extLst>
      <p:ext uri="{BB962C8B-B14F-4D97-AF65-F5344CB8AC3E}">
        <p14:creationId xmlns:p14="http://schemas.microsoft.com/office/powerpoint/2010/main" val="62014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57F4C-C39F-4066-B767-5A97930C7B1A}"/>
              </a:ext>
            </a:extLst>
          </p:cNvPr>
          <p:cNvSpPr>
            <a:spLocks noGrp="1"/>
          </p:cNvSpPr>
          <p:nvPr>
            <p:ph type="title"/>
          </p:nvPr>
        </p:nvSpPr>
        <p:spPr/>
        <p:txBody>
          <a:bodyPr/>
          <a:lstStyle/>
          <a:p>
            <a:pPr algn="ctr"/>
            <a:r>
              <a:rPr lang="en-IE" altLang="zh-CN" dirty="0"/>
              <a:t>Compare histogram</a:t>
            </a:r>
            <a:endParaRPr lang="zh-CN" altLang="en-US" dirty="0"/>
          </a:p>
        </p:txBody>
      </p:sp>
      <p:pic>
        <p:nvPicPr>
          <p:cNvPr id="4" name="内容占位符 3">
            <a:extLst>
              <a:ext uri="{FF2B5EF4-FFF2-40B4-BE49-F238E27FC236}">
                <a16:creationId xmlns:a16="http://schemas.microsoft.com/office/drawing/2014/main" id="{DDD821D5-561C-443B-BE79-E79FAF2F27BE}"/>
              </a:ext>
            </a:extLst>
          </p:cNvPr>
          <p:cNvPicPr>
            <a:picLocks noGrp="1" noChangeAspect="1"/>
          </p:cNvPicPr>
          <p:nvPr>
            <p:ph idx="1"/>
          </p:nvPr>
        </p:nvPicPr>
        <p:blipFill>
          <a:blip r:embed="rId2"/>
          <a:stretch>
            <a:fillRect/>
          </a:stretch>
        </p:blipFill>
        <p:spPr>
          <a:xfrm>
            <a:off x="6718088" y="2570479"/>
            <a:ext cx="5011844" cy="3758883"/>
          </a:xfrm>
          <a:prstGeom prst="rect">
            <a:avLst/>
          </a:prstGeom>
        </p:spPr>
      </p:pic>
      <p:pic>
        <p:nvPicPr>
          <p:cNvPr id="3" name="图片 2">
            <a:extLst>
              <a:ext uri="{FF2B5EF4-FFF2-40B4-BE49-F238E27FC236}">
                <a16:creationId xmlns:a16="http://schemas.microsoft.com/office/drawing/2014/main" id="{AB799532-889D-489E-A3C4-3B915611B69A}"/>
              </a:ext>
            </a:extLst>
          </p:cNvPr>
          <p:cNvPicPr>
            <a:picLocks noChangeAspect="1"/>
          </p:cNvPicPr>
          <p:nvPr/>
        </p:nvPicPr>
        <p:blipFill>
          <a:blip r:embed="rId3"/>
          <a:stretch>
            <a:fillRect/>
          </a:stretch>
        </p:blipFill>
        <p:spPr>
          <a:xfrm>
            <a:off x="896533" y="3295058"/>
            <a:ext cx="5105655" cy="2069860"/>
          </a:xfrm>
          <a:prstGeom prst="rect">
            <a:avLst/>
          </a:prstGeom>
        </p:spPr>
      </p:pic>
    </p:spTree>
    <p:extLst>
      <p:ext uri="{BB962C8B-B14F-4D97-AF65-F5344CB8AC3E}">
        <p14:creationId xmlns:p14="http://schemas.microsoft.com/office/powerpoint/2010/main" val="311705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9CA2B-676F-4B15-A30E-212C3500A116}"/>
              </a:ext>
            </a:extLst>
          </p:cNvPr>
          <p:cNvSpPr>
            <a:spLocks noGrp="1"/>
          </p:cNvSpPr>
          <p:nvPr>
            <p:ph type="title"/>
          </p:nvPr>
        </p:nvSpPr>
        <p:spPr/>
        <p:txBody>
          <a:bodyPr/>
          <a:lstStyle/>
          <a:p>
            <a:pPr algn="ctr"/>
            <a:r>
              <a:rPr lang="en-IE" altLang="zh-CN" dirty="0"/>
              <a:t>Give Up this method</a:t>
            </a:r>
            <a:endParaRPr lang="zh-CN" altLang="en-US" dirty="0"/>
          </a:p>
        </p:txBody>
      </p:sp>
      <p:pic>
        <p:nvPicPr>
          <p:cNvPr id="4" name="内容占位符 3">
            <a:extLst>
              <a:ext uri="{FF2B5EF4-FFF2-40B4-BE49-F238E27FC236}">
                <a16:creationId xmlns:a16="http://schemas.microsoft.com/office/drawing/2014/main" id="{0C357E88-7591-4509-A34C-0F176BBCBFE4}"/>
              </a:ext>
            </a:extLst>
          </p:cNvPr>
          <p:cNvPicPr>
            <a:picLocks noGrp="1" noChangeAspect="1"/>
          </p:cNvPicPr>
          <p:nvPr>
            <p:ph idx="1"/>
          </p:nvPr>
        </p:nvPicPr>
        <p:blipFill>
          <a:blip r:embed="rId2"/>
          <a:stretch>
            <a:fillRect/>
          </a:stretch>
        </p:blipFill>
        <p:spPr>
          <a:xfrm>
            <a:off x="5694858" y="2712719"/>
            <a:ext cx="4278204" cy="2478723"/>
          </a:xfrm>
          <a:prstGeom prst="rect">
            <a:avLst/>
          </a:prstGeom>
        </p:spPr>
      </p:pic>
      <p:pic>
        <p:nvPicPr>
          <p:cNvPr id="6" name="图片 5">
            <a:extLst>
              <a:ext uri="{FF2B5EF4-FFF2-40B4-BE49-F238E27FC236}">
                <a16:creationId xmlns:a16="http://schemas.microsoft.com/office/drawing/2014/main" id="{042E54BC-8122-4D12-B16A-86D0EB7E26B5}"/>
              </a:ext>
            </a:extLst>
          </p:cNvPr>
          <p:cNvPicPr>
            <a:picLocks noChangeAspect="1"/>
          </p:cNvPicPr>
          <p:nvPr/>
        </p:nvPicPr>
        <p:blipFill>
          <a:blip r:embed="rId3"/>
          <a:stretch>
            <a:fillRect/>
          </a:stretch>
        </p:blipFill>
        <p:spPr>
          <a:xfrm>
            <a:off x="1514831" y="2468562"/>
            <a:ext cx="4124325" cy="3648075"/>
          </a:xfrm>
          <a:prstGeom prst="rect">
            <a:avLst/>
          </a:prstGeom>
        </p:spPr>
      </p:pic>
    </p:spTree>
    <p:extLst>
      <p:ext uri="{BB962C8B-B14F-4D97-AF65-F5344CB8AC3E}">
        <p14:creationId xmlns:p14="http://schemas.microsoft.com/office/powerpoint/2010/main" val="18971494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158</Words>
  <Application>Microsoft Office PowerPoint</Application>
  <PresentationFormat>宽屏</PresentationFormat>
  <Paragraphs>7</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Extract Text From Image</vt:lpstr>
      <vt:lpstr>Original Method Overview</vt:lpstr>
      <vt:lpstr>Draw rectangular for each letters</vt:lpstr>
      <vt:lpstr>Create template letters</vt:lpstr>
      <vt:lpstr>Compare histogram</vt:lpstr>
      <vt:lpstr>Give Up this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jianyu19951225@gmail.com</dc:creator>
  <cp:lastModifiedBy>jianyu19951225@gmail.com</cp:lastModifiedBy>
  <cp:revision>9</cp:revision>
  <dcterms:created xsi:type="dcterms:W3CDTF">2019-11-23T23:02:28Z</dcterms:created>
  <dcterms:modified xsi:type="dcterms:W3CDTF">2019-11-25T00:55:10Z</dcterms:modified>
</cp:coreProperties>
</file>