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STKaiti" panose="020F0502020204030204"/>
              <a:ea typeface="STKaiti" panose="020F05020202040302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STKaiti" panose="020F0502020204030204"/>
              <a:ea typeface="STKaiti" panose="020F0502020204030204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4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BA01-CACB-4579-9555-34C6C66AD363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2B94C-74A9-44DB-AD07-239EC71790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62" y="4229302"/>
            <a:ext cx="1418847" cy="47100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608946" y="4219246"/>
            <a:ext cx="0" cy="52292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48802" y="3454400"/>
            <a:ext cx="5163127" cy="0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75862" y="2789849"/>
            <a:ext cx="22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</a:rPr>
              <a:t>述职报告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84" y="4312076"/>
            <a:ext cx="1087048" cy="388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219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403" y="6283191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703" y="13470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个人半年目标回顾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EF4999-5137-48C8-8A38-AB673F939A0B}"/>
              </a:ext>
            </a:extLst>
          </p:cNvPr>
          <p:cNvSpPr txBox="1"/>
          <p:nvPr/>
        </p:nvSpPr>
        <p:spPr>
          <a:xfrm>
            <a:off x="721560" y="1630736"/>
            <a:ext cx="6338886" cy="205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熟悉</a:t>
            </a:r>
            <a:r>
              <a:rPr kumimoji="1" lang="en-US" altLang="zh-CN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H5</a:t>
            </a:r>
            <a:r>
              <a:rPr kumimoji="1" lang="zh-CN" altLang="en-US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项目，能快速独立的完成</a:t>
            </a:r>
            <a:r>
              <a:rPr kumimoji="1" lang="en-US" altLang="zh-CN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H5</a:t>
            </a:r>
            <a:r>
              <a:rPr kumimoji="1" lang="zh-CN" altLang="en-US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的制作。</a:t>
            </a:r>
            <a:endParaRPr kumimoji="1" lang="en-US" altLang="zh-CN" sz="1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整理</a:t>
            </a:r>
            <a:r>
              <a:rPr kumimoji="1" lang="en-US" altLang="zh-CN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H5</a:t>
            </a:r>
            <a:r>
              <a:rPr kumimoji="1" lang="zh-CN" altLang="en-US" sz="18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相关文档。</a:t>
            </a:r>
            <a:endParaRPr kumimoji="1" lang="en-US" altLang="zh-CN" sz="1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整理</a:t>
            </a:r>
            <a:r>
              <a:rPr kumimoji="1"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H5</a:t>
            </a:r>
            <a:r>
              <a:rPr kumimoji="1"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常用模板。</a:t>
            </a:r>
            <a:endParaRPr kumimoji="1" lang="zh-CN" altLang="en-US" sz="18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" y="-99219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6670" y="6211669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703" y="134705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半年工作内容展示（截图或视频展示）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CCB709-DBB8-448C-86D3-A454F6B93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670" y="1595835"/>
            <a:ext cx="12192000" cy="3644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219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337069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703" y="134705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半年工作内容展示（截图或视频展示）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6594F92-2848-46B9-AC61-1DCC09565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30" y="757382"/>
            <a:ext cx="10162540" cy="554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1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219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310888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703" y="134705"/>
            <a:ext cx="536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半年工作内容展示（截图或视频展示）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0C74BB-1402-45DE-A9E7-1837D6F38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" y="1128277"/>
            <a:ext cx="6743700" cy="3790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1EFF45-E865-4820-BA40-2DDEADDC214E}"/>
              </a:ext>
            </a:extLst>
          </p:cNvPr>
          <p:cNvSpPr txBox="1"/>
          <p:nvPr/>
        </p:nvSpPr>
        <p:spPr>
          <a:xfrm>
            <a:off x="6724650" y="5452424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\\10.2.13.251\Public\4-</a:t>
            </a:r>
            <a:r>
              <a:rPr lang="zh-CN" altLang="en-US" dirty="0">
                <a:solidFill>
                  <a:schemeClr val="bg1"/>
                </a:solidFill>
              </a:rPr>
              <a:t>程序组</a:t>
            </a:r>
            <a:r>
              <a:rPr lang="en-US" altLang="zh-CN" dirty="0">
                <a:solidFill>
                  <a:schemeClr val="bg1"/>
                </a:solidFill>
              </a:rPr>
              <a:t>\2</a:t>
            </a:r>
            <a:r>
              <a:rPr lang="zh-CN" altLang="en-US" dirty="0">
                <a:solidFill>
                  <a:schemeClr val="bg1"/>
                </a:solidFill>
              </a:rPr>
              <a:t>学习资料</a:t>
            </a:r>
            <a:r>
              <a:rPr lang="en-US" altLang="zh-CN" dirty="0">
                <a:solidFill>
                  <a:schemeClr val="bg1"/>
                </a:solidFill>
              </a:rPr>
              <a:t>\</a:t>
            </a:r>
            <a:r>
              <a:rPr lang="zh-CN" altLang="en-US" dirty="0">
                <a:solidFill>
                  <a:schemeClr val="bg1"/>
                </a:solidFill>
              </a:rPr>
              <a:t>入职培训</a:t>
            </a:r>
            <a:r>
              <a:rPr lang="en-US" altLang="zh-CN" dirty="0">
                <a:solidFill>
                  <a:schemeClr val="bg1"/>
                </a:solidFill>
              </a:rPr>
              <a:t>\H5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969F20-3242-4DAF-8115-E2C71D1F7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424" y="2128402"/>
            <a:ext cx="5019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434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283191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3703" y="13470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个人半年总结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56223" y="10110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个人优势：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6222" y="34417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有待提升：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219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310888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703" y="134705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未来季度目标及计划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692727" y="572655"/>
            <a:ext cx="4581237" cy="9237"/>
          </a:xfrm>
          <a:prstGeom prst="line">
            <a:avLst/>
          </a:prstGeom>
          <a:ln w="15875">
            <a:gradFill flip="none" rotWithShape="1">
              <a:gsLst>
                <a:gs pos="100000">
                  <a:srgbClr val="4DC562">
                    <a:alpha val="0"/>
                  </a:srgbClr>
                </a:gs>
                <a:gs pos="0">
                  <a:srgbClr val="11A5CD"/>
                </a:gs>
                <a:gs pos="39000">
                  <a:srgbClr val="4DC562"/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81891" y="58672"/>
            <a:ext cx="111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088865" y="6447692"/>
            <a:ext cx="1915567" cy="317330"/>
            <a:chOff x="8580852" y="6197876"/>
            <a:chExt cx="3423580" cy="56714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0852" y="6197876"/>
              <a:ext cx="1708457" cy="567146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>
              <a:off x="10603346" y="6219984"/>
              <a:ext cx="0" cy="522929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7384" y="6312814"/>
              <a:ext cx="1087048" cy="38823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" y="0"/>
            <a:ext cx="12544779" cy="70564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297448"/>
            <a:ext cx="361188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一个真实、完整且恒久的数字孪生世界</a:t>
            </a:r>
            <a:endParaRPr lang="en-US" altLang="zh-CN" sz="1200" b="1" dirty="0">
              <a:gradFill>
                <a:gsLst>
                  <a:gs pos="0">
                    <a:srgbClr val="92D050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DIGITAL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TWIN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WORLD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zh-CN" altLang="en-US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200" b="1" dirty="0">
                <a:gradFill>
                  <a:gsLst>
                    <a:gs pos="0">
                      <a:srgbClr val="92D050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rPr>
              <a:t>NOW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3703" y="134705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对团队及公司建议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222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SC</vt:lpstr>
      <vt:lpstr>等线</vt:lpstr>
      <vt:lpstr>等线 Light</vt:lpstr>
      <vt:lpstr>STKaiti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zhengxing</dc:creator>
  <cp:lastModifiedBy>sujianyun</cp:lastModifiedBy>
  <cp:revision>19</cp:revision>
  <dcterms:created xsi:type="dcterms:W3CDTF">2020-11-03T07:44:00Z</dcterms:created>
  <dcterms:modified xsi:type="dcterms:W3CDTF">2021-02-04T06:33:05Z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