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57347-99BC-45DB-9905-3830D25B4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98E0F8-1668-4516-8968-16E5242A8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FD83F-8840-48A5-9AEF-B53D45B4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5A19-8F32-4DDA-A8F5-B2C95F1E19FB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F3B58-18A5-4E36-B23A-D1004F9B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F5F38-FFDE-4BF1-92B0-FAC8DBA7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2608-B7B1-4610-A110-2ECC0D98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0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FE368-7664-4B90-8571-16A0FD41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3EDCE-1310-4714-A218-8F0AD5F47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21B9BC-A92E-468D-BE35-37528A4D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5A19-8F32-4DDA-A8F5-B2C95F1E19FB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7CA0C-290E-4DE0-AFBB-14BBBCDD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AB175-64EC-4E7B-BA68-F9EC3BC1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2608-B7B1-4610-A110-2ECC0D98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9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83335D-5648-4B7E-92D5-CD1E5A876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252746-E120-4BC3-9121-8A674555F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BB01D-A297-4AB0-B73B-923B813D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5A19-8F32-4DDA-A8F5-B2C95F1E19FB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C5176-EFE2-4CF0-BE05-A1529A01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B69EC-D436-430A-A764-1C4B724F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2608-B7B1-4610-A110-2ECC0D98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61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83295-F7EF-436E-B166-02E06CF9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E113C-C3F8-4A89-A5E1-D9761039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CFB27-9CDF-4380-8973-AC2D1896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5A19-8F32-4DDA-A8F5-B2C95F1E19FB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7FD61-E7A7-4F6B-AFF4-9DA18473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08936-CF09-49F6-B348-772B5971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2608-B7B1-4610-A110-2ECC0D98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0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1FC0F-AFA2-427B-AB59-3E3EB349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CC32A6-32A2-4A21-ACED-2319DC57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C6E42-2FCD-472D-BD5D-41BDE5AA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5A19-8F32-4DDA-A8F5-B2C95F1E19FB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6F5E3-9903-4732-95B4-ACD3470D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558C6-A428-4A65-85D8-20C36E88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2608-B7B1-4610-A110-2ECC0D98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5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B72EB-0E62-4CBD-90FF-B10EF543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DA15B-FBB6-42D7-B49C-AB8653B40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D7992-F3CD-45B7-A392-D693AB581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2E5248-B902-4038-9732-1A0F2100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5A19-8F32-4DDA-A8F5-B2C95F1E19FB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AEA838-5135-4CD2-9662-75EEB6BC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C73B61-58D7-4AF5-AF14-AB1199F3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2608-B7B1-4610-A110-2ECC0D98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03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E3382-2A66-448E-8E40-6090A003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459FAB-62AD-4704-B8ED-46AE10B77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1B1D33-5533-43B2-A3FB-392EF51BC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77B1C8-F2A4-4F7D-997F-93079C22C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CC1B6E-F975-42E7-95B9-253890075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B26598-EEA3-4C44-98AE-E6D9C6F7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5A19-8F32-4DDA-A8F5-B2C95F1E19FB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DDB384-9863-4CE1-A681-F96D9331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297520-3939-46D3-B943-9DB5CA6D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2608-B7B1-4610-A110-2ECC0D98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69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0C276-D047-4F64-8351-59B13824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43995D-50A7-42E5-AFDD-E06DF83F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5A19-8F32-4DDA-A8F5-B2C95F1E19FB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50F971-5FD3-4FAE-8C65-78573A06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53B757-D5CD-45BD-B00B-3BBC912B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2608-B7B1-4610-A110-2ECC0D98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04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837A15-638F-4972-B088-8894D51E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5A19-8F32-4DDA-A8F5-B2C95F1E19FB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850BFB-CD83-44A4-B227-005DC6DC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BAC968-5036-47CD-9182-B09624FC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2608-B7B1-4610-A110-2ECC0D98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54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D2876-B8EC-43FE-92A8-A23FC53B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B9E46-D45A-4838-996A-E2BF088C8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6C3530-126A-4DE2-8E2A-0FD962454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B69386-1A6D-4F38-BC0A-CC34F5B4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5A19-8F32-4DDA-A8F5-B2C95F1E19FB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DCBE15-0B6E-46CB-860A-5AE36774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946564-9A1B-45F7-9150-B56F9E4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2608-B7B1-4610-A110-2ECC0D98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56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387D4-248A-41CF-9B2D-403695EF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3DA23-EB9C-4383-858C-98999D715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E89ADA-CB25-4190-B2D6-BBE7220EF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797F49-793F-442E-92C0-1B3E4E12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85A19-8F32-4DDA-A8F5-B2C95F1E19FB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86904B-BB60-4D27-A328-B0BBDE7E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531C83-D536-4F8E-BFD6-6E863E28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A2608-B7B1-4610-A110-2ECC0D98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64A8A6-3B13-4A0B-AEAE-5A10BD09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5DEF8-6D90-4F65-81DA-CC44CDA7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BB0F3-114D-4D78-B6D2-2E1958D8E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85A19-8F32-4DDA-A8F5-B2C95F1E19FB}" type="datetimeFigureOut">
              <a:rPr lang="zh-CN" altLang="en-US" smtClean="0"/>
              <a:t>2021/12/31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036F9-1E66-43BC-88DB-BA17B391F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4A4EA-C8E8-4D5C-B3E6-99D542B7F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A2608-B7B1-4610-A110-2ECC0D98D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55A87-D867-455A-8588-51B3D3E3C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Linus</a:t>
            </a:r>
            <a:r>
              <a:rPr lang="zh-CN" altLang="en-US" b="1" dirty="0"/>
              <a:t>系统操作</a:t>
            </a:r>
          </a:p>
        </p:txBody>
      </p:sp>
    </p:spTree>
    <p:extLst>
      <p:ext uri="{BB962C8B-B14F-4D97-AF65-F5344CB8AC3E}">
        <p14:creationId xmlns:p14="http://schemas.microsoft.com/office/powerpoint/2010/main" val="195289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3B329-E4E5-4FE6-B0AA-3B335138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1. </a:t>
            </a:r>
            <a:r>
              <a:rPr lang="zh-CN" altLang="en-US" b="1" dirty="0">
                <a:solidFill>
                  <a:srgbClr val="FF0000"/>
                </a:solidFill>
              </a:rPr>
              <a:t>解压和压缩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2CA44-FE81-44AD-866D-A556A61E1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解压并保留源文件：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gunzip –c filename.gz &gt; filename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压缩并保留源文件：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gzip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–c filename &gt; filename.gz</a:t>
            </a:r>
          </a:p>
          <a:p>
            <a:pPr algn="just"/>
            <a:r>
              <a:rPr lang="zh-CN" altLang="en-US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若不加</a:t>
            </a:r>
            <a:r>
              <a:rPr lang="en-US" altLang="zh-CN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-c</a:t>
            </a:r>
            <a:r>
              <a:rPr lang="zh-CN" altLang="en-US" kern="1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，则原文件消失。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67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42B1-1238-45D3-94BB-83376A9A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2. nohup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EB7B8-1FAF-4F65-B483-FEE05EAFB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3056" cy="4351338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用于在系统后台不挂断地运行命令，退出终端不会影响程序的运行。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dirty="0"/>
              <a:t>在默认情况下，会输出一个名叫 </a:t>
            </a:r>
            <a:r>
              <a:rPr lang="en-US" altLang="zh-CN" dirty="0"/>
              <a:t>nohup.out </a:t>
            </a:r>
            <a:r>
              <a:rPr lang="zh-CN" altLang="en-US" dirty="0"/>
              <a:t>的文件（超大，会积累）到当前目录下，如果当前目录的 </a:t>
            </a:r>
            <a:r>
              <a:rPr lang="en-US" altLang="zh-CN" dirty="0"/>
              <a:t>nohup.out </a:t>
            </a:r>
            <a:r>
              <a:rPr lang="zh-CN" altLang="en-US" dirty="0"/>
              <a:t>文件不可写，输出重定向到 </a:t>
            </a:r>
            <a:r>
              <a:rPr lang="en-US" altLang="zh-CN" b="1" dirty="0"/>
              <a:t>$HOME/nohup.out </a:t>
            </a:r>
            <a:r>
              <a:rPr lang="zh-CN" altLang="en-US" dirty="0"/>
              <a:t>文件中。</a:t>
            </a:r>
            <a:endParaRPr lang="en-US" altLang="zh-CN" dirty="0"/>
          </a:p>
          <a:p>
            <a:r>
              <a:rPr lang="zh-CN" altLang="en-US" dirty="0"/>
              <a:t>基本用法：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nohup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Command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Arg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…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]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[&amp;]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dirty="0"/>
              <a:t>将</a:t>
            </a:r>
            <a:r>
              <a:rPr lang="en-US" altLang="zh-CN" dirty="0"/>
              <a:t>nohup.out</a:t>
            </a:r>
            <a:r>
              <a:rPr lang="zh-CN" altLang="en-US" dirty="0"/>
              <a:t>文件删除：</a:t>
            </a:r>
            <a:r>
              <a:rPr lang="en-US" altLang="zh-CN" sz="2800" b="0" i="0" dirty="0">
                <a:solidFill>
                  <a:srgbClr val="383A42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nohup </a:t>
            </a:r>
            <a:r>
              <a:rPr lang="en-US" altLang="zh-CN" sz="2800" dirty="0">
                <a:solidFill>
                  <a:srgbClr val="383A42"/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Command</a:t>
            </a:r>
            <a:r>
              <a:rPr lang="en-US" altLang="zh-CN" sz="2800" b="0" i="0" dirty="0">
                <a:solidFill>
                  <a:srgbClr val="383A42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 &gt;</a:t>
            </a:r>
            <a:r>
              <a:rPr lang="en-US" altLang="zh-CN" sz="2800" b="0" i="0" dirty="0">
                <a:solidFill>
                  <a:srgbClr val="50A14F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/dev/</a:t>
            </a:r>
            <a:r>
              <a:rPr lang="en-US" altLang="zh-CN" sz="2800" b="0" i="0" dirty="0">
                <a:solidFill>
                  <a:srgbClr val="0184BB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null</a:t>
            </a:r>
            <a:r>
              <a:rPr lang="en-US" altLang="zh-CN" sz="2800" b="0" i="0" dirty="0">
                <a:solidFill>
                  <a:srgbClr val="383A42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2800" b="0" i="0" dirty="0">
                <a:solidFill>
                  <a:srgbClr val="986801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2</a:t>
            </a:r>
            <a:r>
              <a:rPr lang="en-US" altLang="zh-CN" sz="2800" b="0" i="0" dirty="0">
                <a:solidFill>
                  <a:srgbClr val="383A42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&gt;&amp;</a:t>
            </a:r>
            <a:r>
              <a:rPr lang="en-US" altLang="zh-CN" sz="2800" b="0" i="0" dirty="0">
                <a:solidFill>
                  <a:srgbClr val="986801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1</a:t>
            </a:r>
            <a:r>
              <a:rPr lang="en-US" altLang="zh-CN" sz="2800" b="0" i="0" dirty="0">
                <a:solidFill>
                  <a:srgbClr val="383A42"/>
                </a:solidFill>
                <a:effectLst/>
                <a:latin typeface="Mangal" panose="02040503050203030202" pitchFamily="18" charset="0"/>
                <a:cs typeface="Mangal" panose="02040503050203030202" pitchFamily="18" charset="0"/>
              </a:rPr>
              <a:t> &amp;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D48A73-AB3D-4E27-8EFE-04391920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409" y="4674606"/>
            <a:ext cx="6351182" cy="198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2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92BCC-C23B-45B0-B79C-B49C0557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3. bsub </a:t>
            </a:r>
            <a:r>
              <a:rPr lang="zh-CN" altLang="en-US" b="1" dirty="0">
                <a:solidFill>
                  <a:srgbClr val="FF0000"/>
                </a:solidFill>
              </a:rPr>
              <a:t>提交任务，有效防止</a:t>
            </a:r>
            <a:r>
              <a:rPr lang="en-US" altLang="zh-CN" b="1" dirty="0">
                <a:solidFill>
                  <a:srgbClr val="FF0000"/>
                </a:solidFill>
              </a:rPr>
              <a:t>kill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BBFA1-A75A-4908-911D-77839E6F9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182"/>
            <a:ext cx="10515600" cy="4351338"/>
          </a:xfrm>
        </p:spPr>
        <p:txBody>
          <a:bodyPr/>
          <a:lstStyle/>
          <a:p>
            <a:r>
              <a:rPr lang="zh-CN" altLang="en-US" b="1" dirty="0"/>
              <a:t>设置参数：</a:t>
            </a:r>
            <a:r>
              <a:rPr lang="en-US" altLang="zh-CN" dirty="0"/>
              <a:t>ppn</a:t>
            </a:r>
            <a:r>
              <a:rPr lang="zh-CN" altLang="en-US" dirty="0"/>
              <a:t>一般为</a:t>
            </a:r>
            <a:r>
              <a:rPr lang="en-US" altLang="zh-CN" dirty="0"/>
              <a:t>8/16,</a:t>
            </a:r>
            <a:r>
              <a:rPr lang="zh-CN" altLang="en-US" dirty="0"/>
              <a:t> </a:t>
            </a:r>
            <a:r>
              <a:rPr lang="en-US" altLang="zh-CN" dirty="0"/>
              <a:t>walltime</a:t>
            </a:r>
            <a:r>
              <a:rPr lang="zh-CN" altLang="en-US" dirty="0"/>
              <a:t>表示最长运行时间。</a:t>
            </a:r>
            <a:endParaRPr lang="en-US" altLang="zh-CN" dirty="0"/>
          </a:p>
          <a:p>
            <a:r>
              <a:rPr lang="en-US" altLang="zh-CN" b="1" dirty="0"/>
              <a:t>windows</a:t>
            </a:r>
            <a:r>
              <a:rPr lang="zh-CN" altLang="en-US" b="1" dirty="0"/>
              <a:t>用户更改文件类型</a:t>
            </a:r>
            <a:r>
              <a:rPr lang="en-US" altLang="zh-CN" b="1" dirty="0"/>
              <a:t>: </a:t>
            </a:r>
            <a:r>
              <a:rPr lang="en-US" altLang="zh-CN" dirty="0"/>
              <a:t>sed -i ‘s/\r$//</a:t>
            </a:r>
            <a:r>
              <a:rPr lang="zh-CN" altLang="en-US"/>
              <a:t>’</a:t>
            </a:r>
            <a:r>
              <a:rPr lang="en-US" altLang="zh-CN"/>
              <a:t> </a:t>
            </a:r>
            <a:r>
              <a:rPr lang="en-US" altLang="zh-CN" dirty="0"/>
              <a:t>*.sh</a:t>
            </a:r>
            <a:endParaRPr lang="en-US" altLang="zh-CN" b="1" dirty="0"/>
          </a:p>
          <a:p>
            <a:r>
              <a:rPr lang="zh-CN" altLang="en-US" b="1" dirty="0"/>
              <a:t>提交任务</a:t>
            </a:r>
            <a:r>
              <a:rPr lang="en-US" altLang="zh-CN" b="1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bsub </a:t>
            </a:r>
            <a:r>
              <a:rPr lang="zh-CN" altLang="en-US" dirty="0"/>
              <a:t>*</a:t>
            </a:r>
            <a:r>
              <a:rPr lang="en-US" altLang="zh-CN" dirty="0"/>
              <a:t>.sh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0E7C0C-1F6E-4350-9849-28713324F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51" y="3429000"/>
            <a:ext cx="83629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1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191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 Unicode MS</vt:lpstr>
      <vt:lpstr>Helvetica Neue</vt:lpstr>
      <vt:lpstr>等线</vt:lpstr>
      <vt:lpstr>等线 Light</vt:lpstr>
      <vt:lpstr>Arial</vt:lpstr>
      <vt:lpstr>Mangal</vt:lpstr>
      <vt:lpstr>Office 主题​​</vt:lpstr>
      <vt:lpstr>Linus系统操作</vt:lpstr>
      <vt:lpstr>1. 解压和压缩</vt:lpstr>
      <vt:lpstr>2. nohup</vt:lpstr>
      <vt:lpstr>3. bsub 提交任务，有效防止kill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Linus系统操作</dc:title>
  <dc:creator>Lu Jianzhang</dc:creator>
  <cp:lastModifiedBy>Lu Jianzhang</cp:lastModifiedBy>
  <cp:revision>7</cp:revision>
  <dcterms:created xsi:type="dcterms:W3CDTF">2021-12-08T17:48:17Z</dcterms:created>
  <dcterms:modified xsi:type="dcterms:W3CDTF">2021-12-30T18:51:31Z</dcterms:modified>
</cp:coreProperties>
</file>