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Online Bookstore System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YUAN </a:t>
            </a:r>
            <a:r>
              <a:rPr lang="en-US" altLang="zh-CN" dirty="0" smtClean="0"/>
              <a:t>GAO</a:t>
            </a:r>
          </a:p>
          <a:p>
            <a:r>
              <a:rPr lang="en-US" dirty="0" smtClean="0"/>
              <a:t>JIAN ZHANG</a:t>
            </a:r>
          </a:p>
          <a:p>
            <a:r>
              <a:rPr lang="en-US" dirty="0" smtClean="0"/>
              <a:t>ANQI 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Actor Dictionary</a:t>
            </a:r>
          </a:p>
          <a:p>
            <a:r>
              <a:rPr lang="en-US" dirty="0" smtClean="0"/>
              <a:t>Domain Dictionary</a:t>
            </a:r>
          </a:p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bookstore sells different kinds of books.</a:t>
            </a:r>
          </a:p>
          <a:p>
            <a:r>
              <a:rPr lang="en-US" dirty="0"/>
              <a:t>There are three types of books: paperback, hardcover and </a:t>
            </a:r>
            <a:r>
              <a:rPr lang="en-US" dirty="0" smtClean="0"/>
              <a:t>e-book</a:t>
            </a:r>
            <a:r>
              <a:rPr lang="en-US" dirty="0"/>
              <a:t>.</a:t>
            </a:r>
          </a:p>
          <a:p>
            <a:r>
              <a:rPr lang="en-US" dirty="0"/>
              <a:t>Items shipped from bookstore can be returned within 30 days of receipt.</a:t>
            </a:r>
          </a:p>
          <a:p>
            <a:r>
              <a:rPr lang="en-US" dirty="0"/>
              <a:t>After the bookstore received the returned items, customers will get the refund.</a:t>
            </a:r>
          </a:p>
          <a:p>
            <a:r>
              <a:rPr lang="en-US" dirty="0"/>
              <a:t>For all the customers, shipping is free when the total price of the order is above $35.</a:t>
            </a:r>
          </a:p>
          <a:p>
            <a:r>
              <a:rPr lang="en-US" dirty="0"/>
              <a:t>For prime customers, free two day </a:t>
            </a:r>
            <a:r>
              <a:rPr lang="en-US" dirty="0" smtClean="0"/>
              <a:t>ship</a:t>
            </a:r>
            <a:r>
              <a:rPr lang="en-US" altLang="zh-CN" dirty="0" smtClean="0"/>
              <a:t>ping</a:t>
            </a:r>
            <a:r>
              <a:rPr lang="en-US" dirty="0" smtClean="0"/>
              <a:t> </a:t>
            </a:r>
            <a:r>
              <a:rPr lang="en-US" dirty="0"/>
              <a:t>priority is available.</a:t>
            </a:r>
          </a:p>
          <a:p>
            <a:r>
              <a:rPr lang="en-US" dirty="0"/>
              <a:t>There are three payment methods: credit card, bank account and store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Dictionary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986978"/>
              </p:ext>
            </p:extLst>
          </p:nvPr>
        </p:nvGraphicFramePr>
        <p:xfrm>
          <a:off x="1688757" y="1347813"/>
          <a:ext cx="10008973" cy="5164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275"/>
                <a:gridCol w="3814119"/>
                <a:gridCol w="1005017"/>
                <a:gridCol w="3344562"/>
              </a:tblGrid>
              <a:tr h="118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Actor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Abstraction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 case(s)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</a:tr>
              <a:tr h="1660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who can use this system to buy books and manage their order. They can also manage their account and get help from customer support. 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No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Search Book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Add Book to Shopping Cart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Checkout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Apply Cancel Order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Return Book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Apply Replacement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Create Account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Update Account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Upgrade Account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Contact Customer Support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</a:tr>
              <a:tr h="35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Prime Customer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Customers who can use free two day shipping priority.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No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 smtClean="0">
                          <a:effectLst/>
                        </a:rPr>
                        <a:t>    Use </a:t>
                      </a:r>
                      <a:r>
                        <a:rPr lang="en-US" sz="1200" kern="100" dirty="0">
                          <a:effectLst/>
                        </a:rPr>
                        <a:t>Free Two Day Shipping Priority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</a:tr>
              <a:tr h="830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Manager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who determine the cancellation, refund and replacement issue. They also have the right to buy new books, change the price and distribute store card.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No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Cancel Order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Give Refund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Give Replacement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Add New Books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Change Price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Distribute Store Card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</a:tr>
              <a:tr h="59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Technical Support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People who work to solve technical problems and create ranking list. 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No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Create Ranking List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Get Problem Report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Solve Problems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</a:tr>
              <a:tr h="35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Customer Support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People who help customers to solve problems. 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No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Offer Help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Report Technical Problem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</a:tr>
              <a:tr h="35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Shipping Department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Provide the service of shipping and returning books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No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Ship Book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Get Returned Book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</a:tr>
              <a:tr h="35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Bank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 customers to verify their bank information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No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Verify Credit Card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</a:rPr>
                        <a:t>Verify Bank Account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329" marR="3632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Dictionary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00215"/>
              </p:ext>
            </p:extLst>
          </p:nvPr>
        </p:nvGraphicFramePr>
        <p:xfrm>
          <a:off x="1581664" y="1210956"/>
          <a:ext cx="9564129" cy="5432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838"/>
                <a:gridCol w="1136822"/>
                <a:gridCol w="6285469"/>
              </a:tblGrid>
              <a:tr h="1280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Name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Type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3842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Customer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Role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who can use this system to buy books and manage their order. They can also manage their account and get help from customer support. 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Book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Object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Products sold in the bookstore is book. 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Order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Object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Placed after customer checkout. Can be cancelled.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25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Shopping Cart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Object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 wish list of customers before they check out. Can add or delete items in it.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Account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Object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Used by customers to do all the operations in the bookstore.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Search Book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Process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Search books from the bookstore.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 Book to Shopping Cart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Process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Add book to shopping cart.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258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Checkout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Process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Pay and Place the order after adding book to cart and choosing the payment way.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Credit Card Payment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Process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Pay the bill by credit card which has been verified by bank.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Bank Account Payment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Pay the bill by bank account which has been verified by bank.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Store Card Payment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Pay the bill by store card which is distributed by manager.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Apply Cancel Order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Apply to cancel the existing order.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25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Return Book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Return unsatisfied book back to the bookstore within 30 days of receipt.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25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Apply Replacement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Apply replacement when the books are missing 24 hours past expected delivery.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Create Account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Create account in the book store.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25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Update Account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Update the personal information of account.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Upgrade Account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Become the prime member with $98/year.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25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Contact Customer Support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Process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Contact the customer support to get some help. Performed by customer.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25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Missing Policy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Business Rule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Customers can apply replacement or refund if their items are missing 24 hours past expected delivery.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25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Return Policy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Business Rule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Items shipped from bookstore can be returned within 30 days of receipt.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Prime Policy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Business Rule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Customers can become the prime member with $98/year.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  <a:tr h="1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Free Two Day Policy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Business Rule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Prime customers can use free two day shipping priority.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337" marR="28337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18819"/>
              </p:ext>
            </p:extLst>
          </p:nvPr>
        </p:nvGraphicFramePr>
        <p:xfrm>
          <a:off x="2323071" y="2524485"/>
          <a:ext cx="7035114" cy="1325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494"/>
                <a:gridCol w="915462"/>
                <a:gridCol w="3775158"/>
              </a:tblGrid>
              <a:tr h="258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Prime Customer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Role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Customers who can use free two day shipping priority.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7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 Free Two Day Shipping Priority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 free two day shipping priority after upgrade account. Performed by prime customer.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16760"/>
              </p:ext>
            </p:extLst>
          </p:nvPr>
        </p:nvGraphicFramePr>
        <p:xfrm>
          <a:off x="2283172" y="1620177"/>
          <a:ext cx="7231529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9951"/>
                <a:gridCol w="941021"/>
                <a:gridCol w="3880557"/>
              </a:tblGrid>
              <a:tr h="17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529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Manager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Role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People who determine the cancellation, refund and replacement issue. They also have the right to change the price.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53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Refund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Money given back to customer after books are returned successfully.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53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Store Card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Object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Card distributed by manager. Can be used to buy books in the bookstore.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529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Cancel Order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Process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Determine to cancel order after customers apply to cancel order. Performed by manager.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53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Give Refund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Determine to give refund after customers return books. Performed by manager.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529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Give Replacement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Determine to give replacement after customers apply replacement. Performed by manager.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53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Change Price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Change the price of any book in the bookstore. Performed by manager.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53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 New Books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Add new books for the bookstore. Performed by manager.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53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Distribute Store Card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Distribute store card to customers. Performed by manager.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32964"/>
              </p:ext>
            </p:extLst>
          </p:nvPr>
        </p:nvGraphicFramePr>
        <p:xfrm>
          <a:off x="2296854" y="2314627"/>
          <a:ext cx="7242561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3627"/>
                <a:gridCol w="942456"/>
                <a:gridCol w="3886478"/>
              </a:tblGrid>
              <a:tr h="162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Customer Support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Role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People who help customers to solve problems.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Technical Problem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Object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Technical problems which need help from technical support.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Offer Help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Offer help after customers contact them. Performed by customer support.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Report Technical Problem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Report technical problems to technical support. Performed by customer support.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52429"/>
              </p:ext>
            </p:extLst>
          </p:nvPr>
        </p:nvGraphicFramePr>
        <p:xfrm>
          <a:off x="2288618" y="1905000"/>
          <a:ext cx="7209609" cy="277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2646"/>
                <a:gridCol w="938168"/>
                <a:gridCol w="3868795"/>
              </a:tblGrid>
              <a:tr h="669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Technical Support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Role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People who work to solve technical problems and create ranking list. 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Ranking List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List which includes the information of </a:t>
                      </a:r>
                      <a:r>
                        <a:rPr lang="en-US" sz="1400" kern="0">
                          <a:effectLst/>
                        </a:rPr>
                        <a:t>Top100 bestsellers.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4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Problem Report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Report which has the detailed information of the technical problems.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Create Ranking List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r>
                        <a:rPr lang="en-US" sz="1400" kern="0">
                          <a:effectLst/>
                        </a:rPr>
                        <a:t>reate a list of the Top100 bestsellers. Performed by technical support.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4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 Problem Report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 problem report from customer support.   Performed by technical support.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Solve Problems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Solve problems of the system. Performed by technical support.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88419"/>
              </p:ext>
            </p:extLst>
          </p:nvPr>
        </p:nvGraphicFramePr>
        <p:xfrm>
          <a:off x="2272142" y="2107857"/>
          <a:ext cx="7217846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391"/>
                <a:gridCol w="939240"/>
                <a:gridCol w="3873215"/>
              </a:tblGrid>
              <a:tr h="11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5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Shipping Department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Role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Provide the service of shipping and returning books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5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Ship Book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Process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Ship the book to the customer. Performed by shipping department.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 Returned Book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Process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 the returned items from the customer and ship to the bookstore. Performed by shipping department.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5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Shipping Free Policy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Business Rule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Shipping Free Policy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619"/>
              </p:ext>
            </p:extLst>
          </p:nvPr>
        </p:nvGraphicFramePr>
        <p:xfrm>
          <a:off x="2288617" y="2055135"/>
          <a:ext cx="7250799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6373"/>
                <a:gridCol w="943528"/>
                <a:gridCol w="3890898"/>
              </a:tblGrid>
              <a:tr h="1517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Bank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Role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Help customers to verify their bank information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5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Credit Card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Object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Credit card used to pay bill, owned by customer and verified by bank.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Bank Account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Object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Bank account used to pay bill, owned by customer and verified by bank.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5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Verify Credit Card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Verify the credit card information of the customers. Performed by bank.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5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Verify Bank Account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Process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Verify bank account information of the customers. Performed by bank.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Verification Policy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Business Rule</a:t>
                      </a:r>
                      <a:endParaRPr lang="en-US" sz="14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Customers can pay the order using their credit card or bank account after being verified.</a:t>
                      </a:r>
                      <a:endParaRPr lang="en-US" sz="14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Diagram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33" y="0"/>
            <a:ext cx="787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1179</Words>
  <Application>Microsoft Office PowerPoint</Application>
  <PresentationFormat>宽屏</PresentationFormat>
  <Paragraphs>251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幼圆</vt:lpstr>
      <vt:lpstr>Arial</vt:lpstr>
      <vt:lpstr>Cambria</vt:lpstr>
      <vt:lpstr>Century Gothic</vt:lpstr>
      <vt:lpstr>Times New Roman</vt:lpstr>
      <vt:lpstr>Wingdings 3</vt:lpstr>
      <vt:lpstr>丝状</vt:lpstr>
      <vt:lpstr>Online Bookstore System</vt:lpstr>
      <vt:lpstr>Introduction</vt:lpstr>
      <vt:lpstr>Requirements</vt:lpstr>
      <vt:lpstr>Actor Dictionary</vt:lpstr>
      <vt:lpstr>Domain Dictionary</vt:lpstr>
      <vt:lpstr>Use Case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Bookstore System</dc:title>
  <dc:creator>Zhang Jian</dc:creator>
  <cp:lastModifiedBy>Zhang Jian</cp:lastModifiedBy>
  <cp:revision>8</cp:revision>
  <dcterms:created xsi:type="dcterms:W3CDTF">2015-06-15T19:43:33Z</dcterms:created>
  <dcterms:modified xsi:type="dcterms:W3CDTF">2015-06-15T20:51:13Z</dcterms:modified>
</cp:coreProperties>
</file>