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2" r:id="rId3"/>
    <p:sldId id="269" r:id="rId4"/>
    <p:sldId id="276" r:id="rId5"/>
    <p:sldId id="277" r:id="rId6"/>
    <p:sldId id="270" r:id="rId7"/>
    <p:sldId id="278" r:id="rId8"/>
    <p:sldId id="279" r:id="rId9"/>
    <p:sldId id="271" r:id="rId10"/>
    <p:sldId id="280" r:id="rId11"/>
    <p:sldId id="281" r:id="rId12"/>
    <p:sldId id="295" r:id="rId13"/>
    <p:sldId id="257" r:id="rId14"/>
    <p:sldId id="259" r:id="rId15"/>
    <p:sldId id="273" r:id="rId16"/>
    <p:sldId id="274" r:id="rId17"/>
    <p:sldId id="282" r:id="rId18"/>
    <p:sldId id="283" r:id="rId19"/>
    <p:sldId id="260" r:id="rId20"/>
    <p:sldId id="287" r:id="rId21"/>
    <p:sldId id="288" r:id="rId22"/>
    <p:sldId id="289" r:id="rId23"/>
    <p:sldId id="258" r:id="rId24"/>
    <p:sldId id="296" r:id="rId25"/>
    <p:sldId id="263" r:id="rId26"/>
    <p:sldId id="264" r:id="rId27"/>
    <p:sldId id="291" r:id="rId28"/>
    <p:sldId id="292" r:id="rId29"/>
    <p:sldId id="293" r:id="rId30"/>
    <p:sldId id="268" r:id="rId31"/>
    <p:sldId id="297" r:id="rId32"/>
    <p:sldId id="266" r:id="rId33"/>
    <p:sldId id="290" r:id="rId34"/>
    <p:sldId id="294" r:id="rId35"/>
    <p:sldId id="267" r:id="rId36"/>
    <p:sldId id="286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9" d="100"/>
          <a:sy n="89" d="100"/>
        </p:scale>
        <p:origin x="-288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9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</a:t>
            </a:r>
            <a:r>
              <a:rPr lang="en-US" dirty="0" err="1" smtClean="0"/>
              <a:t>CORE</a:t>
            </a:r>
            <a:r>
              <a:rPr lang="en-US" dirty="0" smtClean="0"/>
              <a:t>!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Pitching --- Bryan, Jianzhi</a:t>
            </a:r>
            <a:endParaRPr lang="en-SG" dirty="0"/>
          </a:p>
        </p:txBody>
      </p:sp>
      <p:pic>
        <p:nvPicPr>
          <p:cNvPr id="2052" name="Picture 4" descr="C:\Jianzhi Home\CEP\Django\assignment4\logo.png"/>
          <p:cNvPicPr>
            <a:picLocks noChangeAspect="1" noChangeArrowheads="1"/>
          </p:cNvPicPr>
          <p:nvPr/>
        </p:nvPicPr>
        <p:blipFill>
          <a:blip r:embed="rId2" cstate="print"/>
          <a:srcRect l="8785" t="27083" r="83016" b="59375"/>
          <a:stretch>
            <a:fillRect/>
          </a:stretch>
        </p:blipFill>
        <p:spPr bwMode="auto">
          <a:xfrm>
            <a:off x="5181600" y="1581150"/>
            <a:ext cx="1887414" cy="1752599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105400" y="895350"/>
            <a:ext cx="8077200" cy="1255014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sCORE</a:t>
            </a: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!</a:t>
            </a:r>
            <a:endParaRPr kumimoji="0" lang="en-SG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3" name="Picture 5" descr="C:\Jianzhi Home\CEP\Django\assignment4\darts-15594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450388">
            <a:off x="-1776331" y="1103074"/>
            <a:ext cx="1572320" cy="7886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58 0.05187 C 0.11336 0.05928 0.13732 0.06792 0.16788 0.07564 C 0.19809 0.08367 0.24461 0.09571 0.27152 0.09972 C 0.29843 0.10404 0.30764 0.10466 0.32899 0.10127 C 0.35069 0.09787 0.38021 0.08398 0.40017 0.07996 C 0.42048 0.07657 0.4342 0.07904 0.44965 0.07842 C 0.46527 0.07811 0.47691 0.07626 0.49357 0.07564 C 0.51007 0.07502 0.53455 0.07348 0.54913 0.07564 C 0.56354 0.07811 0.56684 0.08521 0.58073 0.08922 C 0.59409 0.09293 0.61458 0.0954 0.6309 0.09972 C 0.64687 0.10435 0.66423 0.11084 0.67708 0.11639 C 0.68975 0.12226 0.70208 0.13152 0.70833 0.13492 " pathEditMode="relative" rAng="0" ptsTypes="aaaaaaaaaaaA">
                                      <p:cBhvr>
                                        <p:cTn id="16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" y="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IOI scoreboard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Advantages:</a:t>
            </a:r>
          </a:p>
          <a:p>
            <a:r>
              <a:rPr lang="en-US" dirty="0" smtClean="0"/>
              <a:t>it looks better than excel a lot</a:t>
            </a:r>
          </a:p>
          <a:p>
            <a:r>
              <a:rPr lang="en-US" dirty="0" smtClean="0"/>
              <a:t>has the change in colour tone</a:t>
            </a:r>
          </a:p>
          <a:p>
            <a:r>
              <a:rPr lang="en-US" dirty="0" smtClean="0"/>
              <a:t>able to sort based on numerical values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IOI scoreboard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Disadvantages:</a:t>
            </a:r>
          </a:p>
          <a:p>
            <a:r>
              <a:rPr lang="en-US" dirty="0" smtClean="0"/>
              <a:t>unable to sort by percentage and other methods</a:t>
            </a:r>
          </a:p>
          <a:p>
            <a:r>
              <a:rPr lang="en-US" dirty="0" smtClean="0"/>
              <a:t>not public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Boom!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686800" cy="346920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Many “scoreboards” are lacking several features</a:t>
            </a:r>
          </a:p>
          <a:p>
            <a:r>
              <a:rPr lang="en-US" dirty="0" smtClean="0"/>
              <a:t>cannot sort (easily) according to percentage or other factors</a:t>
            </a:r>
          </a:p>
          <a:p>
            <a:r>
              <a:rPr lang="en-US" dirty="0" smtClean="0"/>
              <a:t>does not have very nice interface (it looks dull)</a:t>
            </a:r>
          </a:p>
          <a:p>
            <a:r>
              <a:rPr lang="en-US" dirty="0" smtClean="0"/>
              <a:t>are not public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S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00150"/>
            <a:ext cx="9080699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again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3527" b="5314"/>
          <a:stretch>
            <a:fillRect/>
          </a:stretch>
        </p:blipFill>
        <p:spPr bwMode="auto">
          <a:xfrm>
            <a:off x="228600" y="1200150"/>
            <a:ext cx="834978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There are few (if not no) scoreboards which are public.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We feel that the world needs to have a better scoreboard/ranking system to encourage competitiveness (in any area).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Solution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                              guess what</a:t>
            </a:r>
            <a:endParaRPr lang="en-S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28800" y="5143500"/>
            <a:ext cx="8077200" cy="1255014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THE ULTIMATE</a:t>
            </a:r>
            <a:endParaRPr kumimoji="0" lang="en-SG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1951E-6 L 3.33333E-6 -0.42606 " pathEditMode="relative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endParaRPr lang="en-SG" dirty="0"/>
          </a:p>
        </p:txBody>
      </p:sp>
      <p:pic>
        <p:nvPicPr>
          <p:cNvPr id="4" name="Picture 4" descr="C:\Jianzhi Home\CEP\Django\assignment4\logo.png"/>
          <p:cNvPicPr>
            <a:picLocks noChangeAspect="1" noChangeArrowheads="1"/>
          </p:cNvPicPr>
          <p:nvPr/>
        </p:nvPicPr>
        <p:blipFill>
          <a:blip r:embed="rId2" cstate="print"/>
          <a:srcRect l="9116" t="27083" r="83271" b="59964"/>
          <a:stretch>
            <a:fillRect/>
          </a:stretch>
        </p:blipFill>
        <p:spPr bwMode="auto">
          <a:xfrm>
            <a:off x="9372600" y="2190750"/>
            <a:ext cx="1676400" cy="1603510"/>
          </a:xfrm>
          <a:prstGeom prst="rect">
            <a:avLst/>
          </a:prstGeom>
          <a:noFill/>
        </p:spPr>
      </p:pic>
      <p:pic>
        <p:nvPicPr>
          <p:cNvPr id="4098" name="Picture 2" descr="C:\Jianzhi Home\CEP\Django\assignment4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04950"/>
            <a:ext cx="2066925" cy="1171575"/>
          </a:xfrm>
          <a:prstGeom prst="rect">
            <a:avLst/>
          </a:prstGeom>
          <a:noFill/>
        </p:spPr>
      </p:pic>
      <p:pic>
        <p:nvPicPr>
          <p:cNvPr id="4099" name="Picture 3" descr="C:\Jianzhi Home\CEP\Django\assignment4\dunjudge.png"/>
          <p:cNvPicPr>
            <a:picLocks noChangeAspect="1" noChangeArrowheads="1"/>
          </p:cNvPicPr>
          <p:nvPr/>
        </p:nvPicPr>
        <p:blipFill>
          <a:blip r:embed="rId4" cstate="print"/>
          <a:srcRect t="9180" r="83602" b="84570"/>
          <a:stretch>
            <a:fillRect/>
          </a:stretch>
        </p:blipFill>
        <p:spPr bwMode="auto">
          <a:xfrm>
            <a:off x="1905000" y="2876550"/>
            <a:ext cx="2844800" cy="609600"/>
          </a:xfrm>
          <a:prstGeom prst="rect">
            <a:avLst/>
          </a:prstGeom>
          <a:noFill/>
        </p:spPr>
      </p:pic>
      <p:pic>
        <p:nvPicPr>
          <p:cNvPr id="7" name="Picture 2" descr="C:\Jianzhi Home\CEP\Django\assignment4\Microsoft_Excel_2013_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1428750"/>
            <a:ext cx="1319145" cy="1295400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733800" y="5143500"/>
            <a:ext cx="8077200" cy="1255014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sCORE</a:t>
            </a: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!</a:t>
            </a:r>
            <a:endParaRPr kumimoji="0" lang="en-SG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9.57086E-7 L -0.56667 -9.57086E-7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65792E-6 L -0.71371 0.007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" y="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05897E-6 L -0.45833 -1.05897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5.21766E-7 L -0.54722 5.21766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32232E-8 L 1.11022E-16 -0.711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Jianzhi Home\CEP\Django\assignment4\logo.png"/>
          <p:cNvPicPr>
            <a:picLocks noChangeAspect="1" noChangeArrowheads="1"/>
          </p:cNvPicPr>
          <p:nvPr/>
        </p:nvPicPr>
        <p:blipFill>
          <a:blip r:embed="rId2" cstate="print"/>
          <a:srcRect l="8785" t="27083" r="83016" b="59375"/>
          <a:stretch>
            <a:fillRect/>
          </a:stretch>
        </p:blipFill>
        <p:spPr bwMode="auto">
          <a:xfrm>
            <a:off x="3352800" y="3257550"/>
            <a:ext cx="1676400" cy="155665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2550"/>
            <a:ext cx="8229600" cy="346920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We plan to make a web application which will majorise Excel and all other scoreboards provided online.</a:t>
            </a:r>
          </a:p>
        </p:txBody>
      </p:sp>
      <p:pic>
        <p:nvPicPr>
          <p:cNvPr id="4098" name="Picture 2" descr="C:\Jianzhi Home\CEP\Django\assignment4\Microsoft_Excel_2013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257550"/>
            <a:ext cx="1319145" cy="1295400"/>
          </a:xfrm>
          <a:prstGeom prst="rect">
            <a:avLst/>
          </a:prstGeom>
          <a:noFill/>
        </p:spPr>
      </p:pic>
      <p:pic>
        <p:nvPicPr>
          <p:cNvPr id="4099" name="Picture 3" descr="C:\Jianzhi Home\CEP\Django\assignment4\4563b_lg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96400" y="3409950"/>
            <a:ext cx="1694751" cy="1192087"/>
          </a:xfrm>
          <a:prstGeom prst="rect">
            <a:avLst/>
          </a:prstGeom>
          <a:noFill/>
        </p:spPr>
      </p:pic>
      <p:pic>
        <p:nvPicPr>
          <p:cNvPr id="4100" name="Picture 4" descr="C:\Jianzhi Home\CEP\Django\assignment4\explosion-m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2190750"/>
            <a:ext cx="3657600" cy="3351630"/>
          </a:xfrm>
          <a:prstGeom prst="rect">
            <a:avLst/>
          </a:prstGeom>
          <a:noFill/>
        </p:spPr>
      </p:pic>
      <p:pic>
        <p:nvPicPr>
          <p:cNvPr id="8" name="Picture 2" descr="C:\Jianzhi Home\CEP\Django\assignment4\catcut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333750"/>
            <a:ext cx="1303338" cy="1441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1856E-6 L -0.68438 0.0027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" y="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28950"/>
            <a:ext cx="8839200" cy="1255014"/>
          </a:xfrm>
        </p:spPr>
        <p:txBody>
          <a:bodyPr>
            <a:normAutofit/>
          </a:bodyPr>
          <a:lstStyle/>
          <a:p>
            <a:r>
              <a:rPr lang="en-US" dirty="0" smtClean="0"/>
              <a:t>First, let’s look at some examples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57550"/>
            <a:ext cx="8077200" cy="1124712"/>
          </a:xfrm>
        </p:spPr>
        <p:txBody>
          <a:bodyPr/>
          <a:lstStyle/>
          <a:p>
            <a:r>
              <a:rPr lang="en-US" dirty="0" smtClean="0"/>
              <a:t>Pitching in progress…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394"/>
            <a:ext cx="6172200" cy="3469207"/>
          </a:xfrm>
        </p:spPr>
        <p:txBody>
          <a:bodyPr/>
          <a:lstStyle/>
          <a:p>
            <a:r>
              <a:rPr lang="en-US" dirty="0" smtClean="0"/>
              <a:t>logo is designed by ourselves </a:t>
            </a:r>
            <a:r>
              <a:rPr lang="en-SG" dirty="0" smtClean="0"/>
              <a:t>which shows our passion for the project</a:t>
            </a:r>
          </a:p>
          <a:p>
            <a:r>
              <a:rPr lang="en-US" dirty="0" smtClean="0"/>
              <a:t>LHS shows green, yellow, red which shows indicators of results</a:t>
            </a:r>
          </a:p>
          <a:p>
            <a:r>
              <a:rPr lang="en-US" dirty="0" smtClean="0"/>
              <a:t>RHS shows a partial scoreboard</a:t>
            </a:r>
          </a:p>
        </p:txBody>
      </p:sp>
      <p:pic>
        <p:nvPicPr>
          <p:cNvPr id="4" name="Picture 4" descr="C:\Jianzhi Home\CEP\Django\assignment4\logo.png"/>
          <p:cNvPicPr>
            <a:picLocks noChangeAspect="1" noChangeArrowheads="1"/>
          </p:cNvPicPr>
          <p:nvPr/>
        </p:nvPicPr>
        <p:blipFill>
          <a:blip r:embed="rId2" cstate="print"/>
          <a:srcRect l="8785" t="27083" r="83016" b="59375"/>
          <a:stretch>
            <a:fillRect/>
          </a:stretch>
        </p:blipFill>
        <p:spPr bwMode="auto">
          <a:xfrm>
            <a:off x="6934200" y="1657350"/>
            <a:ext cx="1887414" cy="1752599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0" y="1047750"/>
            <a:ext cx="8077200" cy="1255014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sCORE</a:t>
            </a: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!</a:t>
            </a:r>
            <a:endParaRPr kumimoji="0" lang="en-SG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5" descr="C:\Jianzhi Home\CEP\Django\assignment4\darts-15594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450388">
            <a:off x="6529469" y="1865074"/>
            <a:ext cx="1572320" cy="7886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394"/>
            <a:ext cx="6172200" cy="3469207"/>
          </a:xfrm>
        </p:spPr>
        <p:txBody>
          <a:bodyPr/>
          <a:lstStyle/>
          <a:p>
            <a:r>
              <a:rPr lang="en-US" dirty="0" smtClean="0"/>
              <a:t>combination of LHS and RHS shows the combination of fun and interest with the seriousness</a:t>
            </a:r>
            <a:r>
              <a:rPr lang="en-US" dirty="0" smtClean="0"/>
              <a:t> </a:t>
            </a:r>
            <a:r>
              <a:rPr lang="en-US" dirty="0" smtClean="0"/>
              <a:t>of the scores</a:t>
            </a:r>
          </a:p>
          <a:p>
            <a:r>
              <a:rPr lang="en-US" dirty="0" smtClean="0"/>
              <a:t>dart shows our goals for the project</a:t>
            </a:r>
          </a:p>
        </p:txBody>
      </p:sp>
      <p:pic>
        <p:nvPicPr>
          <p:cNvPr id="4" name="Picture 4" descr="C:\Jianzhi Home\CEP\Django\assignment4\logo.png"/>
          <p:cNvPicPr>
            <a:picLocks noChangeAspect="1" noChangeArrowheads="1"/>
          </p:cNvPicPr>
          <p:nvPr/>
        </p:nvPicPr>
        <p:blipFill>
          <a:blip r:embed="rId2" cstate="print"/>
          <a:srcRect l="8785" t="27083" r="83016" b="59375"/>
          <a:stretch>
            <a:fillRect/>
          </a:stretch>
        </p:blipFill>
        <p:spPr bwMode="auto">
          <a:xfrm>
            <a:off x="6934200" y="1657350"/>
            <a:ext cx="1887414" cy="1752599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0" y="1047750"/>
            <a:ext cx="8077200" cy="1255014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sCORE</a:t>
            </a: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!</a:t>
            </a:r>
            <a:endParaRPr kumimoji="0" lang="en-SG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5" descr="C:\Jianzhi Home\CEP\Django\assignment4\darts-15594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450388">
            <a:off x="6529469" y="1865074"/>
            <a:ext cx="1572320" cy="7886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394"/>
            <a:ext cx="6172200" cy="3469207"/>
          </a:xfrm>
        </p:spPr>
        <p:txBody>
          <a:bodyPr/>
          <a:lstStyle/>
          <a:p>
            <a:r>
              <a:rPr lang="en-US" dirty="0" smtClean="0"/>
              <a:t>exclamation mark shows enthusiasm</a:t>
            </a:r>
          </a:p>
          <a:p>
            <a:r>
              <a:rPr lang="en-US" b="1" dirty="0" smtClean="0"/>
              <a:t>CORE </a:t>
            </a:r>
            <a:r>
              <a:rPr lang="en-US" dirty="0" smtClean="0"/>
              <a:t>is uppercased to emphasise the hardcore-ness of the project</a:t>
            </a:r>
          </a:p>
          <a:p>
            <a:r>
              <a:rPr lang="en-US" dirty="0" smtClean="0"/>
              <a:t>dart shows our goals</a:t>
            </a:r>
          </a:p>
        </p:txBody>
      </p:sp>
      <p:pic>
        <p:nvPicPr>
          <p:cNvPr id="4" name="Picture 4" descr="C:\Jianzhi Home\CEP\Django\assignment4\logo.png"/>
          <p:cNvPicPr>
            <a:picLocks noChangeAspect="1" noChangeArrowheads="1"/>
          </p:cNvPicPr>
          <p:nvPr/>
        </p:nvPicPr>
        <p:blipFill>
          <a:blip r:embed="rId2" cstate="print"/>
          <a:srcRect l="8785" t="27083" r="83016" b="59375"/>
          <a:stretch>
            <a:fillRect/>
          </a:stretch>
        </p:blipFill>
        <p:spPr bwMode="auto">
          <a:xfrm>
            <a:off x="6934200" y="1657350"/>
            <a:ext cx="1887414" cy="1752599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0" y="1047750"/>
            <a:ext cx="8077200" cy="1255014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sCORE</a:t>
            </a: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!</a:t>
            </a:r>
            <a:endParaRPr kumimoji="0" lang="en-SG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5" descr="C:\Jianzhi Home\CEP\Django\assignment4\darts-15594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450388">
            <a:off x="6529469" y="1865074"/>
            <a:ext cx="1572320" cy="78861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0600" y="4552950"/>
            <a:ext cx="754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Disclaimer: it has nothing to do with England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Our product will achieve the following:</a:t>
            </a:r>
          </a:p>
          <a:p>
            <a:r>
              <a:rPr lang="en-US" dirty="0" smtClean="0"/>
              <a:t>nice interface for users</a:t>
            </a:r>
          </a:p>
          <a:p>
            <a:r>
              <a:rPr lang="en-US" dirty="0" smtClean="0"/>
              <a:t>online (for everyone)</a:t>
            </a:r>
          </a:p>
          <a:p>
            <a:r>
              <a:rPr lang="en-US" dirty="0" smtClean="0"/>
              <a:t>able to sort by percentage and other methods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Featuring: FEATURES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Sort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394"/>
            <a:ext cx="5181600" cy="34692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Able to sort by: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total score</a:t>
            </a:r>
          </a:p>
          <a:p>
            <a:r>
              <a:rPr lang="en-US" dirty="0" smtClean="0"/>
              <a:t>score for each problem</a:t>
            </a:r>
          </a:p>
          <a:p>
            <a:r>
              <a:rPr lang="en-US" dirty="0" smtClean="0"/>
              <a:t>weighted average</a:t>
            </a:r>
          </a:p>
          <a:p>
            <a:r>
              <a:rPr lang="en-US" dirty="0" smtClean="0"/>
              <a:t>ranging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809750"/>
            <a:ext cx="5181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closest number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queries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3200" noProof="0" dirty="0" smtClean="0"/>
              <a:t>polynomial p(x)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3200" baseline="0" dirty="0" smtClean="0"/>
              <a:t>list</a:t>
            </a:r>
            <a:r>
              <a:rPr lang="en-US" sz="3200" dirty="0" smtClean="0"/>
              <a:t> is non-exhaustive</a:t>
            </a:r>
            <a:endParaRPr kumimoji="0" lang="en-SG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will be built on the foundation of the idea of the IOI scoreboard --- red, orange, yellow, green tones</a:t>
            </a:r>
          </a:p>
          <a:p>
            <a:endParaRPr lang="en-US" dirty="0" smtClean="0"/>
          </a:p>
          <a:p>
            <a:r>
              <a:rPr lang="en-US" dirty="0" smtClean="0"/>
              <a:t>We may also include more ideas on the front end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IOI Scoreboard again</a:t>
            </a:r>
            <a:endParaRPr lang="en-SG" dirty="0"/>
          </a:p>
        </p:txBody>
      </p:sp>
      <p:pic>
        <p:nvPicPr>
          <p:cNvPr id="6146" name="Picture 2" descr="C:\Jianzhi Home\CEP\Django\assignment4\9253358250_edef80c8a2_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125284"/>
            <a:ext cx="6019800" cy="401821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203835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feel that the colour tone places a significant impact on the contestants’ mindsets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394"/>
            <a:ext cx="8229600" cy="3602556"/>
          </a:xfrm>
        </p:spPr>
        <p:txBody>
          <a:bodyPr>
            <a:normAutofit/>
          </a:bodyPr>
          <a:lstStyle/>
          <a:p>
            <a:r>
              <a:rPr lang="en-US" dirty="0" smtClean="0"/>
              <a:t>Registered users can add names to his/her scoreboard --- extremely useful if contestants are repeated</a:t>
            </a:r>
          </a:p>
          <a:p>
            <a:r>
              <a:rPr lang="en-US" dirty="0" smtClean="0"/>
              <a:t>They can create question columns and type in the mark that the named person got for it</a:t>
            </a:r>
          </a:p>
          <a:p>
            <a:r>
              <a:rPr lang="en-US" dirty="0" smtClean="0"/>
              <a:t>They can sort the questions easily by a button on top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Drawing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7249"/>
            <a:ext cx="7010400" cy="47625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*Diagram not drawn to scale</a:t>
            </a:r>
            <a:endParaRPr lang="en-SG" dirty="0"/>
          </a:p>
        </p:txBody>
      </p:sp>
      <p:pic>
        <p:nvPicPr>
          <p:cNvPr id="7170" name="Picture 2" descr="C:\Jianzhi Home\CEP\Django\assignment4\website layo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00150"/>
            <a:ext cx="8239932" cy="3352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67000" y="25717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25717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5717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25717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55" b="7552"/>
          <a:stretch>
            <a:fillRect/>
          </a:stretch>
        </p:blipFill>
        <p:spPr bwMode="auto">
          <a:xfrm>
            <a:off x="457200" y="1097410"/>
            <a:ext cx="7772400" cy="404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C:\Jianzhi Home\CEP\Django\assignment4\noc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172053"/>
            <a:ext cx="1600200" cy="1971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be excited?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229600" cy="346920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Mrs. Neo can use our web application for future pitching grading.</a:t>
            </a:r>
          </a:p>
          <a:p>
            <a:pPr>
              <a:buNone/>
            </a:pPr>
            <a:r>
              <a:rPr lang="en-US" dirty="0" smtClean="0"/>
              <a:t>    She can check for:</a:t>
            </a:r>
          </a:p>
          <a:p>
            <a:r>
              <a:rPr lang="en-US" dirty="0" smtClean="0"/>
              <a:t>total score</a:t>
            </a:r>
          </a:p>
          <a:p>
            <a:r>
              <a:rPr lang="en-US" dirty="0" smtClean="0"/>
              <a:t>the team with the best presentation</a:t>
            </a:r>
          </a:p>
          <a:p>
            <a:r>
              <a:rPr lang="en-US" dirty="0" smtClean="0"/>
              <a:t>mark base on special percentages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32435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total score = 20% presentation + 80% application idea + constant (out of 100)</a:t>
            </a:r>
            <a:endParaRPr lang="en-SG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314950"/>
            <a:ext cx="838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total score = 0% presentation + 0% application idea + 100 (out of 100)</a:t>
            </a:r>
            <a:endParaRPr lang="en-SG" sz="2000" b="1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296 " pathEditMode="relative" ptsTypes="AA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be excited?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or your teachers can now organise in-class contest freely :)</a:t>
            </a:r>
          </a:p>
          <a:p>
            <a:r>
              <a:rPr lang="en-US" dirty="0" smtClean="0"/>
              <a:t>You can set daily scoring system for yourself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hope to achieve?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dirty="0" smtClean="0"/>
              <a:t>romote competitive spirit inside young souls</a:t>
            </a:r>
          </a:p>
          <a:p>
            <a:r>
              <a:rPr lang="en-US" dirty="0" smtClean="0"/>
              <a:t>make tests, exams more interesting</a:t>
            </a:r>
          </a:p>
          <a:p>
            <a:r>
              <a:rPr lang="en-US" dirty="0" smtClean="0"/>
              <a:t>beat excel</a:t>
            </a:r>
          </a:p>
          <a:p>
            <a:endParaRPr lang="en-SG" dirty="0"/>
          </a:p>
        </p:txBody>
      </p:sp>
      <p:pic>
        <p:nvPicPr>
          <p:cNvPr id="5122" name="Picture 2" descr="C:\Jianzhi Home\CEP\Django\assignment4\7463f5696787f23bff1d63b2fdb086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495550"/>
            <a:ext cx="2544762" cy="2544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dirty="0" smtClean="0"/>
              <a:t>hy should you choose US?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394"/>
            <a:ext cx="3657600" cy="346920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Our team is:</a:t>
            </a:r>
          </a:p>
          <a:p>
            <a:r>
              <a:rPr lang="en-US" dirty="0" smtClean="0"/>
              <a:t>creative</a:t>
            </a:r>
          </a:p>
          <a:p>
            <a:r>
              <a:rPr lang="en-US" dirty="0" smtClean="0"/>
              <a:t>passionate</a:t>
            </a:r>
          </a:p>
          <a:p>
            <a:r>
              <a:rPr lang="en-US" dirty="0" smtClean="0"/>
              <a:t>competitive ^^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03835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And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Most Importantly…</a:t>
            </a:r>
            <a:endParaRPr lang="en-SG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against others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733550"/>
          <a:ext cx="6705600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56896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Attractive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SG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SG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SG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</a:t>
                      </a:r>
                      <a:endParaRPr lang="en-SG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dunjudge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SG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SG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SG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dirty="0" smtClean="0"/>
                        <a:t>IOI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SG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SG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SG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sCORE</a:t>
                      </a:r>
                      <a:r>
                        <a:rPr lang="en-US" dirty="0" smtClean="0"/>
                        <a:t>!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SG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SG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</a:t>
                      </a:r>
                      <a:endParaRPr lang="en-SG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Pitching over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42950"/>
            <a:ext cx="1143000" cy="3851674"/>
          </a:xfrm>
        </p:spPr>
        <p:txBody>
          <a:bodyPr/>
          <a:lstStyle/>
          <a:p>
            <a:r>
              <a:rPr lang="en-US" dirty="0" err="1" smtClean="0"/>
              <a:t>Hahahahahaha</a:t>
            </a:r>
            <a:endParaRPr lang="en-SG" dirty="0"/>
          </a:p>
        </p:txBody>
      </p:sp>
      <p:pic>
        <p:nvPicPr>
          <p:cNvPr id="5" name="Picture 2" descr="C:\Jianzhi Home\CEP\Django\assignment4\revenge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7719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Excel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Advantages:</a:t>
            </a:r>
          </a:p>
          <a:p>
            <a:r>
              <a:rPr lang="en-US" dirty="0" smtClean="0"/>
              <a:t>can sort it according to numerical values</a:t>
            </a:r>
          </a:p>
          <a:p>
            <a:r>
              <a:rPr lang="en-US" dirty="0" smtClean="0"/>
              <a:t>can sort in complicated formula</a:t>
            </a:r>
          </a:p>
          <a:p>
            <a:r>
              <a:rPr lang="en-US" dirty="0" smtClean="0"/>
              <a:t>easy to organise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Excel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394"/>
            <a:ext cx="8686800" cy="346920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Disadvantages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is boring to look at (the numbers burn my eyes)</a:t>
            </a:r>
            <a:endParaRPr lang="en-US" dirty="0" smtClean="0"/>
          </a:p>
          <a:p>
            <a:r>
              <a:rPr lang="en-US" dirty="0" smtClean="0"/>
              <a:t>not online for everyone to see</a:t>
            </a:r>
          </a:p>
          <a:p>
            <a:r>
              <a:rPr lang="en-US" dirty="0" smtClean="0"/>
              <a:t>cannot switch sorting methods efficiently</a:t>
            </a:r>
          </a:p>
          <a:p>
            <a:r>
              <a:rPr lang="en-US" dirty="0" smtClean="0"/>
              <a:t>unable to sort by time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dunjudge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398" t="15365" r="1025" b="9635"/>
          <a:stretch>
            <a:fillRect/>
          </a:stretch>
        </p:blipFill>
        <p:spPr bwMode="auto">
          <a:xfrm>
            <a:off x="152400" y="1213526"/>
            <a:ext cx="7696200" cy="392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dunjudge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Advantages:</a:t>
            </a:r>
          </a:p>
          <a:p>
            <a:r>
              <a:rPr lang="en-US" dirty="0" smtClean="0"/>
              <a:t>it looks better than excel a lot</a:t>
            </a:r>
          </a:p>
          <a:p>
            <a:r>
              <a:rPr lang="en-US" dirty="0" smtClean="0"/>
              <a:t>able to sort by time</a:t>
            </a:r>
          </a:p>
          <a:p>
            <a:r>
              <a:rPr lang="en-US" dirty="0" smtClean="0"/>
              <a:t>able to sort based on numerical values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dunjudge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Disadvantages:</a:t>
            </a:r>
          </a:p>
          <a:p>
            <a:r>
              <a:rPr lang="en-US" dirty="0" smtClean="0"/>
              <a:t>it is not public</a:t>
            </a:r>
          </a:p>
          <a:p>
            <a:r>
              <a:rPr lang="en-US" dirty="0" smtClean="0"/>
              <a:t>unable to sort by percentage, specific problems and other methods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IOI 2015</a:t>
            </a:r>
            <a:endParaRPr lang="en-SG" dirty="0"/>
          </a:p>
        </p:txBody>
      </p:sp>
      <p:pic>
        <p:nvPicPr>
          <p:cNvPr id="2050" name="Picture 2" descr="C:\Jianzhi Home\CEP\Django\assignment4\ioi2015Jul. 28.jpg"/>
          <p:cNvPicPr>
            <a:picLocks noChangeAspect="1" noChangeArrowheads="1"/>
          </p:cNvPicPr>
          <p:nvPr/>
        </p:nvPicPr>
        <p:blipFill>
          <a:blip r:embed="rId2" cstate="print"/>
          <a:srcRect l="17505" t="10433"/>
          <a:stretch>
            <a:fillRect/>
          </a:stretch>
        </p:blipFill>
        <p:spPr bwMode="auto">
          <a:xfrm>
            <a:off x="381000" y="1123950"/>
            <a:ext cx="6591760" cy="401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240</TotalTime>
  <Words>701</Words>
  <Application>Microsoft Office PowerPoint</Application>
  <PresentationFormat>On-screen Show (16:9)</PresentationFormat>
  <Paragraphs>152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Module</vt:lpstr>
      <vt:lpstr>sCORE!</vt:lpstr>
      <vt:lpstr>First, let’s look at some examples</vt:lpstr>
      <vt:lpstr>Excel</vt:lpstr>
      <vt:lpstr>Analysis of Excel</vt:lpstr>
      <vt:lpstr>Analysis of Excel</vt:lpstr>
      <vt:lpstr>dunjudge</vt:lpstr>
      <vt:lpstr>Analysis of dunjudge</vt:lpstr>
      <vt:lpstr>Analysis of dunjudge</vt:lpstr>
      <vt:lpstr>IOI 2015</vt:lpstr>
      <vt:lpstr>Analysis of IOI scoreboard</vt:lpstr>
      <vt:lpstr>Analysis of IOI scoreboard</vt:lpstr>
      <vt:lpstr>THE Problem</vt:lpstr>
      <vt:lpstr>The Problem</vt:lpstr>
      <vt:lpstr>Search</vt:lpstr>
      <vt:lpstr>Search again</vt:lpstr>
      <vt:lpstr>Implications</vt:lpstr>
      <vt:lpstr>                                           Solution</vt:lpstr>
      <vt:lpstr>Introducing</vt:lpstr>
      <vt:lpstr>Solution</vt:lpstr>
      <vt:lpstr>Logo</vt:lpstr>
      <vt:lpstr>Logo</vt:lpstr>
      <vt:lpstr>Logo</vt:lpstr>
      <vt:lpstr>Objectives</vt:lpstr>
      <vt:lpstr>Featuring: FEATURES</vt:lpstr>
      <vt:lpstr>Features: Sort</vt:lpstr>
      <vt:lpstr>Features: Design</vt:lpstr>
      <vt:lpstr>IOI Scoreboard again</vt:lpstr>
      <vt:lpstr>Behind the scenes</vt:lpstr>
      <vt:lpstr>Rough Drawing</vt:lpstr>
      <vt:lpstr>Why you should be excited?</vt:lpstr>
      <vt:lpstr>Why you should be excited?</vt:lpstr>
      <vt:lpstr>What do we hope to achieve?</vt:lpstr>
      <vt:lpstr>Why should you choose US?</vt:lpstr>
      <vt:lpstr>Comparison against others</vt:lpstr>
      <vt:lpstr>Thank you!</vt:lpstr>
      <vt:lpstr>Hahahahahaha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ScoreBoard</dc:title>
  <dc:creator>jianzhi</dc:creator>
  <cp:lastModifiedBy>lenovo</cp:lastModifiedBy>
  <cp:revision>59</cp:revision>
  <dcterms:created xsi:type="dcterms:W3CDTF">2006-08-16T00:00:00Z</dcterms:created>
  <dcterms:modified xsi:type="dcterms:W3CDTF">2015-09-02T15:59:23Z</dcterms:modified>
</cp:coreProperties>
</file>