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5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BDBD-0208-4922-90CC-F15AC13518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6E3E-D7A6-48A4-AACA-3A054E72FE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E22B3-653A-43A5-ACA8-82F63D4024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89CA-4970-43DA-BA13-3B924B0DCF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A3C7-C320-4240-ABCB-367EA5A55A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917B-0C62-41CB-97A8-4155D4C324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21B1-32D5-46FE-ACC7-54E7E28AB3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88E2-7F54-4A35-9F8F-F7C3F32517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9C75-CC1E-4004-8A76-1CDBB67637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264D-7DF0-427B-BB84-63FCF5B7E7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6440C-29C9-468B-ADAB-7E6B0D2AB3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848600" cy="4221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B17E9B8C-54B9-46A7-AA23-01448E656E4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charset="0"/>
                <a:ea typeface="宋体" charset="0"/>
              </a:rPr>
              <a:t>RMI</a:t>
            </a:r>
            <a:r>
              <a:rPr lang="zh-CN" altLang="zh-CN" smtClean="0">
                <a:latin typeface="宋体" charset="0"/>
                <a:ea typeface="宋体" charset="0"/>
              </a:rPr>
              <a:t>学习分享</a:t>
            </a:r>
            <a:endParaRPr lang="zh-CN" altLang="zh-CN" smtClean="0">
              <a:latin typeface="宋体" charset="0"/>
              <a:ea typeface="宋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简梓鉴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latin typeface="宋体" charset="0"/>
                <a:ea typeface="宋体" charset="0"/>
              </a:rPr>
              <a:t>什么是</a:t>
            </a:r>
            <a:r>
              <a:rPr lang="en-US" altLang="zh-CN" sz="3600">
                <a:latin typeface="宋体" charset="0"/>
                <a:ea typeface="宋体" charset="0"/>
              </a:rPr>
              <a:t>RMI</a:t>
            </a:r>
            <a:endParaRPr lang="en-US" altLang="zh-CN" sz="36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latin typeface="宋体" charset="0"/>
                <a:ea typeface="宋体" charset="0"/>
              </a:rPr>
              <a:t>RMI（Remote Method Invocation，远程方法调用）</a:t>
            </a:r>
            <a:r>
              <a:rPr lang="zh-CN" sz="2400">
                <a:latin typeface="宋体" charset="0"/>
                <a:ea typeface="宋体" charset="0"/>
              </a:rPr>
              <a:t>。</a:t>
            </a:r>
            <a:endParaRPr lang="zh-CN" sz="2400">
              <a:latin typeface="宋体" charset="0"/>
              <a:ea typeface="宋体" charset="0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简单点来说</a:t>
            </a:r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就是两台运行在不同机器上的</a:t>
            </a:r>
            <a:r>
              <a:rPr lang="en-US" altLang="zh-CN" sz="2400">
                <a:latin typeface="宋体" charset="0"/>
                <a:ea typeface="宋体" charset="0"/>
              </a:rPr>
              <a:t>JVM</a:t>
            </a:r>
            <a:r>
              <a:rPr lang="zh-CN" altLang="en-US" sz="2400">
                <a:latin typeface="宋体" charset="0"/>
                <a:ea typeface="宋体" charset="0"/>
              </a:rPr>
              <a:t>可以相互通信。而这个通信是通过方法调用实现的。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致力于隐藏跨虚拟机方法调用所进行的网络通信等细节，使得使用</a:t>
            </a:r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的程序员可以像调用本地对象一样调用远程对象。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的知识点</a:t>
            </a:r>
            <a:endParaRPr lang="zh-CN" altLang="en-US" sz="36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宋体" charset="0"/>
                <a:ea typeface="宋体" charset="0"/>
              </a:rPr>
              <a:t>数据结构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通信协议及线程模型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分布式垃圾回收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安全模型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数据结构之抽象</a:t>
            </a:r>
            <a:endParaRPr lang="zh-CN" altLang="en-US" sz="36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宋体" charset="0"/>
                <a:ea typeface="宋体" charset="0"/>
              </a:rPr>
              <a:t>RemoteObject：继承</a:t>
            </a:r>
            <a:r>
              <a:rPr lang="en-US" altLang="zh-CN" sz="2400">
                <a:latin typeface="宋体" charset="0"/>
                <a:ea typeface="宋体" charset="0"/>
              </a:rPr>
              <a:t>Object</a:t>
            </a:r>
            <a:r>
              <a:rPr lang="zh-CN" altLang="en-US" sz="2400">
                <a:latin typeface="宋体" charset="0"/>
                <a:ea typeface="宋体" charset="0"/>
              </a:rPr>
              <a:t>，</a:t>
            </a:r>
            <a:r>
              <a:rPr lang="zh-CN" altLang="en-US" sz="2400">
                <a:latin typeface="宋体" charset="0"/>
                <a:ea typeface="宋体" charset="0"/>
              </a:rPr>
              <a:t>提供了远程对象有关于</a:t>
            </a:r>
            <a:r>
              <a:rPr lang="en-US" altLang="zh-CN" sz="2400">
                <a:latin typeface="宋体" charset="0"/>
                <a:ea typeface="宋体" charset="0"/>
              </a:rPr>
              <a:t>Object</a:t>
            </a:r>
            <a:r>
              <a:rPr lang="zh-CN" altLang="en-US" sz="2400">
                <a:latin typeface="宋体" charset="0"/>
                <a:ea typeface="宋体" charset="0"/>
              </a:rPr>
              <a:t>对象行为的远程实现。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RemoteRef：远程句柄，提供了操作远程对象的定义。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endParaRPr lang="zh-CN" altLang="en-US" sz="24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数据结构之客户端</a:t>
            </a:r>
            <a:endParaRPr lang="zh-CN" altLang="en-US" sz="36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latin typeface="宋体" charset="0"/>
                <a:ea typeface="宋体" charset="0"/>
              </a:rPr>
              <a:t>Proxy</a:t>
            </a:r>
            <a:r>
              <a:rPr lang="zh-CN" altLang="en-US" sz="2400">
                <a:latin typeface="宋体" charset="0"/>
                <a:ea typeface="宋体" charset="0"/>
              </a:rPr>
              <a:t>：一个实现了远程服务接口的动态代理。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RemoteObjectInvocationHandler：实现了InvocationHandler，动态代理的</a:t>
            </a:r>
            <a:r>
              <a:rPr lang="en-US" altLang="zh-CN" sz="2400">
                <a:latin typeface="宋体" charset="0"/>
                <a:ea typeface="宋体" charset="0"/>
              </a:rPr>
              <a:t>Handler</a:t>
            </a:r>
            <a:r>
              <a:rPr lang="zh-CN" altLang="en-US" sz="2400">
                <a:latin typeface="宋体" charset="0"/>
                <a:ea typeface="宋体" charset="0"/>
              </a:rPr>
              <a:t>类。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en-US" altLang="zh-CN" sz="2400">
                <a:latin typeface="宋体" charset="0"/>
                <a:ea typeface="宋体" charset="0"/>
              </a:rPr>
              <a:t>UnicastRef: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实现了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RemoteRef，是客户端对远程对象的句柄。提供了客户端远程句柄操作远程对象的具体实现。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en-US" altLang="zh-CN" sz="2400">
                <a:latin typeface="宋体" charset="0"/>
                <a:ea typeface="宋体" charset="0"/>
              </a:rPr>
              <a:t>LiveRef</a:t>
            </a:r>
            <a:r>
              <a:rPr lang="zh-CN" altLang="en-US" sz="2400">
                <a:latin typeface="宋体" charset="0"/>
                <a:ea typeface="宋体" charset="0"/>
              </a:rPr>
              <a:t>：通信对象的包装类。</a:t>
            </a:r>
            <a:endParaRPr lang="zh-CN" altLang="en-US" sz="2400">
              <a:latin typeface="宋体" charset="0"/>
              <a:ea typeface="宋体" charset="0"/>
            </a:endParaRPr>
          </a:p>
          <a:p>
            <a:r>
              <a:rPr lang="en-US" altLang="zh-CN" sz="2400">
                <a:latin typeface="宋体" charset="0"/>
                <a:ea typeface="宋体" charset="0"/>
              </a:rPr>
              <a:t>ObjID:</a:t>
            </a:r>
            <a:r>
              <a:rPr lang="zh-CN" altLang="en-US" sz="2400">
                <a:latin typeface="宋体" charset="0"/>
                <a:ea typeface="宋体" charset="0"/>
              </a:rPr>
              <a:t>远程对象的唯一标识。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数据结构之服务端</a:t>
            </a:r>
            <a:endParaRPr lang="zh-CN" altLang="en-US" sz="36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ServerRef：继承了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RemoteRef，是服务端对服务对象的句柄。提供了导出服务对象的定义。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RemoteServer：继承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RemoteObject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，提供对远程引用语义的支持。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UnicastRemoteObject：继承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RemoteObject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，用于导出服务对象服务。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</a:rPr>
              <a:t>UnicastServerRef，实现了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ServerRef，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提供导出服务对象的实现，同时提供服务端句柄调用服务对象的实现。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en-US" altLang="zh-CN" sz="2400">
                <a:latin typeface="宋体" charset="0"/>
                <a:ea typeface="宋体" charset="0"/>
                <a:sym typeface="+mn-ea"/>
              </a:rPr>
              <a:t>Target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：远程对象被包装成一个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target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，长期（有客户端引用）驻留在服务端的内存中。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数据结构之服务端</a:t>
            </a:r>
            <a:endParaRPr lang="zh-CN" altLang="en-US" sz="36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Registry：注册表接口，提供远程服务注册表的行为定义。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LocateRegistry：创建注册表。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RegistryImpl：实现了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Registry，提供远程服务注册表的具体实现，并提供导出注册表服务的实现。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数据结构之通信</a:t>
            </a:r>
            <a:endParaRPr lang="zh-CN" altLang="en-US" sz="360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Endpoint：抽象终端（地址、端口、服务器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socket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工厂、客户端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socket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工厂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）。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Transport：管理终端之间的通信。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Channel：两终端之间的通信管道。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r>
              <a:rPr lang="zh-CN" altLang="en-US" sz="2400">
                <a:latin typeface="宋体" charset="0"/>
                <a:ea typeface="宋体" charset="0"/>
                <a:sym typeface="+mn-ea"/>
              </a:rPr>
              <a:t>Connection：两终端之间的连接。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Q&amp;A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er_life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locker_life</Template>
  <TotalTime>0</TotalTime>
  <Words>951</Words>
  <Application>WPS 演示</Application>
  <PresentationFormat>全屏显示(4:3)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locker_life</vt:lpstr>
      <vt:lpstr>Locker Life</vt:lpstr>
      <vt:lpstr>PowerPoint 演示文稿</vt:lpstr>
      <vt:lpstr>什么是RMI</vt:lpstr>
      <vt:lpstr>RMI的知识点</vt:lpstr>
      <vt:lpstr>RMI的知识点</vt:lpstr>
      <vt:lpstr>RMI数据结构之客户端</vt:lpstr>
      <vt:lpstr>RMI数据结构之服务端</vt:lpstr>
      <vt:lpstr>RMI数据结构之服务端</vt:lpstr>
      <vt:lpstr>Topic Goes Here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Locker Life</dc:title>
  <dc:creator>微软中国</dc:creator>
  <cp:lastModifiedBy>Administrator</cp:lastModifiedBy>
  <cp:revision>62</cp:revision>
  <dcterms:created xsi:type="dcterms:W3CDTF">2014-01-09T07:29:00Z</dcterms:created>
  <dcterms:modified xsi:type="dcterms:W3CDTF">2016-06-27T14:41:04Z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