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828800" y="2476500"/>
          <a:ext cx="2997200" cy="2339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300"/>
                <a:gridCol w="749300"/>
                <a:gridCol w="749300"/>
                <a:gridCol w="749300"/>
              </a:tblGrid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69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12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19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9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47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39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47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34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40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20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28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15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89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18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21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13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50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38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44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2400"/>
                        <a:t>28</a:t>
                      </a:r>
                      <a:endParaRPr lang="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07260" y="2164080"/>
            <a:ext cx="3462020" cy="3170555"/>
          </a:xfrm>
          <a:prstGeom prst="rect">
            <a:avLst/>
          </a:prstGeom>
          <a:solidFill>
            <a:schemeClr val="accent3">
              <a:lumMod val="20000"/>
              <a:lumOff val="80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31870" y="2911475"/>
            <a:ext cx="1574165" cy="1504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74010" y="2576195"/>
            <a:ext cx="1205230" cy="11118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07260" y="3829685"/>
            <a:ext cx="732155" cy="1504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38095" y="4045585"/>
            <a:ext cx="752475" cy="1073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16805" y="4581525"/>
            <a:ext cx="752475" cy="7531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Rectangle 22"/>
          <p:cNvSpPr/>
          <p:nvPr/>
        </p:nvSpPr>
        <p:spPr>
          <a:xfrm>
            <a:off x="1525270" y="979170"/>
            <a:ext cx="7836535" cy="3191510"/>
          </a:xfrm>
          <a:prstGeom prst="rect">
            <a:avLst/>
          </a:prstGeom>
          <a:solidFill>
            <a:schemeClr val="bg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788920" y="2284095"/>
            <a:ext cx="1164590" cy="441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10800000">
            <a:off x="2197100" y="1842770"/>
            <a:ext cx="641350" cy="450850"/>
          </a:xfrm>
          <a:prstGeom prst="curvedConnector3">
            <a:avLst>
              <a:gd name="adj1" fmla="val 49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 flipV="1">
            <a:off x="1916430" y="2735580"/>
            <a:ext cx="892810" cy="140335"/>
          </a:xfrm>
          <a:prstGeom prst="curvedConnector3">
            <a:avLst>
              <a:gd name="adj1" fmla="val 49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 flipV="1">
            <a:off x="2317115" y="2746375"/>
            <a:ext cx="694055" cy="601345"/>
          </a:xfrm>
          <a:prstGeom prst="curvedConnector3">
            <a:avLst>
              <a:gd name="adj1" fmla="val 49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885950" y="2333625"/>
            <a:ext cx="893445" cy="222250"/>
          </a:xfrm>
          <a:custGeom>
            <a:avLst/>
            <a:gdLst>
              <a:gd name="connisteX0" fmla="*/ 893445 w 893445"/>
              <a:gd name="connsiteY0" fmla="*/ 161200 h 222206"/>
              <a:gd name="connisteX1" fmla="*/ 340995 w 893445"/>
              <a:gd name="connsiteY1" fmla="*/ 545 h 222206"/>
              <a:gd name="connisteX2" fmla="*/ 180975 w 893445"/>
              <a:gd name="connsiteY2" fmla="*/ 211365 h 222206"/>
              <a:gd name="connisteX3" fmla="*/ 0 w 893445"/>
              <a:gd name="connsiteY3" fmla="*/ 181520 h 222206"/>
              <a:gd name="connisteX4" fmla="*/ 60325 w 893445"/>
              <a:gd name="connsiteY4" fmla="*/ 211365 h 22220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893445" h="222206">
                <a:moveTo>
                  <a:pt x="893445" y="161201"/>
                </a:moveTo>
                <a:cubicBezTo>
                  <a:pt x="786130" y="125006"/>
                  <a:pt x="483235" y="-9614"/>
                  <a:pt x="340995" y="546"/>
                </a:cubicBezTo>
                <a:cubicBezTo>
                  <a:pt x="198755" y="10706"/>
                  <a:pt x="248920" y="175171"/>
                  <a:pt x="180975" y="211366"/>
                </a:cubicBezTo>
                <a:cubicBezTo>
                  <a:pt x="113030" y="247561"/>
                  <a:pt x="24130" y="181521"/>
                  <a:pt x="0" y="181521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  <a:alpha val="9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76645" y="2293620"/>
            <a:ext cx="1164590" cy="441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Curved Connector 11"/>
          <p:cNvCxnSpPr/>
          <p:nvPr/>
        </p:nvCxnSpPr>
        <p:spPr>
          <a:xfrm rot="16200000" flipV="1">
            <a:off x="6200775" y="1852295"/>
            <a:ext cx="561975" cy="3009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</p:cNvCxnSpPr>
          <p:nvPr/>
        </p:nvCxnSpPr>
        <p:spPr>
          <a:xfrm rot="10800000" flipV="1">
            <a:off x="5547995" y="2513965"/>
            <a:ext cx="628015" cy="522605"/>
          </a:xfrm>
          <a:prstGeom prst="curvedConnector3">
            <a:avLst>
              <a:gd name="adj1" fmla="val 49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6399530" y="2967990"/>
            <a:ext cx="592455" cy="126365"/>
          </a:xfrm>
          <a:prstGeom prst="curvedConnector3">
            <a:avLst>
              <a:gd name="adj1" fmla="val 500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1" idx="3"/>
          </p:cNvCxnSpPr>
          <p:nvPr/>
        </p:nvCxnSpPr>
        <p:spPr>
          <a:xfrm>
            <a:off x="7341235" y="2514600"/>
            <a:ext cx="685800" cy="29146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4274820" y="2444750"/>
            <a:ext cx="782320" cy="14033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>
            <a:off x="8448675" y="2273935"/>
            <a:ext cx="251460" cy="601980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274820" y="2146300"/>
            <a:ext cx="66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游动</a:t>
            </a:r>
            <a:endParaRPr lang="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8700135" y="2252345"/>
            <a:ext cx="290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翻转</a:t>
            </a:r>
            <a:endParaRPr lang="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2969895" y="2364740"/>
            <a:ext cx="85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细菌</a:t>
            </a:r>
            <a:endParaRPr lang="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6392545" y="2390775"/>
            <a:ext cx="85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细菌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Presentation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宋体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jiaobendaye</dc:creator>
  <cp:lastModifiedBy>jiaobendaye</cp:lastModifiedBy>
  <cp:revision>7</cp:revision>
  <dcterms:created xsi:type="dcterms:W3CDTF">2020-02-06T11:36:20Z</dcterms:created>
  <dcterms:modified xsi:type="dcterms:W3CDTF">2020-02-06T11:36:20Z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