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28800" y="2476500"/>
          <a:ext cx="2997200" cy="2339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00"/>
                <a:gridCol w="749300"/>
                <a:gridCol w="749300"/>
                <a:gridCol w="749300"/>
              </a:tblGrid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69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12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47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39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47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34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40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20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15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89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21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13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50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38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44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7260" y="2164080"/>
            <a:ext cx="3462020" cy="3170555"/>
          </a:xfrm>
          <a:prstGeom prst="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31870" y="2911475"/>
            <a:ext cx="1574165" cy="150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4010" y="2576195"/>
            <a:ext cx="1205230" cy="11118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07260" y="3829685"/>
            <a:ext cx="732155" cy="150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38095" y="4045585"/>
            <a:ext cx="752475" cy="1073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16805" y="4581525"/>
            <a:ext cx="752475" cy="7531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22"/>
          <p:cNvSpPr/>
          <p:nvPr/>
        </p:nvSpPr>
        <p:spPr>
          <a:xfrm>
            <a:off x="1525270" y="979170"/>
            <a:ext cx="7836535" cy="3191510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88920" y="2284095"/>
            <a:ext cx="1164590" cy="441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2197100" y="1842770"/>
            <a:ext cx="641350" cy="450850"/>
          </a:xfrm>
          <a:prstGeom prst="curvedConnector3">
            <a:avLst>
              <a:gd name="adj1" fmla="val 49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1916430" y="2735580"/>
            <a:ext cx="892810" cy="140335"/>
          </a:xfrm>
          <a:prstGeom prst="curvedConnector3">
            <a:avLst>
              <a:gd name="adj1" fmla="val 49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2317115" y="2746375"/>
            <a:ext cx="694055" cy="601345"/>
          </a:xfrm>
          <a:prstGeom prst="curvedConnector3">
            <a:avLst>
              <a:gd name="adj1" fmla="val 49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885950" y="2333625"/>
            <a:ext cx="893445" cy="222250"/>
          </a:xfrm>
          <a:custGeom>
            <a:avLst/>
            <a:gdLst>
              <a:gd name="connisteX0" fmla="*/ 893445 w 893445"/>
              <a:gd name="connsiteY0" fmla="*/ 161200 h 222206"/>
              <a:gd name="connisteX1" fmla="*/ 340995 w 893445"/>
              <a:gd name="connsiteY1" fmla="*/ 545 h 222206"/>
              <a:gd name="connisteX2" fmla="*/ 180975 w 893445"/>
              <a:gd name="connsiteY2" fmla="*/ 211365 h 222206"/>
              <a:gd name="connisteX3" fmla="*/ 0 w 893445"/>
              <a:gd name="connsiteY3" fmla="*/ 181520 h 222206"/>
              <a:gd name="connisteX4" fmla="*/ 60325 w 893445"/>
              <a:gd name="connsiteY4" fmla="*/ 211365 h 2222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893445" h="222206">
                <a:moveTo>
                  <a:pt x="893445" y="161201"/>
                </a:moveTo>
                <a:cubicBezTo>
                  <a:pt x="786130" y="125006"/>
                  <a:pt x="483235" y="-9614"/>
                  <a:pt x="340995" y="546"/>
                </a:cubicBezTo>
                <a:cubicBezTo>
                  <a:pt x="198755" y="10706"/>
                  <a:pt x="248920" y="175171"/>
                  <a:pt x="180975" y="211366"/>
                </a:cubicBezTo>
                <a:cubicBezTo>
                  <a:pt x="113030" y="247561"/>
                  <a:pt x="24130" y="181521"/>
                  <a:pt x="0" y="181521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6645" y="2293620"/>
            <a:ext cx="1164590" cy="441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200775" y="1852295"/>
            <a:ext cx="561975" cy="3009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 flipV="1">
            <a:off x="5547995" y="2513965"/>
            <a:ext cx="628015" cy="522605"/>
          </a:xfrm>
          <a:prstGeom prst="curvedConnector3">
            <a:avLst>
              <a:gd name="adj1" fmla="val 49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6399530" y="2967990"/>
            <a:ext cx="592455" cy="126365"/>
          </a:xfrm>
          <a:prstGeom prst="curvedConnector3">
            <a:avLst>
              <a:gd name="adj1" fmla="val 50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3"/>
          </p:cNvCxnSpPr>
          <p:nvPr/>
        </p:nvCxnSpPr>
        <p:spPr>
          <a:xfrm>
            <a:off x="7341235" y="2514600"/>
            <a:ext cx="685800" cy="29146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274820" y="2444750"/>
            <a:ext cx="782320" cy="1403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8448675" y="2273935"/>
            <a:ext cx="251460" cy="601980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274820" y="214630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游动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8700135" y="2252345"/>
            <a:ext cx="29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翻转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969895" y="2364740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细菌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392545" y="239077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细菌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491865" y="207010"/>
            <a:ext cx="1324610" cy="4514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开始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3050540" y="1130300"/>
            <a:ext cx="2207895" cy="5118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初始化种群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3050540" y="2070100"/>
            <a:ext cx="2207895" cy="5118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计算适应值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2654935" y="3173095"/>
            <a:ext cx="2999740" cy="5118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更新pbest, gbest等参数</a:t>
            </a:r>
            <a:endParaRPr lang="" altLang="en-US"/>
          </a:p>
        </p:txBody>
      </p:sp>
      <p:sp>
        <p:nvSpPr>
          <p:cNvPr id="8" name="Diamond 7"/>
          <p:cNvSpPr/>
          <p:nvPr/>
        </p:nvSpPr>
        <p:spPr>
          <a:xfrm>
            <a:off x="2468880" y="4050665"/>
            <a:ext cx="3371850" cy="13741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达到最大次数或全局最优满足条件？</a:t>
            </a:r>
            <a:endParaRPr lang="" altLang="en-US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54170" y="658495"/>
            <a:ext cx="635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53535" y="1642110"/>
            <a:ext cx="635" cy="47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152900" y="2581910"/>
            <a:ext cx="1905" cy="59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52900" y="3679190"/>
            <a:ext cx="1270" cy="371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jiaobendaye</dc:creator>
  <cp:lastModifiedBy>jiaobendaye</cp:lastModifiedBy>
  <cp:revision>11</cp:revision>
  <dcterms:created xsi:type="dcterms:W3CDTF">2020-03-25T04:13:28Z</dcterms:created>
  <dcterms:modified xsi:type="dcterms:W3CDTF">2020-03-25T04:13:28Z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