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86" autoAdjust="0"/>
    <p:restoredTop sz="94925"/>
  </p:normalViewPr>
  <p:slideViewPr>
    <p:cSldViewPr snapToGrid="0">
      <p:cViewPr>
        <p:scale>
          <a:sx n="92" d="100"/>
          <a:sy n="92" d="100"/>
        </p:scale>
        <p:origin x="168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</a:t>
            </a:r>
            <a:r>
              <a:rPr lang="zh-CN" altLang="en-US" sz="3200" b="1" dirty="0"/>
              <a:t>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</a:t>
            </a:r>
            <a:r>
              <a:rPr lang="zh-CN" altLang="en-US" sz="2000" b="1" dirty="0" smtClean="0"/>
              <a:t>。</a:t>
            </a:r>
            <a:r>
              <a:rPr lang="zh-CN" altLang="en-US" sz="3600" b="1" dirty="0"/>
              <a:t/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install -</a:t>
            </a:r>
            <a:r>
              <a:rPr lang="en-US" altLang="zh-CN" sz="2800" b="1" dirty="0" smtClean="0"/>
              <a:t>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</a:t>
            </a:r>
            <a:r>
              <a:rPr lang="en-US" altLang="zh-CN" sz="2800" b="1" dirty="0" smtClean="0"/>
              <a:t>live-server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(mac</a:t>
            </a:r>
            <a:r>
              <a:rPr lang="zh-CN" altLang="en-US" sz="2800" b="1" smtClean="0"/>
              <a:t> </a:t>
            </a:r>
            <a:r>
              <a:rPr lang="zh-CN" altLang="en-US" sz="2800" b="1"/>
              <a:t> </a:t>
            </a:r>
            <a:r>
              <a:rPr lang="zh-CN" altLang="en-US" sz="2800" b="1" smtClean="0"/>
              <a:t>  </a:t>
            </a:r>
            <a:r>
              <a:rPr lang="en-US" altLang="zh-CN" sz="2800" b="1" smtClean="0"/>
              <a:t>sudo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)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1188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489</cp:revision>
  <cp:lastPrinted>2017-10-18T06:10:08Z</cp:lastPrinted>
  <dcterms:created xsi:type="dcterms:W3CDTF">2016-08-11T08:15:00Z</dcterms:created>
  <dcterms:modified xsi:type="dcterms:W3CDTF">2018-01-24T08:40:37Z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