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1860110581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Macro-Enabled_Worksheet1.xlsm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优化小工具使用说明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作者：焦连鑫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Tel:18601105814</a:t>
            </a:r>
            <a:endParaRPr lang="en-US" altLang="zh-CN" dirty="0" smtClean="0"/>
          </a:p>
          <a:p>
            <a:r>
              <a:rPr lang="en-US" altLang="zh-CN" dirty="0" smtClean="0"/>
              <a:t>Email:</a:t>
            </a:r>
            <a:r>
              <a:rPr lang="en-US" altLang="zh-CN" dirty="0">
                <a:hlinkClick r:id="rId2"/>
              </a:rPr>
              <a:t>18601105814</a:t>
            </a:r>
            <a:r>
              <a:rPr lang="en-US" altLang="zh-CN" dirty="0" smtClean="0"/>
              <a:t>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1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534400" cy="419100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3.CDDlog</a:t>
            </a:r>
            <a:r>
              <a:rPr lang="zh-CN" altLang="en-US" dirty="0" smtClean="0"/>
              <a:t>的格式调整：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通过这个功能，可以帮助大家把有问题的</a:t>
            </a:r>
            <a:r>
              <a:rPr lang="en-US" altLang="zh-CN" dirty="0" err="1" smtClean="0"/>
              <a:t>CDDlog</a:t>
            </a:r>
            <a:r>
              <a:rPr lang="zh-CN" altLang="en-US" dirty="0" smtClean="0"/>
              <a:t>进行调整，使其能够能过其它</a:t>
            </a:r>
            <a:r>
              <a:rPr lang="en-US" altLang="zh-CN" dirty="0" smtClean="0"/>
              <a:t>CDD</a:t>
            </a:r>
            <a:r>
              <a:rPr lang="zh-CN" altLang="en-US" dirty="0" smtClean="0"/>
              <a:t>转换软件（如“小蜜蜂”）进行转换。（</a:t>
            </a:r>
            <a:r>
              <a:rPr lang="en-US" altLang="zh-CN" dirty="0" smtClean="0"/>
              <a:t>PS:</a:t>
            </a:r>
            <a:r>
              <a:rPr lang="zh-CN" altLang="en-US" dirty="0" smtClean="0"/>
              <a:t>使用本工具进行</a:t>
            </a:r>
            <a:r>
              <a:rPr lang="en-US" altLang="zh-CN" dirty="0" smtClean="0"/>
              <a:t>CDD</a:t>
            </a:r>
            <a:r>
              <a:rPr lang="zh-CN" altLang="en-US" dirty="0" smtClean="0"/>
              <a:t>转换时，不需要进行此操作）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0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3985683" cy="4191000"/>
          </a:xfrm>
        </p:spPr>
        <p:txBody>
          <a:bodyPr vert="horz" anchor="t"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二</a:t>
            </a:r>
            <a:r>
              <a:rPr lang="en-US" altLang="zh-CN" sz="3600" dirty="0"/>
              <a:t>.BSIC</a:t>
            </a:r>
            <a:r>
              <a:rPr lang="zh-CN" altLang="en-US" sz="3600" dirty="0"/>
              <a:t>规划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导入数据准备：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    </a:t>
            </a: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BSIC</a:t>
            </a:r>
            <a:r>
              <a:rPr lang="zh-CN" altLang="en-US" dirty="0" smtClean="0">
                <a:latin typeface="+mn-ea"/>
              </a:rPr>
              <a:t>规划功能时，需要准备好标准格式的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Site 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Carrier</a:t>
            </a:r>
            <a:r>
              <a:rPr lang="zh-CN" altLang="en-US" dirty="0" smtClean="0">
                <a:latin typeface="+mn-ea"/>
              </a:rPr>
              <a:t>文件，及 </a:t>
            </a:r>
            <a:r>
              <a:rPr lang="en-US" altLang="zh-CN" dirty="0" smtClean="0">
                <a:latin typeface="+mn-ea"/>
              </a:rPr>
              <a:t>BSIC</a:t>
            </a:r>
            <a:r>
              <a:rPr lang="zh-CN" altLang="en-US" dirty="0" smtClean="0">
                <a:latin typeface="+mn-ea"/>
              </a:rPr>
              <a:t>规划小区列表文件（此文件仅包括一列小区名即可）</a:t>
            </a:r>
            <a:endParaRPr lang="zh-CN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286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82688"/>
              </p:ext>
            </p:extLst>
          </p:nvPr>
        </p:nvGraphicFramePr>
        <p:xfrm>
          <a:off x="1676400" y="5289550"/>
          <a:ext cx="196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ackager Shell Object" showAsIcon="1" r:id="rId4" imgW="1968840" imgH="685800" progId="Package">
                  <p:embed/>
                </p:oleObj>
              </mc:Choice>
              <mc:Fallback>
                <p:oleObj name="Packager Shell Object" showAsIcon="1" r:id="rId4" imgW="1968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5289550"/>
                        <a:ext cx="1968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1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3985683" cy="4191000"/>
          </a:xfrm>
        </p:spPr>
        <p:txBody>
          <a:bodyPr vert="horz" anchor="t"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二</a:t>
            </a:r>
            <a:r>
              <a:rPr lang="en-US" altLang="zh-CN" sz="3600" dirty="0"/>
              <a:t>.BSIC</a:t>
            </a:r>
            <a:r>
              <a:rPr lang="zh-CN" altLang="en-US" sz="3600" dirty="0"/>
              <a:t>规划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限制条件：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    </a:t>
            </a:r>
            <a:r>
              <a:rPr lang="zh-CN" altLang="en-US" dirty="0" smtClean="0">
                <a:latin typeface="+mn-ea"/>
              </a:rPr>
              <a:t>限制条件分两类，一类为可用</a:t>
            </a:r>
            <a:r>
              <a:rPr lang="en-US" altLang="zh-CN" dirty="0" smtClean="0">
                <a:latin typeface="+mn-ea"/>
              </a:rPr>
              <a:t>BCC,NCC</a:t>
            </a:r>
            <a:r>
              <a:rPr lang="zh-CN" altLang="en-US" dirty="0" smtClean="0">
                <a:latin typeface="+mn-ea"/>
              </a:rPr>
              <a:t>的选择，另一类为具体详细不可用</a:t>
            </a:r>
            <a:r>
              <a:rPr lang="en-US" altLang="zh-CN" dirty="0" smtClean="0">
                <a:latin typeface="+mn-ea"/>
              </a:rPr>
              <a:t>BSIC</a:t>
            </a:r>
            <a:r>
              <a:rPr lang="zh-CN" altLang="en-US" dirty="0" smtClean="0">
                <a:latin typeface="+mn-ea"/>
              </a:rPr>
              <a:t>的限制（不可用</a:t>
            </a:r>
            <a:r>
              <a:rPr lang="en-US" altLang="zh-CN" dirty="0" smtClean="0">
                <a:latin typeface="+mn-ea"/>
              </a:rPr>
              <a:t>BSIC</a:t>
            </a:r>
            <a:r>
              <a:rPr lang="zh-CN" altLang="en-US" dirty="0" smtClean="0">
                <a:latin typeface="+mn-ea"/>
              </a:rPr>
              <a:t>较多时，用“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”间隔），及距离限制（默认：</a:t>
            </a:r>
            <a:r>
              <a:rPr lang="en-US" altLang="zh-CN" dirty="0" smtClean="0">
                <a:latin typeface="+mn-ea"/>
              </a:rPr>
              <a:t>20KM</a:t>
            </a:r>
            <a:r>
              <a:rPr lang="zh-CN" altLang="en-US" dirty="0" smtClean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286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9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3985683" cy="4191000"/>
          </a:xfrm>
        </p:spPr>
        <p:txBody>
          <a:bodyPr vert="horz" anchor="t"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二</a:t>
            </a:r>
            <a:r>
              <a:rPr lang="en-US" altLang="zh-CN" sz="3600" dirty="0"/>
              <a:t>.BSIC</a:t>
            </a:r>
            <a:r>
              <a:rPr lang="zh-CN" altLang="en-US" sz="3600" dirty="0"/>
              <a:t>规划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dirty="0" smtClean="0"/>
              <a:t>3.BSIC</a:t>
            </a:r>
            <a:r>
              <a:rPr lang="zh-CN" altLang="en-US" dirty="0" smtClean="0"/>
              <a:t>规划结果：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    BSIC</a:t>
            </a:r>
            <a:r>
              <a:rPr lang="zh-CN" altLang="en-US" dirty="0" smtClean="0">
                <a:latin typeface="+mn-ea"/>
              </a:rPr>
              <a:t>规划结束后，会在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Site</a:t>
            </a:r>
            <a:r>
              <a:rPr lang="zh-CN" altLang="en-US" dirty="0" smtClean="0">
                <a:latin typeface="+mn-ea"/>
              </a:rPr>
              <a:t>存放目录下（会自动打开），生成目录</a:t>
            </a:r>
            <a:r>
              <a:rPr lang="en-US" altLang="zh-CN" dirty="0" err="1">
                <a:latin typeface="+mn-ea"/>
              </a:rPr>
              <a:t>Bsic</a:t>
            </a:r>
            <a:r>
              <a:rPr lang="en-US" altLang="zh-CN" dirty="0">
                <a:latin typeface="+mn-ea"/>
              </a:rPr>
              <a:t> Plan </a:t>
            </a:r>
            <a:r>
              <a:rPr lang="en-US" altLang="zh-CN" dirty="0" smtClean="0">
                <a:latin typeface="+mn-ea"/>
              </a:rPr>
              <a:t>Result</a:t>
            </a:r>
            <a:r>
              <a:rPr lang="zh-CN" altLang="en-US" dirty="0" smtClean="0">
                <a:latin typeface="+mn-ea"/>
              </a:rPr>
              <a:t>，在该目录内存放两个文件，分别为规划结果、修改规划的</a:t>
            </a:r>
            <a:r>
              <a:rPr lang="en-US" altLang="zh-CN" dirty="0" smtClean="0">
                <a:latin typeface="+mn-ea"/>
              </a:rPr>
              <a:t>BSIC</a:t>
            </a:r>
            <a:r>
              <a:rPr lang="zh-CN" altLang="en-US" dirty="0" smtClean="0">
                <a:latin typeface="+mn-ea"/>
              </a:rPr>
              <a:t>后的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Carrier</a:t>
            </a:r>
            <a:r>
              <a:rPr lang="zh-CN" altLang="en-US" dirty="0" smtClean="0">
                <a:latin typeface="+mn-ea"/>
              </a:rPr>
              <a:t>文件。</a:t>
            </a:r>
            <a:endParaRPr lang="zh-CN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286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84858"/>
            <a:ext cx="2638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534400" cy="4191000"/>
          </a:xfrm>
        </p:spPr>
        <p:txBody>
          <a:bodyPr vert="horz" anchor="t">
            <a:no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三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同</a:t>
            </a:r>
            <a:r>
              <a:rPr lang="en-US" altLang="zh-CN" sz="3600" dirty="0" smtClean="0"/>
              <a:t>BCCH</a:t>
            </a:r>
            <a:r>
              <a:rPr lang="zh-CN" altLang="en-US" sz="3600" dirty="0" smtClean="0"/>
              <a:t>同</a:t>
            </a:r>
            <a:r>
              <a:rPr lang="en-US" altLang="zh-CN" sz="3600" dirty="0" smtClean="0"/>
              <a:t>BSIC</a:t>
            </a:r>
            <a:r>
              <a:rPr lang="zh-CN" altLang="en-US" sz="3600" dirty="0" smtClean="0"/>
              <a:t>检查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1.</a:t>
            </a:r>
            <a:r>
              <a:rPr lang="zh-CN" altLang="en-US" dirty="0" smtClean="0">
                <a:latin typeface="+mn-ea"/>
              </a:rPr>
              <a:t>导入文件准备：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    使用</a:t>
            </a:r>
            <a:r>
              <a:rPr lang="zh-CN" altLang="en-US" dirty="0"/>
              <a:t>同</a:t>
            </a:r>
            <a:r>
              <a:rPr lang="en-US" altLang="zh-CN" dirty="0"/>
              <a:t>BCCH</a:t>
            </a:r>
            <a:r>
              <a:rPr lang="zh-CN" altLang="en-US" dirty="0"/>
              <a:t>同</a:t>
            </a:r>
            <a:r>
              <a:rPr lang="en-US" altLang="zh-CN" dirty="0"/>
              <a:t>BSIC</a:t>
            </a:r>
            <a:r>
              <a:rPr lang="zh-CN" altLang="en-US" dirty="0"/>
              <a:t>检查</a:t>
            </a:r>
            <a:r>
              <a:rPr lang="zh-CN" altLang="en-US" dirty="0" smtClean="0">
                <a:latin typeface="+mn-ea"/>
              </a:rPr>
              <a:t>功能</a:t>
            </a:r>
            <a:r>
              <a:rPr lang="zh-CN" altLang="en-US" dirty="0">
                <a:latin typeface="+mn-ea"/>
              </a:rPr>
              <a:t>时，需要准备好标准格式的</a:t>
            </a:r>
            <a:r>
              <a:rPr lang="en-US" altLang="zh-CN" dirty="0" err="1">
                <a:latin typeface="+mn-ea"/>
              </a:rPr>
              <a:t>Mcom</a:t>
            </a:r>
            <a:r>
              <a:rPr lang="en-US" altLang="zh-CN" dirty="0">
                <a:latin typeface="+mn-ea"/>
              </a:rPr>
              <a:t> Site 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Mcom</a:t>
            </a:r>
            <a:r>
              <a:rPr lang="en-US" altLang="zh-CN" dirty="0">
                <a:latin typeface="+mn-ea"/>
              </a:rPr>
              <a:t> Carrier</a:t>
            </a:r>
            <a:r>
              <a:rPr lang="zh-CN" altLang="en-US" dirty="0" smtClean="0">
                <a:latin typeface="+mn-ea"/>
              </a:rPr>
              <a:t>文件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err="1" smtClean="0">
                <a:latin typeface="+mn-ea"/>
              </a:rPr>
              <a:t>ps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就是正常使用</a:t>
            </a:r>
            <a:r>
              <a:rPr lang="en-US" altLang="zh-CN" dirty="0" smtClean="0">
                <a:latin typeface="+mn-ea"/>
              </a:rPr>
              <a:t>MCOM</a:t>
            </a:r>
            <a:r>
              <a:rPr lang="zh-CN" altLang="en-US" dirty="0" smtClean="0">
                <a:latin typeface="+mn-ea"/>
              </a:rPr>
              <a:t>文件，与</a:t>
            </a:r>
            <a:r>
              <a:rPr lang="en-US" altLang="zh-CN" dirty="0" smtClean="0">
                <a:latin typeface="+mn-ea"/>
              </a:rPr>
              <a:t>BSIC</a:t>
            </a:r>
            <a:r>
              <a:rPr lang="zh-CN" altLang="en-US" dirty="0" smtClean="0">
                <a:latin typeface="+mn-ea"/>
              </a:rPr>
              <a:t>规划时的模板文件相同）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建议：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</a:t>
            </a:r>
            <a:r>
              <a:rPr lang="zh-CN" altLang="en-US" dirty="0" smtClean="0">
                <a:latin typeface="+mn-ea"/>
              </a:rPr>
              <a:t>尽量保证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Site 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err="1" smtClean="0">
                <a:latin typeface="+mn-ea"/>
              </a:rPr>
              <a:t>Carriier</a:t>
            </a:r>
            <a:r>
              <a:rPr lang="zh-CN" altLang="en-US" dirty="0" smtClean="0">
                <a:latin typeface="+mn-ea"/>
              </a:rPr>
              <a:t>文件中的小区信息一致。（不一致的时候，会有相应提示）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0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534400" cy="4191000"/>
          </a:xfrm>
        </p:spPr>
        <p:txBody>
          <a:bodyPr vert="horz" anchor="t">
            <a:no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四</a:t>
            </a:r>
            <a:r>
              <a:rPr lang="en-US" altLang="zh-CN" sz="3600" dirty="0" smtClean="0"/>
              <a:t>.</a:t>
            </a:r>
            <a:r>
              <a:rPr lang="en-US" altLang="zh-CN" sz="3600" dirty="0" err="1" smtClean="0"/>
              <a:t>Tems</a:t>
            </a:r>
            <a:r>
              <a:rPr lang="en-US" altLang="zh-CN" sz="3600" dirty="0" smtClean="0"/>
              <a:t> .CEL</a:t>
            </a:r>
            <a:r>
              <a:rPr lang="zh-CN" altLang="en-US" sz="3600" dirty="0" smtClean="0"/>
              <a:t>文件制作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1.</a:t>
            </a:r>
            <a:r>
              <a:rPr lang="zh-CN" altLang="en-US" dirty="0" smtClean="0">
                <a:latin typeface="+mn-ea"/>
              </a:rPr>
              <a:t>导入文件准备：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    使用</a:t>
            </a:r>
            <a:r>
              <a:rPr lang="en-US" altLang="zh-CN" dirty="0"/>
              <a:t>.CEL</a:t>
            </a:r>
            <a:r>
              <a:rPr lang="zh-CN" altLang="en-US" dirty="0"/>
              <a:t>文件</a:t>
            </a:r>
            <a:r>
              <a:rPr lang="zh-CN" altLang="en-US" dirty="0" smtClean="0"/>
              <a:t>制作</a:t>
            </a:r>
            <a:r>
              <a:rPr lang="zh-CN" altLang="en-US" dirty="0" smtClean="0">
                <a:latin typeface="+mn-ea"/>
              </a:rPr>
              <a:t>功能</a:t>
            </a:r>
            <a:r>
              <a:rPr lang="zh-CN" altLang="en-US" dirty="0">
                <a:latin typeface="+mn-ea"/>
              </a:rPr>
              <a:t>时，需要准备好标准格式的</a:t>
            </a:r>
            <a:r>
              <a:rPr lang="en-US" altLang="zh-CN" dirty="0" err="1">
                <a:latin typeface="+mn-ea"/>
              </a:rPr>
              <a:t>Mcom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Site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Carrier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Neighbor</a:t>
            </a:r>
            <a:r>
              <a:rPr lang="zh-CN" altLang="en-US" dirty="0" smtClean="0">
                <a:latin typeface="+mn-ea"/>
              </a:rPr>
              <a:t>件 （</a:t>
            </a:r>
            <a:r>
              <a:rPr lang="en-US" altLang="zh-CN" dirty="0" err="1" smtClean="0">
                <a:latin typeface="+mn-ea"/>
              </a:rPr>
              <a:t>ps:Neighbor</a:t>
            </a:r>
            <a:r>
              <a:rPr lang="zh-CN" altLang="en-US" dirty="0" smtClean="0">
                <a:latin typeface="+mn-ea"/>
              </a:rPr>
              <a:t>文件可以没有，但如果没有就不会生成带有邻区的</a:t>
            </a:r>
            <a:r>
              <a:rPr lang="en-US" altLang="zh-CN" dirty="0" smtClean="0">
                <a:latin typeface="+mn-ea"/>
              </a:rPr>
              <a:t>.CEL</a:t>
            </a:r>
            <a:r>
              <a:rPr lang="zh-CN" altLang="en-US" dirty="0" smtClean="0">
                <a:latin typeface="+mn-ea"/>
              </a:rPr>
              <a:t>文件）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生成的</a:t>
            </a:r>
            <a:r>
              <a:rPr lang="en-US" altLang="zh-CN" dirty="0" smtClean="0">
                <a:latin typeface="+mn-ea"/>
              </a:rPr>
              <a:t>.CEL</a:t>
            </a:r>
            <a:r>
              <a:rPr lang="zh-CN" altLang="en-US" dirty="0" smtClean="0">
                <a:latin typeface="+mn-ea"/>
              </a:rPr>
              <a:t>文件介绍：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</a:t>
            </a:r>
            <a:r>
              <a:rPr lang="zh-CN" altLang="en-US" dirty="0" smtClean="0">
                <a:latin typeface="+mn-ea"/>
              </a:rPr>
              <a:t>生在的</a:t>
            </a:r>
            <a:r>
              <a:rPr lang="en-US" altLang="zh-CN" dirty="0" smtClean="0">
                <a:latin typeface="+mn-ea"/>
              </a:rPr>
              <a:t>.CEL</a:t>
            </a:r>
            <a:r>
              <a:rPr lang="zh-CN" altLang="en-US" dirty="0" smtClean="0">
                <a:latin typeface="+mn-ea"/>
              </a:rPr>
              <a:t>文件中，除了正常应包含的</a:t>
            </a:r>
            <a:r>
              <a:rPr lang="en-US" altLang="zh-CN" dirty="0" smtClean="0">
                <a:latin typeface="+mn-ea"/>
              </a:rPr>
              <a:t>CELL,BCCH,BSIC,</a:t>
            </a:r>
            <a:r>
              <a:rPr lang="zh-CN" altLang="en-US" dirty="0" smtClean="0">
                <a:latin typeface="+mn-ea"/>
              </a:rPr>
              <a:t>经纬度，方向角之外，包含</a:t>
            </a:r>
            <a:r>
              <a:rPr lang="en-US" altLang="zh-CN" dirty="0" smtClean="0">
                <a:latin typeface="+mn-ea"/>
              </a:rPr>
              <a:t>TCH</a:t>
            </a:r>
            <a:r>
              <a:rPr lang="zh-CN" altLang="en-US" dirty="0">
                <a:latin typeface="+mn-ea"/>
              </a:rPr>
              <a:t>频</a:t>
            </a:r>
            <a:r>
              <a:rPr lang="zh-CN" altLang="en-US" dirty="0" smtClean="0">
                <a:latin typeface="+mn-ea"/>
              </a:rPr>
              <a:t>点信息（来源于导入的</a:t>
            </a:r>
            <a:r>
              <a:rPr lang="en-US" altLang="zh-CN" dirty="0" smtClean="0">
                <a:latin typeface="+mn-ea"/>
              </a:rPr>
              <a:t>Carrier</a:t>
            </a:r>
            <a:r>
              <a:rPr lang="zh-CN" altLang="en-US" dirty="0" smtClean="0">
                <a:latin typeface="+mn-ea"/>
              </a:rPr>
              <a:t>文件）、邻区的</a:t>
            </a:r>
            <a:r>
              <a:rPr lang="en-US" altLang="zh-CN" dirty="0" smtClean="0">
                <a:latin typeface="+mn-ea"/>
              </a:rPr>
              <a:t>LAC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CI</a:t>
            </a:r>
            <a:r>
              <a:rPr lang="zh-CN" altLang="en-US" dirty="0" smtClean="0">
                <a:latin typeface="+mn-ea"/>
              </a:rPr>
              <a:t>（来源于</a:t>
            </a:r>
            <a:r>
              <a:rPr lang="en-US" altLang="zh-CN" dirty="0" smtClean="0">
                <a:latin typeface="+mn-ea"/>
              </a:rPr>
              <a:t>Neighbor</a:t>
            </a:r>
            <a:r>
              <a:rPr lang="zh-CN" altLang="en-US" dirty="0" smtClean="0">
                <a:latin typeface="+mn-ea"/>
              </a:rPr>
              <a:t>文件）。具有</a:t>
            </a:r>
            <a:r>
              <a:rPr lang="en-US" altLang="zh-CN" dirty="0" smtClean="0">
                <a:latin typeface="+mn-ea"/>
              </a:rPr>
              <a:t>TCH</a:t>
            </a:r>
            <a:r>
              <a:rPr lang="zh-CN" altLang="en-US" dirty="0" smtClean="0">
                <a:latin typeface="+mn-ea"/>
              </a:rPr>
              <a:t>频点信息与邻区信息的</a:t>
            </a:r>
            <a:r>
              <a:rPr lang="en-US" altLang="zh-CN" dirty="0" smtClean="0">
                <a:latin typeface="+mn-ea"/>
              </a:rPr>
              <a:t>CEL</a:t>
            </a:r>
            <a:r>
              <a:rPr lang="zh-CN" altLang="en-US" dirty="0" smtClean="0">
                <a:latin typeface="+mn-ea"/>
              </a:rPr>
              <a:t>文件，更有利于测试分析！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3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主要框架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>
            <a:normAutofit/>
          </a:bodyPr>
          <a:lstStyle/>
          <a:p>
            <a:r>
              <a:rPr lang="en-US" altLang="zh-CN" sz="4800" dirty="0"/>
              <a:t>GSM</a:t>
            </a:r>
            <a:r>
              <a:rPr lang="zh-CN" altLang="en-US" sz="4800" dirty="0"/>
              <a:t>相关</a:t>
            </a:r>
            <a:endParaRPr lang="en-US" altLang="zh-CN" sz="4800" dirty="0"/>
          </a:p>
          <a:p>
            <a:r>
              <a:rPr lang="en-US" altLang="zh-CN" sz="4800" dirty="0" smtClean="0">
                <a:solidFill>
                  <a:srgbClr val="FF0000"/>
                </a:solidFill>
              </a:rPr>
              <a:t>TD-LTE</a:t>
            </a:r>
            <a:r>
              <a:rPr lang="zh-CN" altLang="en-US" sz="4800" dirty="0">
                <a:solidFill>
                  <a:srgbClr val="FF0000"/>
                </a:solidFill>
              </a:rPr>
              <a:t>相关</a:t>
            </a:r>
            <a:endParaRPr lang="en-US" altLang="zh-CN" sz="4800" dirty="0">
              <a:solidFill>
                <a:srgbClr val="FF0000"/>
              </a:solidFill>
            </a:endParaRPr>
          </a:p>
          <a:p>
            <a:r>
              <a:rPr lang="zh-CN" altLang="en-US" sz="4800" dirty="0" smtClean="0"/>
              <a:t>其它小工具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864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TD-LTE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534400" cy="419100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.KGET</a:t>
            </a:r>
            <a:r>
              <a:rPr lang="zh-CN" altLang="en-US" sz="3600" dirty="0" smtClean="0"/>
              <a:t>检查功能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本功能为作者为方便青岛</a:t>
            </a:r>
            <a:r>
              <a:rPr lang="en-US" altLang="zh-CN" dirty="0" smtClean="0"/>
              <a:t>TD-LTE</a:t>
            </a:r>
            <a:r>
              <a:rPr lang="zh-CN" altLang="en-US" dirty="0" smtClean="0"/>
              <a:t>项目一些检查工作而编写，具有局限性。有需要使用的可以先私下交流。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143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TD-LTE</a:t>
            </a:r>
            <a:r>
              <a:rPr lang="zh-CN" altLang="en-US" dirty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3985683" cy="4191000"/>
          </a:xfrm>
        </p:spPr>
        <p:txBody>
          <a:bodyPr vert="horz" anchor="t"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二</a:t>
            </a:r>
            <a:r>
              <a:rPr lang="en-US" altLang="zh-CN" sz="3600" dirty="0" smtClean="0"/>
              <a:t>.</a:t>
            </a:r>
            <a:r>
              <a:rPr lang="en-US" altLang="zh-CN" sz="3600" dirty="0"/>
              <a:t> PCI</a:t>
            </a:r>
            <a:r>
              <a:rPr lang="zh-CN" altLang="en-US" sz="3600" dirty="0" smtClean="0"/>
              <a:t>规划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导入数据准备：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    </a:t>
            </a: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PCI</a:t>
            </a:r>
            <a:r>
              <a:rPr lang="zh-CN" altLang="en-US" dirty="0" smtClean="0">
                <a:latin typeface="+mn-ea"/>
              </a:rPr>
              <a:t>规划功能时，需要准备好标准格式的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Site 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err="1" smtClean="0">
                <a:latin typeface="+mn-ea"/>
              </a:rPr>
              <a:t>Mcom</a:t>
            </a:r>
            <a:r>
              <a:rPr lang="en-US" altLang="zh-CN" dirty="0" smtClean="0">
                <a:latin typeface="+mn-ea"/>
              </a:rPr>
              <a:t> Carrier</a:t>
            </a:r>
            <a:r>
              <a:rPr lang="zh-CN" altLang="en-US" dirty="0" smtClean="0">
                <a:latin typeface="+mn-ea"/>
              </a:rPr>
              <a:t>文件，及 </a:t>
            </a:r>
            <a:r>
              <a:rPr lang="en-US" altLang="zh-CN" dirty="0" smtClean="0">
                <a:latin typeface="+mn-ea"/>
              </a:rPr>
              <a:t>PCI</a:t>
            </a:r>
            <a:r>
              <a:rPr lang="zh-CN" altLang="en-US" dirty="0" smtClean="0">
                <a:latin typeface="+mn-ea"/>
              </a:rPr>
              <a:t>规划小区列表文件（此文件仅包括一列小区名即可）</a:t>
            </a:r>
            <a:endParaRPr lang="zh-CN" altLang="en-US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667000"/>
            <a:ext cx="35528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517792"/>
              </p:ext>
            </p:extLst>
          </p:nvPr>
        </p:nvGraphicFramePr>
        <p:xfrm>
          <a:off x="1676400" y="5334000"/>
          <a:ext cx="142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Packager Shell Object" showAsIcon="1" r:id="rId4" imgW="1422720" imgH="685800" progId="Package">
                  <p:embed/>
                </p:oleObj>
              </mc:Choice>
              <mc:Fallback>
                <p:oleObj name="Packager Shell Object" showAsIcon="1" r:id="rId4" imgW="1422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5334000"/>
                        <a:ext cx="1422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8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主要框架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>
            <a:norm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GSM</a:t>
            </a:r>
            <a:r>
              <a:rPr lang="zh-CN" altLang="en-US" sz="4800" dirty="0" smtClean="0">
                <a:solidFill>
                  <a:srgbClr val="FF0000"/>
                </a:solidFill>
              </a:rPr>
              <a:t>相关</a:t>
            </a:r>
            <a:endParaRPr lang="en-US" altLang="zh-CN" sz="4800" dirty="0" smtClean="0">
              <a:solidFill>
                <a:srgbClr val="FF0000"/>
              </a:solidFill>
            </a:endParaRPr>
          </a:p>
          <a:p>
            <a:r>
              <a:rPr lang="en-US" altLang="zh-CN" sz="4800" dirty="0" smtClean="0"/>
              <a:t>TD-LTE</a:t>
            </a:r>
            <a:r>
              <a:rPr lang="zh-CN" altLang="en-US" sz="4800" dirty="0" smtClean="0"/>
              <a:t>相关</a:t>
            </a:r>
            <a:endParaRPr lang="en-US" altLang="zh-CN" sz="4800" dirty="0" smtClean="0"/>
          </a:p>
          <a:p>
            <a:r>
              <a:rPr lang="zh-CN" altLang="en-US" sz="4800" dirty="0" smtClean="0"/>
              <a:t>其它小工具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903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3985683" cy="4191000"/>
          </a:xfrm>
        </p:spPr>
        <p:txBody>
          <a:bodyPr vert="horz" anchor="t"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1.CDD</a:t>
            </a:r>
            <a:r>
              <a:rPr lang="zh-CN" altLang="en-US" dirty="0" smtClean="0"/>
              <a:t>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）目前</a:t>
            </a:r>
            <a:r>
              <a:rPr lang="en-US" altLang="zh-CN" dirty="0" smtClean="0"/>
              <a:t>CDD</a:t>
            </a:r>
            <a:r>
              <a:rPr lang="zh-CN" altLang="en-US" dirty="0" smtClean="0"/>
              <a:t>转换已支持大部分常用指令，且集成了多个</a:t>
            </a:r>
            <a:r>
              <a:rPr lang="en-US" altLang="zh-CN" dirty="0" smtClean="0"/>
              <a:t>CDD</a:t>
            </a:r>
            <a:r>
              <a:rPr lang="zh-CN" altLang="en-US" dirty="0" smtClean="0"/>
              <a:t>转换相关功能，如：</a:t>
            </a:r>
            <a:r>
              <a:rPr lang="en-US" altLang="zh-CN" dirty="0" err="1" smtClean="0"/>
              <a:t>Mcom</a:t>
            </a:r>
            <a:r>
              <a:rPr lang="en-US" altLang="zh-CN" dirty="0" smtClean="0"/>
              <a:t> Carrier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的转换、</a:t>
            </a:r>
            <a:r>
              <a:rPr lang="en-US" altLang="zh-CN" dirty="0" smtClean="0"/>
              <a:t>CDU</a:t>
            </a:r>
            <a:r>
              <a:rPr lang="zh-CN" altLang="en-US" dirty="0" smtClean="0"/>
              <a:t>类型检查、加载</a:t>
            </a:r>
            <a:r>
              <a:rPr lang="en-US" altLang="zh-CN" dirty="0" smtClean="0"/>
              <a:t>RXMFP</a:t>
            </a:r>
            <a:r>
              <a:rPr lang="zh-CN" altLang="en-US" dirty="0" smtClean="0"/>
              <a:t>告警分析、生成</a:t>
            </a:r>
            <a:r>
              <a:rPr lang="en-US" altLang="zh-CN" dirty="0" smtClean="0"/>
              <a:t>.CEL</a:t>
            </a:r>
            <a:r>
              <a:rPr lang="zh-CN" altLang="en-US" dirty="0" smtClean="0"/>
              <a:t>文件、生成小区基础配置信息。上述功能，都可以在转换</a:t>
            </a:r>
            <a:r>
              <a:rPr lang="en-US" altLang="zh-CN" dirty="0" smtClean="0"/>
              <a:t>CDD</a:t>
            </a:r>
            <a:r>
              <a:rPr lang="zh-CN" altLang="en-US" dirty="0" smtClean="0"/>
              <a:t>时一起生成。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4286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3985683" cy="419100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1.CDD</a:t>
            </a:r>
            <a:r>
              <a:rPr lang="zh-CN" altLang="en-US" dirty="0" smtClean="0"/>
              <a:t>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CDD</a:t>
            </a:r>
            <a:r>
              <a:rPr lang="zh-CN" altLang="en-US" dirty="0" smtClean="0"/>
              <a:t>文件转结果如图，生成文件全部以</a:t>
            </a:r>
            <a:r>
              <a:rPr lang="en-US" altLang="zh-CN" dirty="0" smtClean="0"/>
              <a:t>CDD</a:t>
            </a:r>
            <a:r>
              <a:rPr lang="zh-CN" altLang="en-US" dirty="0" smtClean="0"/>
              <a:t>指令加</a:t>
            </a:r>
            <a:r>
              <a:rPr lang="en-US" altLang="zh-CN" dirty="0" smtClean="0"/>
              <a:t>CDD</a:t>
            </a:r>
            <a:r>
              <a:rPr lang="zh-CN" altLang="en-US" dirty="0" smtClean="0"/>
              <a:t>时间命名，方便查看。（以后会根据不同需要，做相应的数据合并，更加方便查看数据信息）</a:t>
            </a:r>
            <a:endParaRPr lang="en-US" altLang="zh-CN" sz="4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46767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610600" cy="167640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1.CDD</a:t>
            </a:r>
            <a:r>
              <a:rPr lang="zh-CN" altLang="en-US" dirty="0" smtClean="0"/>
              <a:t>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CDU</a:t>
            </a:r>
            <a:r>
              <a:rPr lang="zh-CN" altLang="en-US" dirty="0" smtClean="0"/>
              <a:t>类型检查生成结果，如下图：</a:t>
            </a:r>
            <a:endParaRPr lang="en-US" altLang="zh-CN" sz="4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78300"/>
            <a:ext cx="8610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7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610600" cy="167640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1.CDD</a:t>
            </a:r>
            <a:r>
              <a:rPr lang="zh-CN" altLang="en-US" dirty="0" smtClean="0"/>
              <a:t>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）小区基础配置信息文件生成结果，如下：</a:t>
            </a:r>
            <a:endParaRPr lang="en-US" altLang="zh-CN" sz="4800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01453"/>
              </p:ext>
            </p:extLst>
          </p:nvPr>
        </p:nvGraphicFramePr>
        <p:xfrm>
          <a:off x="1447800" y="4419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启用了宏的工作表" showAsIcon="1" r:id="rId4" imgW="914400" imgH="771480" progId="Excel.SheetMacroEnabled.12">
                  <p:embed/>
                </p:oleObj>
              </mc:Choice>
              <mc:Fallback>
                <p:oleObj name="启用了宏的工作表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4419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9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610600" cy="1676400"/>
          </a:xfrm>
        </p:spPr>
        <p:txBody>
          <a:bodyPr vert="horz" anchor="t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1.CDD</a:t>
            </a:r>
            <a:r>
              <a:rPr lang="zh-CN" altLang="en-US" dirty="0" smtClean="0"/>
              <a:t>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加载</a:t>
            </a:r>
            <a:r>
              <a:rPr lang="en-US" altLang="zh-CN" dirty="0"/>
              <a:t>RXMFP</a:t>
            </a:r>
            <a:r>
              <a:rPr lang="zh-CN" altLang="en-US" dirty="0"/>
              <a:t>告警</a:t>
            </a:r>
            <a:r>
              <a:rPr lang="zh-CN" altLang="en-US" dirty="0" smtClean="0"/>
              <a:t>分析生成结果，如下：如果转</a:t>
            </a:r>
            <a:r>
              <a:rPr lang="en-US" altLang="zh-CN" dirty="0" smtClean="0"/>
              <a:t>CDD</a:t>
            </a:r>
            <a:r>
              <a:rPr lang="zh-CN" altLang="en-US" dirty="0" smtClean="0"/>
              <a:t>的时候勾选，即可在</a:t>
            </a:r>
            <a:r>
              <a:rPr lang="en-US" altLang="zh-CN" dirty="0" smtClean="0"/>
              <a:t>RXMFP_FAULT_CODES</a:t>
            </a:r>
            <a:r>
              <a:rPr lang="zh-CN" altLang="en-US" dirty="0" smtClean="0"/>
              <a:t>这个文件中包含如下信息。</a:t>
            </a:r>
            <a:endParaRPr lang="en-US" altLang="zh-CN" sz="4800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199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610600" cy="167640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1.CDD</a:t>
            </a:r>
            <a:r>
              <a:rPr lang="zh-CN" altLang="en-US" dirty="0" smtClean="0"/>
              <a:t>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.CEL</a:t>
            </a:r>
            <a:r>
              <a:rPr lang="zh-CN" altLang="en-US" dirty="0" smtClean="0"/>
              <a:t>文件生成结果，如下：</a:t>
            </a:r>
            <a:endParaRPr lang="en-US" altLang="zh-CN" sz="4800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44591"/>
              </p:ext>
            </p:extLst>
          </p:nvPr>
        </p:nvGraphicFramePr>
        <p:xfrm>
          <a:off x="1905000" y="4191000"/>
          <a:ext cx="161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ackager Shell Object" showAsIcon="1" r:id="rId3" imgW="1613160" imgH="685800" progId="Package">
                  <p:embed/>
                </p:oleObj>
              </mc:Choice>
              <mc:Fallback>
                <p:oleObj name="Packager Shell Object" showAsIcon="1" r:id="rId3" imgW="16131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4191000"/>
                        <a:ext cx="1612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1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 smtClean="0"/>
              <a:t>相关模块</a:t>
            </a:r>
            <a:endParaRPr lang="en-US" alt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3985683" cy="419100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一</a:t>
            </a:r>
            <a:r>
              <a:rPr lang="en-US" altLang="zh-CN" sz="3600" dirty="0" smtClean="0"/>
              <a:t>.CDD</a:t>
            </a:r>
            <a:r>
              <a:rPr lang="zh-CN" altLang="en-US" sz="3600" dirty="0"/>
              <a:t>相关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生成</a:t>
            </a:r>
            <a:r>
              <a:rPr lang="en-US" altLang="zh-CN" dirty="0"/>
              <a:t>CDD</a:t>
            </a:r>
            <a:r>
              <a:rPr lang="zh-CN" altLang="en-US" dirty="0"/>
              <a:t>脚本模板：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通过这个功能，可以帮助大家生成相关的</a:t>
            </a:r>
            <a:r>
              <a:rPr lang="en-US" altLang="zh-CN" dirty="0"/>
              <a:t>CDD</a:t>
            </a:r>
            <a:r>
              <a:rPr lang="zh-CN" altLang="en-US" dirty="0"/>
              <a:t>指令脚本文件，根据需要进行相应的勾选即可。（</a:t>
            </a:r>
            <a:r>
              <a:rPr lang="en-US" altLang="zh-CN" dirty="0" err="1"/>
              <a:t>ps</a:t>
            </a:r>
            <a:r>
              <a:rPr lang="en-US" altLang="zh-CN" dirty="0"/>
              <a:t>:</a:t>
            </a:r>
            <a:r>
              <a:rPr lang="zh-CN" altLang="en-US" dirty="0"/>
              <a:t>可能不完整，根据个人以往经验制作，如有问题，欢迎您的反馈！）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581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7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152</TotalTime>
  <Words>872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Waveform</vt:lpstr>
      <vt:lpstr>启用了宏的工作表</vt:lpstr>
      <vt:lpstr>Packager Shell Object</vt:lpstr>
      <vt:lpstr>优化小工具使用说明</vt:lpstr>
      <vt:lpstr>主要框架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GSM相关模块</vt:lpstr>
      <vt:lpstr>主要框架</vt:lpstr>
      <vt:lpstr>TD-LTE相关模块</vt:lpstr>
      <vt:lpstr>TD-LTE相关模块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优化小工具使用说明</dc:title>
  <dc:creator>Eric Jiao</dc:creator>
  <cp:lastModifiedBy>jlx</cp:lastModifiedBy>
  <cp:revision>20</cp:revision>
  <dcterms:created xsi:type="dcterms:W3CDTF">2006-08-16T00:00:00Z</dcterms:created>
  <dcterms:modified xsi:type="dcterms:W3CDTF">2013-07-17T01:33:09Z</dcterms:modified>
</cp:coreProperties>
</file>