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51"/>
  </p:normalViewPr>
  <p:slideViewPr>
    <p:cSldViewPr snapToGrid="0" snapToObjects="1">
      <p:cViewPr varScale="1">
        <p:scale>
          <a:sx n="89" d="100"/>
          <a:sy n="89" d="100"/>
        </p:scale>
        <p:origin x="1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2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6861-5482-944C-8F50-5BC82912637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00D5-2BD0-8642-BB29-063B1469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9" y="41564"/>
            <a:ext cx="323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User </a:t>
            </a:r>
            <a:r>
              <a:rPr lang="en-US" i="1" dirty="0" smtClean="0"/>
              <a:t>Bookmarked Item Page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0379891" y="1946557"/>
            <a:ext cx="1103970" cy="7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to Cart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198" y="1113785"/>
            <a:ext cx="11260827" cy="742578"/>
            <a:chOff x="917026" y="636674"/>
            <a:chExt cx="8090674" cy="757366"/>
          </a:xfrm>
        </p:grpSpPr>
        <p:sp>
          <p:nvSpPr>
            <p:cNvPr id="9" name="Rectangle 8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1999" y="784524"/>
              <a:ext cx="1596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Navigation Bar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64128" y="479371"/>
            <a:ext cx="1553898" cy="544220"/>
            <a:chOff x="917026" y="636674"/>
            <a:chExt cx="8090674" cy="757366"/>
          </a:xfrm>
        </p:grpSpPr>
        <p:sp>
          <p:nvSpPr>
            <p:cNvPr id="13" name="Rectangle 12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65071" y="784524"/>
              <a:ext cx="5431607" cy="29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Login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199" y="455627"/>
            <a:ext cx="9493545" cy="591711"/>
            <a:chOff x="917026" y="636674"/>
            <a:chExt cx="8090674" cy="757366"/>
          </a:xfrm>
        </p:grpSpPr>
        <p:sp>
          <p:nvSpPr>
            <p:cNvPr id="16" name="Rectangle 15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1999" y="784524"/>
              <a:ext cx="780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Logo</a:t>
              </a:r>
              <a:endParaRPr lang="en-US" sz="24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7198" y="1946557"/>
            <a:ext cx="9706930" cy="7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Item 1, photo, link for details, cost $$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345253" y="2971792"/>
            <a:ext cx="1103970" cy="7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to Cart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342" y="2971792"/>
            <a:ext cx="9706930" cy="7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Item 2, photo, link for details, cost $$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45253" y="3969320"/>
            <a:ext cx="1103970" cy="7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to Cart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2560" y="3969320"/>
            <a:ext cx="9706930" cy="7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Item 3, photo, link for details, cost $$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45253" y="4946065"/>
            <a:ext cx="1103970" cy="7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to Cart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3342" y="4946065"/>
            <a:ext cx="9706930" cy="7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Item 4, , photo, link for details, cost $$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04841" y="1856363"/>
            <a:ext cx="308165" cy="4045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Scroll bar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2560" y="6211456"/>
            <a:ext cx="11490445" cy="57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1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198" y="1113785"/>
            <a:ext cx="11260827" cy="742578"/>
            <a:chOff x="917026" y="636674"/>
            <a:chExt cx="8090674" cy="757366"/>
          </a:xfrm>
        </p:grpSpPr>
        <p:sp>
          <p:nvSpPr>
            <p:cNvPr id="9" name="Rectangle 8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1999" y="784524"/>
              <a:ext cx="1596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Navigation Bar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64128" y="479371"/>
            <a:ext cx="1553898" cy="544220"/>
            <a:chOff x="917026" y="636674"/>
            <a:chExt cx="8090674" cy="757366"/>
          </a:xfrm>
        </p:grpSpPr>
        <p:sp>
          <p:nvSpPr>
            <p:cNvPr id="13" name="Rectangle 12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65071" y="784524"/>
              <a:ext cx="5431607" cy="29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Login</a:t>
              </a:r>
              <a:endParaRPr lang="en-US" sz="24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917873" y="2094318"/>
            <a:ext cx="3526182" cy="3192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Details of the example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Occasion: wedding;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Guest #; 20;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Venue: Indoor;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Style: traditional;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Cost: $5000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04841" y="1897927"/>
            <a:ext cx="308165" cy="4045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Scroll bar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2560" y="6211456"/>
            <a:ext cx="11490445" cy="57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4907" y="462553"/>
            <a:ext cx="9493545" cy="591711"/>
            <a:chOff x="917026" y="636674"/>
            <a:chExt cx="8090674" cy="757366"/>
          </a:xfrm>
        </p:grpSpPr>
        <p:sp>
          <p:nvSpPr>
            <p:cNvPr id="35" name="Rectangle 34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1999" y="784524"/>
              <a:ext cx="780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Logo</a:t>
              </a:r>
              <a:endParaRPr lang="en-US" sz="24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84907" y="2269087"/>
            <a:ext cx="6563676" cy="2538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Photo of one Example of our plan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68859" y="4119541"/>
            <a:ext cx="356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Details are shown in the right box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9633" y="-2277"/>
            <a:ext cx="521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i="1" dirty="0" smtClean="0"/>
              <a:t>Example: show users some examples of our plan</a:t>
            </a:r>
          </a:p>
          <a:p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792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843" y="-2144273"/>
            <a:ext cx="521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i="1" dirty="0" smtClean="0"/>
              <a:t>Example: show users some examples of our plan</a:t>
            </a:r>
          </a:p>
          <a:p>
            <a:endParaRPr lang="en-US" i="1" dirty="0" smtClean="0"/>
          </a:p>
          <a:p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198" y="1113785"/>
            <a:ext cx="11260827" cy="742578"/>
            <a:chOff x="917026" y="636674"/>
            <a:chExt cx="8090674" cy="757366"/>
          </a:xfrm>
        </p:grpSpPr>
        <p:sp>
          <p:nvSpPr>
            <p:cNvPr id="9" name="Rectangle 8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1999" y="784524"/>
              <a:ext cx="1596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Navigation Bar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64128" y="479371"/>
            <a:ext cx="1553898" cy="544220"/>
            <a:chOff x="917026" y="636674"/>
            <a:chExt cx="8090674" cy="757366"/>
          </a:xfrm>
        </p:grpSpPr>
        <p:sp>
          <p:nvSpPr>
            <p:cNvPr id="13" name="Rectangle 12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65071" y="784524"/>
              <a:ext cx="5431607" cy="29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Login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0312" y="1994370"/>
            <a:ext cx="9493545" cy="591711"/>
            <a:chOff x="917026" y="610074"/>
            <a:chExt cx="8090674" cy="757365"/>
          </a:xfrm>
        </p:grpSpPr>
        <p:sp>
          <p:nvSpPr>
            <p:cNvPr id="16" name="Rectangle 15"/>
            <p:cNvSpPr/>
            <p:nvPr/>
          </p:nvSpPr>
          <p:spPr>
            <a:xfrm>
              <a:off x="917026" y="610074"/>
              <a:ext cx="8090674" cy="75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0640" y="755293"/>
              <a:ext cx="3133564" cy="590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Step 1: Choose the occasion</a:t>
              </a:r>
              <a:endParaRPr lang="en-US" sz="24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923753" y="2111994"/>
            <a:ext cx="5537693" cy="86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Showing a chosen one as example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And link to the corresponding page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04841" y="1897927"/>
            <a:ext cx="308165" cy="4045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Scroll bar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2560" y="6211456"/>
            <a:ext cx="11490445" cy="57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4907" y="462553"/>
            <a:ext cx="9493545" cy="591711"/>
            <a:chOff x="917026" y="636674"/>
            <a:chExt cx="8090674" cy="757366"/>
          </a:xfrm>
        </p:grpSpPr>
        <p:sp>
          <p:nvSpPr>
            <p:cNvPr id="35" name="Rectangle 34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1999" y="784524"/>
              <a:ext cx="780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Logo</a:t>
              </a:r>
              <a:endParaRPr lang="en-US" sz="2400" dirty="0"/>
            </a:p>
          </p:txBody>
        </p:sp>
      </p:grpSp>
      <p:sp>
        <p:nvSpPr>
          <p:cNvPr id="37" name="Down Arrow 36"/>
          <p:cNvSpPr/>
          <p:nvPr/>
        </p:nvSpPr>
        <p:spPr>
          <a:xfrm>
            <a:off x="1935175" y="2724088"/>
            <a:ext cx="353291" cy="436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89584" y="3123512"/>
            <a:ext cx="9493545" cy="591711"/>
            <a:chOff x="917026" y="610074"/>
            <a:chExt cx="8090674" cy="757365"/>
          </a:xfrm>
        </p:grpSpPr>
        <p:sp>
          <p:nvSpPr>
            <p:cNvPr id="39" name="Rectangle 38"/>
            <p:cNvSpPr/>
            <p:nvPr/>
          </p:nvSpPr>
          <p:spPr>
            <a:xfrm>
              <a:off x="917026" y="610074"/>
              <a:ext cx="8090674" cy="75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640" y="755293"/>
              <a:ext cx="2688316" cy="590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Step 2: Enter Basic Info</a:t>
              </a:r>
              <a:endParaRPr lang="en-US" sz="24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923753" y="3169426"/>
            <a:ext cx="5537693" cy="86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Guest number; Time/Date; </a:t>
            </a:r>
            <a:r>
              <a:rPr lang="en-US" sz="2400" dirty="0" err="1" smtClean="0">
                <a:solidFill>
                  <a:schemeClr val="tx1"/>
                </a:solidFill>
              </a:rPr>
              <a:t>etc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chemeClr val="tx1"/>
                </a:solidFill>
              </a:rPr>
              <a:t>link to the corresponding page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2004447" y="3770102"/>
            <a:ext cx="353291" cy="436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54946" y="4169528"/>
            <a:ext cx="9493545" cy="591711"/>
            <a:chOff x="917026" y="610074"/>
            <a:chExt cx="8090674" cy="757365"/>
          </a:xfrm>
        </p:grpSpPr>
        <p:sp>
          <p:nvSpPr>
            <p:cNvPr id="44" name="Rectangle 43"/>
            <p:cNvSpPr/>
            <p:nvPr/>
          </p:nvSpPr>
          <p:spPr>
            <a:xfrm>
              <a:off x="917026" y="610074"/>
              <a:ext cx="8090674" cy="75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40640" y="755293"/>
              <a:ext cx="2866897" cy="590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Step 3: Choose the venue</a:t>
              </a:r>
              <a:endParaRPr lang="en-US" sz="2400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1949027" y="4774556"/>
            <a:ext cx="353291" cy="436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23753" y="4262768"/>
            <a:ext cx="5537693" cy="86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Showing a chosen one as example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And link to the corresponding page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10679" y="5604169"/>
            <a:ext cx="290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scroll down for more steps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20356"/>
            <a:ext cx="487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i="1" dirty="0" smtClean="0"/>
              <a:t>How-To Page (guild users how to plan)</a:t>
            </a:r>
          </a:p>
        </p:txBody>
      </p:sp>
    </p:spTree>
    <p:extLst>
      <p:ext uri="{BB962C8B-B14F-4D97-AF65-F5344CB8AC3E}">
        <p14:creationId xmlns:p14="http://schemas.microsoft.com/office/powerpoint/2010/main" val="189160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198" y="1113785"/>
            <a:ext cx="11260827" cy="742578"/>
            <a:chOff x="917026" y="636674"/>
            <a:chExt cx="8090674" cy="757366"/>
          </a:xfrm>
        </p:grpSpPr>
        <p:sp>
          <p:nvSpPr>
            <p:cNvPr id="9" name="Rectangle 8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1999" y="784524"/>
              <a:ext cx="1596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Navigation Bar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64128" y="479371"/>
            <a:ext cx="1553898" cy="544220"/>
            <a:chOff x="917026" y="636674"/>
            <a:chExt cx="8090674" cy="757366"/>
          </a:xfrm>
        </p:grpSpPr>
        <p:sp>
          <p:nvSpPr>
            <p:cNvPr id="13" name="Rectangle 12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65071" y="784524"/>
              <a:ext cx="5431607" cy="29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Login</a:t>
              </a:r>
              <a:endParaRPr lang="en-US" sz="24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22560" y="6211456"/>
            <a:ext cx="11490445" cy="57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4907" y="462553"/>
            <a:ext cx="9493545" cy="591711"/>
            <a:chOff x="917026" y="636674"/>
            <a:chExt cx="8090674" cy="757366"/>
          </a:xfrm>
        </p:grpSpPr>
        <p:sp>
          <p:nvSpPr>
            <p:cNvPr id="35" name="Rectangle 34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1999" y="784524"/>
              <a:ext cx="780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Logo</a:t>
              </a:r>
              <a:endParaRPr lang="en-US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79" y="443092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Click and choose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9633" y="-2277"/>
            <a:ext cx="521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i="1" dirty="0" smtClean="0"/>
              <a:t>Step 1: Let the use choose the </a:t>
            </a:r>
            <a:r>
              <a:rPr lang="en-US" i="1" dirty="0" err="1" smtClean="0"/>
              <a:t>occation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59612" y="4030850"/>
            <a:ext cx="3024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Photo </a:t>
            </a:r>
            <a:r>
              <a:rPr lang="en-US" smtClean="0"/>
              <a:t>showing </a:t>
            </a:r>
          </a:p>
          <a:p>
            <a:r>
              <a:rPr lang="en-US" dirty="0" smtClean="0"/>
              <a:t>that A person trying to choose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102692" y="2953962"/>
            <a:ext cx="1662545" cy="1350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84294" y="1905401"/>
            <a:ext cx="1662545" cy="1350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23604" y="1962909"/>
            <a:ext cx="1662545" cy="1350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27184" y="4540469"/>
            <a:ext cx="1662545" cy="1350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6149" y="3460782"/>
            <a:ext cx="1662545" cy="1350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30119" y="4604078"/>
            <a:ext cx="1662545" cy="1350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5763710" y="3297715"/>
            <a:ext cx="808143" cy="71814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58170" y="2323909"/>
            <a:ext cx="1114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Wedding</a:t>
            </a:r>
            <a:endParaRPr lang="en-US" sz="20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997480" y="2373431"/>
            <a:ext cx="106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Birthday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02692" y="3460782"/>
            <a:ext cx="175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Housewarming</a:t>
            </a:r>
            <a:endParaRPr lang="en-US" sz="2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70270" y="4902794"/>
            <a:ext cx="1392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Holiday </a:t>
            </a:r>
          </a:p>
          <a:p>
            <a:r>
              <a:rPr lang="en-US" sz="2000" dirty="0" smtClean="0"/>
              <a:t>Celebration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16864" y="4948028"/>
            <a:ext cx="1435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Corporation</a:t>
            </a:r>
          </a:p>
          <a:p>
            <a:r>
              <a:rPr lang="en-US" sz="2000" dirty="0" smtClean="0"/>
              <a:t>Event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93208" y="3782248"/>
            <a:ext cx="970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Baby </a:t>
            </a:r>
          </a:p>
          <a:p>
            <a:r>
              <a:rPr lang="en-US" sz="2000" dirty="0" smtClean="0"/>
              <a:t>Shower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50745" y="5443564"/>
            <a:ext cx="1872076" cy="544220"/>
            <a:chOff x="917026" y="636674"/>
            <a:chExt cx="8570434" cy="757366"/>
          </a:xfrm>
        </p:grpSpPr>
        <p:sp>
          <p:nvSpPr>
            <p:cNvPr id="40" name="Rectangle 39"/>
            <p:cNvSpPr/>
            <p:nvPr/>
          </p:nvSpPr>
          <p:spPr>
            <a:xfrm>
              <a:off x="917026" y="636674"/>
              <a:ext cx="8090674" cy="757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65440" y="730576"/>
              <a:ext cx="8122020" cy="64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Next Step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6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259</Words>
  <Application>Microsoft Macintosh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李晗子</dc:creator>
  <cp:lastModifiedBy>李晗子</cp:lastModifiedBy>
  <cp:revision>16</cp:revision>
  <dcterms:created xsi:type="dcterms:W3CDTF">2016-02-09T05:22:06Z</dcterms:created>
  <dcterms:modified xsi:type="dcterms:W3CDTF">2016-02-20T22:10:16Z</dcterms:modified>
</cp:coreProperties>
</file>