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8" r:id="rId2"/>
    <p:sldId id="286" r:id="rId3"/>
    <p:sldId id="297" r:id="rId4"/>
    <p:sldId id="289" r:id="rId5"/>
    <p:sldId id="290" r:id="rId6"/>
    <p:sldId id="288" r:id="rId7"/>
    <p:sldId id="291" r:id="rId8"/>
    <p:sldId id="292" r:id="rId9"/>
    <p:sldId id="293" r:id="rId10"/>
    <p:sldId id="294" r:id="rId11"/>
    <p:sldId id="295" r:id="rId12"/>
    <p:sldId id="287" r:id="rId13"/>
    <p:sldId id="296" r:id="rId14"/>
    <p:sldId id="277" r:id="rId1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7EBB-5D59-5B40-8A6D-FF6CDA8731F0}" type="datetimeFigureOut">
              <a:rPr kumimoji="1" lang="zh-CN" altLang="en-US" smtClean="0"/>
              <a:t>4/24/17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4784-F5EC-4545-9774-24C19CA5C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952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7EBB-5D59-5B40-8A6D-FF6CDA8731F0}" type="datetimeFigureOut">
              <a:rPr kumimoji="1" lang="zh-CN" altLang="en-US" smtClean="0"/>
              <a:t>4/24/17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4784-F5EC-4545-9774-24C19CA5C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860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7EBB-5D59-5B40-8A6D-FF6CDA8731F0}" type="datetimeFigureOut">
              <a:rPr kumimoji="1" lang="zh-CN" altLang="en-US" smtClean="0"/>
              <a:t>4/24/17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4784-F5EC-4545-9774-24C19CA5C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319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7EBB-5D59-5B40-8A6D-FF6CDA8731F0}" type="datetimeFigureOut">
              <a:rPr kumimoji="1" lang="zh-CN" altLang="en-US" smtClean="0"/>
              <a:t>4/24/17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4784-F5EC-4545-9774-24C19CA5C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076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7EBB-5D59-5B40-8A6D-FF6CDA8731F0}" type="datetimeFigureOut">
              <a:rPr kumimoji="1" lang="zh-CN" altLang="en-US" smtClean="0"/>
              <a:t>4/24/17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4784-F5EC-4545-9774-24C19CA5C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711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7EBB-5D59-5B40-8A6D-FF6CDA8731F0}" type="datetimeFigureOut">
              <a:rPr kumimoji="1" lang="zh-CN" altLang="en-US" smtClean="0"/>
              <a:t>4/24/17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4784-F5EC-4545-9774-24C19CA5C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179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7EBB-5D59-5B40-8A6D-FF6CDA8731F0}" type="datetimeFigureOut">
              <a:rPr kumimoji="1" lang="zh-CN" altLang="en-US" smtClean="0"/>
              <a:t>4/24/17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4784-F5EC-4545-9774-24C19CA5C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498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7EBB-5D59-5B40-8A6D-FF6CDA8731F0}" type="datetimeFigureOut">
              <a:rPr kumimoji="1" lang="zh-CN" altLang="en-US" smtClean="0"/>
              <a:t>4/24/17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4784-F5EC-4545-9774-24C19CA5C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255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7EBB-5D59-5B40-8A6D-FF6CDA8731F0}" type="datetimeFigureOut">
              <a:rPr kumimoji="1" lang="zh-CN" altLang="en-US" smtClean="0"/>
              <a:t>4/24/17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4784-F5EC-4545-9774-24C19CA5C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36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7EBB-5D59-5B40-8A6D-FF6CDA8731F0}" type="datetimeFigureOut">
              <a:rPr kumimoji="1" lang="zh-CN" altLang="en-US" smtClean="0"/>
              <a:t>4/24/17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4784-F5EC-4545-9774-24C19CA5C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71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7EBB-5D59-5B40-8A6D-FF6CDA8731F0}" type="datetimeFigureOut">
              <a:rPr kumimoji="1" lang="zh-CN" altLang="en-US" smtClean="0"/>
              <a:t>4/24/17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4784-F5EC-4545-9774-24C19CA5C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227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27EBB-5D59-5B40-8A6D-FF6CDA8731F0}" type="datetimeFigureOut">
              <a:rPr kumimoji="1" lang="zh-CN" altLang="en-US" smtClean="0"/>
              <a:t>4/24/17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04784-F5EC-4545-9774-24C19CA5C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765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11769" y="897927"/>
            <a:ext cx="68798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>
                <a:latin typeface="Cambria"/>
                <a:cs typeface="Cambria"/>
              </a:rPr>
              <a:t>Text Mining MEDLINE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algn="r"/>
            <a:r>
              <a:rPr kumimoji="1" lang="en-US" altLang="zh-CN" dirty="0" smtClean="0"/>
              <a:t>        </a:t>
            </a:r>
            <a:r>
              <a:rPr kumimoji="1" lang="en-US" altLang="zh-CN" sz="2400" dirty="0" smtClean="0"/>
              <a:t>Rong Jiao</a:t>
            </a:r>
          </a:p>
          <a:p>
            <a:pPr algn="r"/>
            <a:r>
              <a:rPr kumimoji="1" lang="en-US" altLang="zh-CN" dirty="0" smtClean="0"/>
              <a:t>April. 25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2" name="图片 1" descr="data-min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27" y="1917525"/>
            <a:ext cx="6475110" cy="38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2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4469" y="321005"/>
            <a:ext cx="5023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zh-CN" sz="2400" b="1" dirty="0">
                <a:latin typeface="Cambria"/>
                <a:cs typeface="Cambria"/>
              </a:rPr>
              <a:t>Step </a:t>
            </a:r>
            <a:r>
              <a:rPr kumimoji="1" lang="en-US" altLang="zh-CN" sz="2400" b="1" dirty="0" smtClean="0">
                <a:latin typeface="Cambria"/>
                <a:cs typeface="Cambria"/>
              </a:rPr>
              <a:t>III: </a:t>
            </a:r>
            <a:r>
              <a:rPr lang="en-US" altLang="zh-CN" sz="2400" b="1" dirty="0" smtClean="0"/>
              <a:t>Check Associations</a:t>
            </a:r>
            <a:endParaRPr lang="en-US" altLang="zh-CN" sz="2400" b="1" dirty="0"/>
          </a:p>
        </p:txBody>
      </p:sp>
      <p:pic>
        <p:nvPicPr>
          <p:cNvPr id="5" name="图片 4" descr="Screen Shot 2017-04-23 at 6.14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60" y="936194"/>
            <a:ext cx="8631864" cy="5567653"/>
          </a:xfrm>
          <a:prstGeom prst="rect">
            <a:avLst/>
          </a:prstGeom>
        </p:spPr>
      </p:pic>
      <p:pic>
        <p:nvPicPr>
          <p:cNvPr id="8" name="图片 7" descr="Screen Shot 2017-04-23 at 6.13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896" y="1233685"/>
            <a:ext cx="25527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29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11769" y="897927"/>
            <a:ext cx="68798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dirty="0" smtClean="0">
                <a:latin typeface="Cambria"/>
                <a:cs typeface="Cambria"/>
              </a:rPr>
              <a:t>Python Program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algn="r"/>
            <a:r>
              <a:rPr kumimoji="1" lang="en-US" altLang="zh-CN" dirty="0" smtClean="0"/>
              <a:t>        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74469" y="321005"/>
            <a:ext cx="5023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zh-CN" sz="2400" b="1" dirty="0">
                <a:latin typeface="Cambria"/>
                <a:cs typeface="Cambria"/>
              </a:rPr>
              <a:t>Step III: </a:t>
            </a:r>
            <a:r>
              <a:rPr lang="en-US" altLang="zh-CN" sz="2400" b="1" dirty="0"/>
              <a:t>Check Associations</a:t>
            </a:r>
          </a:p>
        </p:txBody>
      </p:sp>
      <p:pic>
        <p:nvPicPr>
          <p:cNvPr id="3" name="图片 2" descr="Screen Shot 2017-04-23 at 6.16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769" y="1557898"/>
            <a:ext cx="6209966" cy="496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02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11769" y="897927"/>
            <a:ext cx="68798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 smtClean="0">
                <a:latin typeface="Cambria"/>
                <a:cs typeface="Cambria"/>
              </a:rPr>
              <a:t>Results</a:t>
            </a:r>
          </a:p>
          <a:p>
            <a:pPr algn="ctr"/>
            <a:endParaRPr kumimoji="1" lang="en-US" altLang="zh-CN" sz="4800" dirty="0" smtClean="0">
              <a:latin typeface="Cambria"/>
              <a:cs typeface="Cambria"/>
            </a:endParaRP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algn="r"/>
            <a:r>
              <a:rPr kumimoji="1" lang="en-US" altLang="zh-CN" dirty="0" smtClean="0"/>
              <a:t>        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9312" y="1876637"/>
            <a:ext cx="80546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The gene network is saved in </a:t>
            </a:r>
            <a:r>
              <a:rPr lang="en-US" altLang="zh-CN" sz="2400" dirty="0" err="1"/>
              <a:t>Network.txt</a:t>
            </a:r>
            <a:endParaRPr lang="en-US" altLang="zh-CN" sz="2400" dirty="0"/>
          </a:p>
        </p:txBody>
      </p:sp>
      <p:pic>
        <p:nvPicPr>
          <p:cNvPr id="2" name="图片 1" descr="Screen Shot 2017-04-23 at 6.19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96" y="2449956"/>
            <a:ext cx="3293802" cy="38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43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11769" y="897927"/>
            <a:ext cx="68798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 smtClean="0">
                <a:latin typeface="Cambria"/>
                <a:cs typeface="Cambria"/>
              </a:rPr>
              <a:t>Discussion</a:t>
            </a:r>
          </a:p>
          <a:p>
            <a:pPr algn="ctr"/>
            <a:endParaRPr kumimoji="1" lang="en-US" altLang="zh-CN" sz="4800" dirty="0" smtClean="0">
              <a:latin typeface="Cambria"/>
              <a:cs typeface="Cambria"/>
            </a:endParaRP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algn="r"/>
            <a:r>
              <a:rPr kumimoji="1" lang="en-US" altLang="zh-CN" dirty="0" smtClean="0"/>
              <a:t>        </a:t>
            </a:r>
            <a:endParaRPr kumimoji="1"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3670159" y="3140270"/>
            <a:ext cx="1632733" cy="1214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79164" y="2107469"/>
            <a:ext cx="2135111" cy="4745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Three Minutes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79164" y="3014658"/>
            <a:ext cx="2135111" cy="23866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Six Human Genes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 smtClean="0"/>
              <a:t>Six Medline Articles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692527" y="2107469"/>
            <a:ext cx="2135111" cy="4745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How to reduce time consumption?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692527" y="3042572"/>
            <a:ext cx="2135111" cy="23866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20,000 Human Genes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 smtClean="0"/>
              <a:t>Millions of Medline Articles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319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463" y="241802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</a:t>
            </a:r>
            <a:r>
              <a:rPr kumimoji="1" lang="en-US" altLang="zh-CN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!</a:t>
            </a:r>
            <a:endParaRPr kumimoji="1" lang="zh-CN" alt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392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11769" y="897927"/>
            <a:ext cx="68798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 smtClean="0">
                <a:latin typeface="Cambria"/>
                <a:cs typeface="Cambria"/>
              </a:rPr>
              <a:t>Objective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algn="r"/>
            <a:r>
              <a:rPr kumimoji="1" lang="en-US" altLang="zh-CN" dirty="0" smtClean="0"/>
              <a:t>        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9312" y="1876637"/>
            <a:ext cx="80546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Given a gene list of </a:t>
            </a:r>
            <a:r>
              <a:rPr lang="en-US" altLang="zh-CN" sz="3200" dirty="0" smtClean="0"/>
              <a:t>N </a:t>
            </a:r>
            <a:r>
              <a:rPr lang="en-US" altLang="zh-CN" sz="3200" dirty="0"/>
              <a:t>human genes and several files of MEDLINE citation, testing the co-occurrence of two genes in the same abstract; build a gene network based on the test results</a:t>
            </a:r>
            <a:r>
              <a:rPr lang="en-US" altLang="zh-CN" sz="3200" dirty="0" smtClean="0"/>
              <a:t>.</a:t>
            </a:r>
          </a:p>
          <a:p>
            <a:endParaRPr lang="en-US" altLang="zh-CN" sz="3200" dirty="0"/>
          </a:p>
          <a:p>
            <a:r>
              <a:rPr lang="en-US" altLang="zh-CN" sz="3200" dirty="0" smtClean="0"/>
              <a:t>To simplify the simulation, N is set as 6.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003567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Screen Shot 2017-04-23 at 5.56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94" y="2454677"/>
            <a:ext cx="1755765" cy="3588706"/>
          </a:xfrm>
          <a:prstGeom prst="rect">
            <a:avLst/>
          </a:prstGeom>
        </p:spPr>
      </p:pic>
      <p:pic>
        <p:nvPicPr>
          <p:cNvPr id="8" name="图片 7" descr="Screen Shot 2017-04-23 at 5.57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580" y="1750690"/>
            <a:ext cx="3583224" cy="5107310"/>
          </a:xfrm>
          <a:prstGeom prst="rect">
            <a:avLst/>
          </a:prstGeom>
        </p:spPr>
      </p:pic>
      <p:sp>
        <p:nvSpPr>
          <p:cNvPr id="9" name="燕尾形箭头 8"/>
          <p:cNvSpPr/>
          <p:nvPr/>
        </p:nvSpPr>
        <p:spPr>
          <a:xfrm>
            <a:off x="2378048" y="4674848"/>
            <a:ext cx="2805129" cy="893232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图片 1" descr="Screen Shot 2017-04-23 at 8.17.0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126" y="1206223"/>
            <a:ext cx="2438400" cy="28956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4469" y="321005"/>
            <a:ext cx="5023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zh-CN" sz="2400" b="1" dirty="0" smtClean="0">
                <a:latin typeface="Cambria"/>
                <a:cs typeface="Cambria"/>
              </a:rPr>
              <a:t>Objective</a:t>
            </a:r>
            <a:endParaRPr lang="en-US" altLang="zh-CN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89093" y="1750690"/>
            <a:ext cx="154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Gene List</a:t>
            </a:r>
            <a:endParaRPr kumimoji="1" lang="zh-CN" altLang="en-US" sz="24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6093748" y="1225339"/>
            <a:ext cx="2106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Gene Network</a:t>
            </a:r>
            <a:endParaRPr kumimoji="1" lang="zh-CN" altLang="en-US" sz="24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2569126" y="4317959"/>
            <a:ext cx="2303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Article Abstract</a:t>
            </a:r>
            <a:endParaRPr kumimoji="1" lang="zh-CN" altLang="en-US" sz="2400" b="1" dirty="0"/>
          </a:p>
        </p:txBody>
      </p:sp>
      <p:sp>
        <p:nvSpPr>
          <p:cNvPr id="4" name="下箭头 3"/>
          <p:cNvSpPr/>
          <p:nvPr/>
        </p:nvSpPr>
        <p:spPr>
          <a:xfrm>
            <a:off x="3256303" y="3961491"/>
            <a:ext cx="864745" cy="35646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721526" y="810733"/>
            <a:ext cx="2303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Medline Files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45732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11769" y="897927"/>
            <a:ext cx="68798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zh-CN" sz="4800" dirty="0" smtClean="0">
                <a:latin typeface="Cambria"/>
                <a:cs typeface="Cambria"/>
              </a:rPr>
              <a:t>Step I: </a:t>
            </a:r>
            <a:r>
              <a:rPr lang="en-US" altLang="zh-CN" sz="4800" dirty="0"/>
              <a:t>Extract </a:t>
            </a:r>
            <a:r>
              <a:rPr lang="en-US" altLang="zh-CN" sz="4800" dirty="0" smtClean="0"/>
              <a:t>PMID codes</a:t>
            </a:r>
            <a:endParaRPr lang="en-US" altLang="zh-CN" sz="4800" dirty="0"/>
          </a:p>
          <a:p>
            <a:pPr algn="ctr"/>
            <a:endParaRPr kumimoji="1" lang="en-US" altLang="zh-CN" sz="4800" dirty="0" smtClean="0">
              <a:latin typeface="Cambria"/>
              <a:cs typeface="Cambria"/>
            </a:endParaRP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algn="r"/>
            <a:r>
              <a:rPr kumimoji="1" lang="en-US" altLang="zh-CN" dirty="0" smtClean="0"/>
              <a:t>        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9312" y="1876637"/>
            <a:ext cx="80546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"http://</a:t>
            </a:r>
            <a:r>
              <a:rPr lang="en-US" altLang="zh-CN" dirty="0" err="1" smtClean="0"/>
              <a:t>www.nlm.nih.gov</a:t>
            </a:r>
            <a:r>
              <a:rPr lang="en-US" altLang="zh-CN" dirty="0" smtClean="0"/>
              <a:t>/databases/</a:t>
            </a:r>
            <a:r>
              <a:rPr lang="en-US" altLang="zh-CN" dirty="0" err="1" smtClean="0"/>
              <a:t>dtd</a:t>
            </a:r>
            <a:r>
              <a:rPr lang="en-US" altLang="zh-CN" dirty="0" smtClean="0"/>
              <a:t>/nlmmedlinecitationset_140101.dtd"&gt;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/>
              <a:t>MedlineCitationSet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MedlineCitation</a:t>
            </a:r>
            <a:r>
              <a:rPr lang="en-US" altLang="zh-CN" dirty="0"/>
              <a:t> Owner="NLM" Status="PubMed-not-MEDLINE"&gt;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&lt;PMID Version="1"&gt;28432618&lt;/PMID&gt;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DateCreated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&lt;Year&gt;2006&lt;/Year&gt;</a:t>
            </a:r>
          </a:p>
          <a:p>
            <a:r>
              <a:rPr lang="en-US" altLang="zh-CN" dirty="0"/>
              <a:t>&lt;Month&gt;06&lt;/Month&gt;</a:t>
            </a:r>
          </a:p>
          <a:p>
            <a:r>
              <a:rPr lang="en-US" altLang="zh-CN" dirty="0"/>
              <a:t>&lt;Day&gt;01&lt;/Day&gt;</a:t>
            </a:r>
          </a:p>
          <a:p>
            <a:r>
              <a:rPr lang="en-US" altLang="zh-CN" dirty="0"/>
              <a:t>&lt;/</a:t>
            </a:r>
            <a:r>
              <a:rPr lang="en-US" altLang="zh-CN" dirty="0" err="1"/>
              <a:t>DateCreated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DateCompleted</a:t>
            </a:r>
            <a:r>
              <a:rPr lang="en-US" altLang="zh-CN" dirty="0"/>
              <a:t>&gt;</a:t>
            </a:r>
          </a:p>
          <a:p>
            <a:r>
              <a:rPr lang="is-IS" altLang="zh-CN" dirty="0" smtClean="0"/>
              <a:t>…...</a:t>
            </a:r>
            <a:endParaRPr lang="en-US" altLang="zh-CN" dirty="0"/>
          </a:p>
        </p:txBody>
      </p:sp>
      <p:pic>
        <p:nvPicPr>
          <p:cNvPr id="2" name="图片 1" descr="Screen Shot 2017-04-23 at 5.47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563" y="3201327"/>
            <a:ext cx="51562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01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11769" y="897927"/>
            <a:ext cx="68798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dirty="0" smtClean="0">
                <a:latin typeface="Cambria"/>
                <a:cs typeface="Cambria"/>
              </a:rPr>
              <a:t>Link PMID code to Article Abstract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algn="r"/>
            <a:r>
              <a:rPr kumimoji="1" lang="en-US" altLang="zh-CN" dirty="0" smtClean="0"/>
              <a:t>        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9312" y="1876637"/>
            <a:ext cx="805464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altLang="zh-CN" sz="2400" dirty="0" smtClean="0"/>
              <a:t>Extracted PMID codes are saved in PMIDlist.txt</a:t>
            </a:r>
          </a:p>
          <a:p>
            <a:endParaRPr lang="is-IS" altLang="zh-CN" dirty="0" smtClean="0"/>
          </a:p>
          <a:p>
            <a:r>
              <a:rPr lang="is-IS" altLang="zh-CN" dirty="0" smtClean="0">
                <a:solidFill>
                  <a:srgbClr val="FF0000"/>
                </a:solidFill>
              </a:rPr>
              <a:t>28432618</a:t>
            </a:r>
            <a:endParaRPr lang="is-IS" altLang="zh-CN" dirty="0">
              <a:solidFill>
                <a:srgbClr val="FF0000"/>
              </a:solidFill>
            </a:endParaRPr>
          </a:p>
          <a:p>
            <a:r>
              <a:rPr lang="is-IS" altLang="zh-CN" dirty="0"/>
              <a:t>28421423</a:t>
            </a:r>
          </a:p>
          <a:p>
            <a:r>
              <a:rPr lang="is-IS" altLang="zh-CN" dirty="0"/>
              <a:t>20896499</a:t>
            </a:r>
          </a:p>
          <a:p>
            <a:r>
              <a:rPr lang="is-IS" altLang="zh-CN" dirty="0"/>
              <a:t>17239802</a:t>
            </a:r>
          </a:p>
          <a:p>
            <a:r>
              <a:rPr lang="is-IS" altLang="zh-CN" dirty="0"/>
              <a:t>16691646</a:t>
            </a:r>
          </a:p>
          <a:p>
            <a:r>
              <a:rPr lang="is-IS" altLang="zh-CN" dirty="0"/>
              <a:t>20896828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74469" y="321005"/>
            <a:ext cx="5023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zh-CN" sz="2400" b="1" dirty="0">
                <a:latin typeface="Cambria"/>
                <a:cs typeface="Cambria"/>
              </a:rPr>
              <a:t>Step I: </a:t>
            </a:r>
            <a:r>
              <a:rPr lang="en-US" altLang="zh-CN" sz="2400" b="1" dirty="0"/>
              <a:t>Extract PMID codes</a:t>
            </a:r>
          </a:p>
        </p:txBody>
      </p:sp>
      <p:pic>
        <p:nvPicPr>
          <p:cNvPr id="7" name="图片 6" descr="Screen Shot 2017-04-23 at 5.44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035" y="2329931"/>
            <a:ext cx="6291538" cy="429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51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11769" y="897927"/>
            <a:ext cx="68798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dirty="0" smtClean="0">
                <a:latin typeface="Cambria"/>
                <a:cs typeface="Cambria"/>
              </a:rPr>
              <a:t>Python Program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algn="r"/>
            <a:r>
              <a:rPr kumimoji="1" lang="en-US" altLang="zh-CN" dirty="0" smtClean="0"/>
              <a:t>        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74469" y="321005"/>
            <a:ext cx="5023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zh-CN" sz="2400" b="1" dirty="0">
                <a:latin typeface="Cambria"/>
                <a:cs typeface="Cambria"/>
              </a:rPr>
              <a:t>Step I: </a:t>
            </a:r>
            <a:r>
              <a:rPr lang="en-US" altLang="zh-CN" sz="2400" b="1" dirty="0"/>
              <a:t>Extract PMID codes</a:t>
            </a:r>
          </a:p>
        </p:txBody>
      </p:sp>
      <p:pic>
        <p:nvPicPr>
          <p:cNvPr id="8" name="图片 7" descr="Screen Shot 2017-04-23 at 5.53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1598281"/>
            <a:ext cx="75819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95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11769" y="897927"/>
            <a:ext cx="68798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zh-CN" sz="4800" dirty="0" smtClean="0">
                <a:latin typeface="Cambria"/>
                <a:cs typeface="Cambria"/>
              </a:rPr>
              <a:t>Step II: </a:t>
            </a:r>
            <a:r>
              <a:rPr lang="en-US" altLang="zh-CN" sz="4800" dirty="0"/>
              <a:t>Get </a:t>
            </a:r>
            <a:r>
              <a:rPr lang="en-US" altLang="zh-CN" sz="4800" dirty="0" smtClean="0"/>
              <a:t>combinations</a:t>
            </a:r>
            <a:endParaRPr kumimoji="1" lang="en-US" altLang="zh-CN" sz="4800" dirty="0" smtClean="0">
              <a:latin typeface="Cambria"/>
              <a:cs typeface="Cambria"/>
            </a:endParaRP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algn="r"/>
            <a:r>
              <a:rPr kumimoji="1" lang="en-US" altLang="zh-CN" dirty="0" smtClean="0"/>
              <a:t>        </a:t>
            </a:r>
            <a:endParaRPr kumimoji="1" lang="zh-CN" altLang="en-US" dirty="0"/>
          </a:p>
        </p:txBody>
      </p:sp>
      <p:pic>
        <p:nvPicPr>
          <p:cNvPr id="3" name="图片 2" descr="Screen Shot 2017-04-23 at 5.56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53" y="2187019"/>
            <a:ext cx="1755765" cy="3588706"/>
          </a:xfrm>
          <a:prstGeom prst="rect">
            <a:avLst/>
          </a:prstGeom>
        </p:spPr>
      </p:pic>
      <p:pic>
        <p:nvPicPr>
          <p:cNvPr id="5" name="图片 4" descr="Screen Shot 2017-04-23 at 5.57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627" y="1954808"/>
            <a:ext cx="3583224" cy="5107310"/>
          </a:xfrm>
          <a:prstGeom prst="rect">
            <a:avLst/>
          </a:prstGeom>
        </p:spPr>
      </p:pic>
      <p:sp>
        <p:nvSpPr>
          <p:cNvPr id="9" name="燕尾形箭头 8"/>
          <p:cNvSpPr/>
          <p:nvPr/>
        </p:nvSpPr>
        <p:spPr>
          <a:xfrm>
            <a:off x="3070095" y="3674323"/>
            <a:ext cx="1744373" cy="893232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251510" y="2358691"/>
            <a:ext cx="93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12" name="图片 11" descr="Screen Shot 2017-04-23 at 6.00.1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510" y="2358691"/>
            <a:ext cx="1025386" cy="146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46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11769" y="897927"/>
            <a:ext cx="68798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dirty="0" smtClean="0">
                <a:latin typeface="Cambria"/>
                <a:cs typeface="Cambria"/>
              </a:rPr>
              <a:t>Python Program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algn="r"/>
            <a:r>
              <a:rPr kumimoji="1" lang="en-US" altLang="zh-CN" dirty="0" smtClean="0"/>
              <a:t>        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74469" y="321005"/>
            <a:ext cx="5861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zh-CN" sz="2400" b="1" dirty="0">
                <a:latin typeface="Cambria"/>
                <a:cs typeface="Cambria"/>
              </a:rPr>
              <a:t>Step </a:t>
            </a:r>
            <a:r>
              <a:rPr kumimoji="1" lang="en-US" altLang="zh-CN" sz="2400" b="1" dirty="0" smtClean="0">
                <a:latin typeface="Cambria"/>
                <a:cs typeface="Cambria"/>
              </a:rPr>
              <a:t>II: </a:t>
            </a:r>
            <a:r>
              <a:rPr lang="en-US" altLang="zh-CN" sz="2400" b="1" dirty="0"/>
              <a:t>Get </a:t>
            </a:r>
            <a:r>
              <a:rPr lang="en-US" altLang="zh-CN" sz="2400" b="1" dirty="0" smtClean="0"/>
              <a:t>combinations from gene list</a:t>
            </a:r>
            <a:endParaRPr lang="en-US" altLang="zh-CN" sz="2400" b="1" dirty="0"/>
          </a:p>
        </p:txBody>
      </p:sp>
      <p:pic>
        <p:nvPicPr>
          <p:cNvPr id="3" name="图片 2" descr="Screen Shot 2017-04-23 at 6.01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32" y="1773239"/>
            <a:ext cx="6627206" cy="410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11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11769" y="897927"/>
            <a:ext cx="68798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zh-CN" sz="4800" dirty="0" smtClean="0">
                <a:latin typeface="Cambria"/>
                <a:cs typeface="Cambria"/>
              </a:rPr>
              <a:t>Step III: </a:t>
            </a:r>
            <a:r>
              <a:rPr lang="en-US" altLang="zh-CN" sz="4800" dirty="0" smtClean="0"/>
              <a:t>Check Association</a:t>
            </a:r>
            <a:endParaRPr lang="en-US" altLang="zh-CN" sz="4800" dirty="0"/>
          </a:p>
          <a:p>
            <a:pPr algn="ctr"/>
            <a:endParaRPr kumimoji="1" lang="en-US" altLang="zh-CN" sz="4800" dirty="0" smtClean="0">
              <a:latin typeface="Cambria"/>
              <a:cs typeface="Cambria"/>
            </a:endParaRP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algn="r"/>
            <a:r>
              <a:rPr kumimoji="1" lang="en-US" altLang="zh-CN" dirty="0" smtClean="0"/>
              <a:t>        </a:t>
            </a:r>
            <a:endParaRPr kumimoji="1" lang="zh-CN" altLang="en-US" dirty="0"/>
          </a:p>
        </p:txBody>
      </p:sp>
      <p:sp>
        <p:nvSpPr>
          <p:cNvPr id="3" name="进程 2"/>
          <p:cNvSpPr/>
          <p:nvPr/>
        </p:nvSpPr>
        <p:spPr>
          <a:xfrm>
            <a:off x="1311769" y="1814377"/>
            <a:ext cx="3153824" cy="72575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/>
              <a:t>Gene A and Gene B in one pair</a:t>
            </a:r>
            <a:endParaRPr kumimoji="1" lang="zh-CN" altLang="en-US" b="1" dirty="0"/>
          </a:p>
        </p:txBody>
      </p:sp>
      <p:sp>
        <p:nvSpPr>
          <p:cNvPr id="5" name="决策 4"/>
          <p:cNvSpPr/>
          <p:nvPr/>
        </p:nvSpPr>
        <p:spPr>
          <a:xfrm>
            <a:off x="1311769" y="3145580"/>
            <a:ext cx="3195690" cy="1476762"/>
          </a:xfrm>
          <a:prstGeom prst="flowChartDecision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Co-occurrence in any article abstract?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7" name="进程 6"/>
          <p:cNvSpPr/>
          <p:nvPr/>
        </p:nvSpPr>
        <p:spPr>
          <a:xfrm>
            <a:off x="5777361" y="3480539"/>
            <a:ext cx="2679356" cy="75366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/>
              <a:t>Association set as TRUE</a:t>
            </a:r>
            <a:endParaRPr kumimoji="1" lang="zh-CN" altLang="en-US" b="1" dirty="0"/>
          </a:p>
        </p:txBody>
      </p:sp>
      <p:sp>
        <p:nvSpPr>
          <p:cNvPr id="9" name="进程 8"/>
          <p:cNvSpPr/>
          <p:nvPr/>
        </p:nvSpPr>
        <p:spPr>
          <a:xfrm>
            <a:off x="1506033" y="5302442"/>
            <a:ext cx="2679356" cy="75366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/>
              <a:t>Association set as FALSE</a:t>
            </a:r>
            <a:endParaRPr kumimoji="1" lang="zh-CN" altLang="en-US" b="1" dirty="0"/>
          </a:p>
        </p:txBody>
      </p:sp>
      <p:sp>
        <p:nvSpPr>
          <p:cNvPr id="10" name="右箭头 9"/>
          <p:cNvSpPr/>
          <p:nvPr/>
        </p:nvSpPr>
        <p:spPr>
          <a:xfrm rot="5400000">
            <a:off x="2714243" y="2440841"/>
            <a:ext cx="362829" cy="8512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右箭头 10"/>
          <p:cNvSpPr/>
          <p:nvPr/>
        </p:nvSpPr>
        <p:spPr>
          <a:xfrm rot="5400000">
            <a:off x="2714243" y="4575100"/>
            <a:ext cx="362829" cy="851253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4660963" y="3394145"/>
            <a:ext cx="921029" cy="851253"/>
          </a:xfrm>
          <a:prstGeom prst="rightArrow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YES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74629" y="4785899"/>
            <a:ext cx="99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NO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73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2847</TotalTime>
  <Words>295</Words>
  <Application>Microsoft Macintosh PowerPoint</Application>
  <PresentationFormat>全屏显示(4:3)</PresentationFormat>
  <Paragraphs>108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Company>New York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Rong Jiao</dc:creator>
  <cp:lastModifiedBy>Rong Jiao</cp:lastModifiedBy>
  <cp:revision>53</cp:revision>
  <dcterms:created xsi:type="dcterms:W3CDTF">2015-10-12T04:45:52Z</dcterms:created>
  <dcterms:modified xsi:type="dcterms:W3CDTF">2017-04-24T19:18:17Z</dcterms:modified>
</cp:coreProperties>
</file>