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5" r:id="rId3"/>
    <p:sldId id="336" r:id="rId5"/>
    <p:sldId id="337" r:id="rId6"/>
    <p:sldId id="28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C833-A589-447C-8091-2A1D539B6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BEA6B-1853-4CF7-BF5F-22D3A85DB8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 hasCustomPrompt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28" name="Shape 128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129" name="Shape 129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30" name="Shape 130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 hasCustomPrompt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Shape 140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41" name="Shape 141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42" name="Shape 142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43" name="Shape 14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 hasCustomPrompt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Shape 152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53" name="Shape 153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54" name="Shape 154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55" name="Shape 155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56" name="Shape 156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57" name="Shape 157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7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 hasCustomPrompt="1"/>
          </p:nvPr>
        </p:nvSpPr>
        <p:spPr>
          <a:xfrm>
            <a:off x="510836" y="1072274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521523" y="1781427"/>
            <a:ext cx="2594848" cy="2576223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69" name="Shape 169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3379703" y="1781048"/>
            <a:ext cx="2594849" cy="257656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70" name="Shape 170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6237884" y="1792886"/>
            <a:ext cx="2594849" cy="2576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71" name="Shape 171" descr="图片占位符 11"/>
          <p:cNvSpPr>
            <a:spLocks noGrp="1"/>
          </p:cNvSpPr>
          <p:nvPr>
            <p:ph type="pic" sz="quarter" idx="16"/>
          </p:nvPr>
        </p:nvSpPr>
        <p:spPr>
          <a:xfrm>
            <a:off x="9096066" y="1781365"/>
            <a:ext cx="2605534" cy="2576876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72" name="Shape 172" descr="文本占位符 13"/>
          <p:cNvSpPr>
            <a:spLocks noGrp="1"/>
          </p:cNvSpPr>
          <p:nvPr>
            <p:ph type="body" sz="quarter" idx="17"/>
          </p:nvPr>
        </p:nvSpPr>
        <p:spPr>
          <a:xfrm>
            <a:off x="519447" y="4589752"/>
            <a:ext cx="2596922" cy="165575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73" name="Shape 173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3365643" y="4603895"/>
            <a:ext cx="2608263" cy="1641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74" name="Shape 174" descr="文本占位符 19"/>
          <p:cNvSpPr>
            <a:spLocks noGrp="1"/>
          </p:cNvSpPr>
          <p:nvPr>
            <p:ph type="body" sz="quarter" idx="19"/>
          </p:nvPr>
        </p:nvSpPr>
        <p:spPr>
          <a:xfrm>
            <a:off x="6237431" y="4604183"/>
            <a:ext cx="2595564" cy="1641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175" name="Shape 175" descr="文本占位符 21"/>
          <p:cNvSpPr>
            <a:spLocks noGrp="1"/>
          </p:cNvSpPr>
          <p:nvPr>
            <p:ph type="body" sz="quarter" idx="20"/>
          </p:nvPr>
        </p:nvSpPr>
        <p:spPr>
          <a:xfrm>
            <a:off x="9096518" y="4589895"/>
            <a:ext cx="2605081" cy="1655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 hasCustomPrompt="1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 hasCustomPrompt="1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 hasCustomPrompt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hasCustomPrompt="1"/>
          </p:nvPr>
        </p:nvSpPr>
        <p:spPr>
          <a:xfrm>
            <a:off x="838369" y="660400"/>
            <a:ext cx="1180622" cy="676994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 hasCustomPrompt="1"/>
          </p:nvPr>
        </p:nvSpPr>
        <p:spPr>
          <a:xfrm>
            <a:off x="2089638" y="1739900"/>
            <a:ext cx="6608882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E72427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E72427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E72427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6" name="Shape 216" descr="文本占位符 10"/>
          <p:cNvSpPr>
            <a:spLocks noGrp="1"/>
          </p:cNvSpPr>
          <p:nvPr>
            <p:ph type="body" sz="quarter" idx="13"/>
          </p:nvPr>
        </p:nvSpPr>
        <p:spPr>
          <a:xfrm>
            <a:off x="838370" y="1739900"/>
            <a:ext cx="1180621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</a:p>
        </p:txBody>
      </p:sp>
      <p:sp>
        <p:nvSpPr>
          <p:cNvPr id="217" name="Shape 217" descr="文本占位符 12"/>
          <p:cNvSpPr>
            <a:spLocks noGrp="1"/>
          </p:cNvSpPr>
          <p:nvPr>
            <p:ph type="body" sz="quarter" idx="14"/>
          </p:nvPr>
        </p:nvSpPr>
        <p:spPr>
          <a:xfrm>
            <a:off x="838200" y="2470515"/>
            <a:ext cx="1181100" cy="4841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</a:p>
        </p:txBody>
      </p:sp>
      <p:sp>
        <p:nvSpPr>
          <p:cNvPr id="218" name="Shape 218" descr="文本占位符 14"/>
          <p:cNvSpPr>
            <a:spLocks noGrp="1"/>
          </p:cNvSpPr>
          <p:nvPr>
            <p:ph type="body" sz="quarter" idx="15"/>
          </p:nvPr>
        </p:nvSpPr>
        <p:spPr>
          <a:xfrm>
            <a:off x="2089637" y="2470514"/>
            <a:ext cx="6610351" cy="48288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</a:p>
        </p:txBody>
      </p:sp>
      <p:sp>
        <p:nvSpPr>
          <p:cNvPr id="219" name="Shape 219" descr="文本占位符 16"/>
          <p:cNvSpPr>
            <a:spLocks noGrp="1"/>
          </p:cNvSpPr>
          <p:nvPr>
            <p:ph type="body" sz="quarter" idx="16"/>
          </p:nvPr>
        </p:nvSpPr>
        <p:spPr>
          <a:xfrm>
            <a:off x="838200" y="3081699"/>
            <a:ext cx="1180791" cy="48272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</a:p>
        </p:txBody>
      </p:sp>
      <p:sp>
        <p:nvSpPr>
          <p:cNvPr id="220" name="Shape 220" descr="文本占位符 18"/>
          <p:cNvSpPr>
            <a:spLocks noGrp="1"/>
          </p:cNvSpPr>
          <p:nvPr>
            <p:ph type="body" sz="quarter" idx="17"/>
          </p:nvPr>
        </p:nvSpPr>
        <p:spPr>
          <a:xfrm>
            <a:off x="2089637" y="3079503"/>
            <a:ext cx="6609533" cy="48491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 hasCustomPrompt="1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hasCustomPrompt="1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Shape 249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250" name="Shape 250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251" name="Shape 251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 hasCustomPrompt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1" name="Shape 261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262" name="Shape 262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263" name="Shape 263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 hasCustomPrompt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Shape 273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274" name="Shape 274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275" name="Shape 275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276" name="Shape 27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277" name="Shape 277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 hasCustomPrompt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Shape 28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88" name="Shape 28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 hasCustomPrompt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8" name="Shape 298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99" name="Shape 299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</a:p>
        </p:txBody>
      </p:sp>
      <p:sp>
        <p:nvSpPr>
          <p:cNvPr id="300" name="Shape 300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 hasCustomPrompt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11" name="Shape 311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 hasCustomPrompt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0" name="Shape 320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21" name="Shape 321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322" name="Shape 322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323" name="Shape 323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 hasCustomPrompt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3" name="Shape 333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34" name="Shape 334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35" name="Shape 335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336" name="Shape 33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 hasCustomPrompt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5" name="Shape 345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46" name="Shape 346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47" name="Shape 347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348" name="Shape 348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349" name="Shape 349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350" name="Shape 350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507966"/>
            <a:ext cx="9655127" cy="5348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46" descr="文本占位符 7"/>
          <p:cNvSpPr>
            <a:spLocks noGrp="1"/>
          </p:cNvSpPr>
          <p:nvPr>
            <p:ph type="body" sz="half" idx="13"/>
          </p:nvPr>
        </p:nvSpPr>
        <p:spPr>
          <a:xfrm>
            <a:off x="1268388" y="2303185"/>
            <a:ext cx="9655176" cy="3145116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结束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 hasCustomPrompt="1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390" name="Shape 390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Shape 56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57" name="Shape 57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58" name="Shape 58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 hasCustomPrompt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69" name="Shape 69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70" name="Shape 70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 hasCustomPrompt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81" name="Shape 81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</a:p>
        </p:txBody>
      </p:sp>
      <p:sp>
        <p:nvSpPr>
          <p:cNvPr id="82" name="Shape 82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83" name="Shape 8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  <p:sp>
        <p:nvSpPr>
          <p:cNvPr id="84" name="Shape 84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5" name="Shape 95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 hasCustomPrompt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06" name="Shape 106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</a:p>
        </p:txBody>
      </p:sp>
      <p:sp>
        <p:nvSpPr>
          <p:cNvPr id="107" name="Shape 107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 hasCustomPrompt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18" name="Shape 11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3.jpe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057888" y="6400414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200"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11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00150" marR="0" indent="-28575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7990" marR="0" indent="-32639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55190" marR="0" indent="-32639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SenseMedia</a:t>
            </a:r>
            <a:r>
              <a:rPr lang="zh-CN" altLang="en-US" dirty="0"/>
              <a:t>私有云二期</a:t>
            </a:r>
            <a:br>
              <a:rPr lang="en-US" dirty="0"/>
            </a:br>
            <a:r>
              <a:rPr lang="en-US" altLang="zh-CN" sz="2000" dirty="0"/>
              <a:t>—— </a:t>
            </a:r>
            <a:r>
              <a:rPr lang="zh-CN" altLang="en-US" sz="2800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kern="0"/>
            </a:fld>
            <a:endParaRPr kern="0"/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defTabSz="457200" hangingPunct="0">
              <a:spcBef>
                <a:spcPts val="500"/>
              </a:spcBef>
            </a:pPr>
            <a:r>
              <a:rPr lang="en-US" altLang="zh-CN" sz="2000" kern="0" dirty="0"/>
              <a:t>January</a:t>
            </a:r>
            <a:r>
              <a:rPr lang="en-US" sz="2000" kern="0" dirty="0"/>
              <a:t> 201</a:t>
            </a:r>
            <a:r>
              <a:rPr lang="en-US" altLang="zh-CN" sz="2000" kern="0" dirty="0"/>
              <a:t>9</a:t>
            </a:r>
            <a:endParaRPr sz="20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114390" y="4245429"/>
            <a:ext cx="2067106" cy="397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kern="0" dirty="0">
                <a:solidFill>
                  <a:srgbClr val="FFFFFF"/>
                </a:solidFill>
                <a:latin typeface="微软雅黑"/>
                <a:ea typeface="微软雅黑"/>
                <a:sym typeface="Calibri"/>
              </a:rPr>
              <a:t>姓名：</a:t>
            </a:r>
            <a:r>
              <a:rPr lang="" altLang="en-US" sz="2000" kern="0" dirty="0">
                <a:solidFill>
                  <a:srgbClr val="FFFFFF"/>
                </a:solidFill>
                <a:latin typeface="微软雅黑"/>
                <a:ea typeface="微软雅黑"/>
                <a:sym typeface="Calibri"/>
              </a:rPr>
              <a:t>焦亚雄</a:t>
            </a:r>
            <a:endParaRPr lang="" altLang="en-US" sz="2000" kern="0" dirty="0">
              <a:solidFill>
                <a:srgbClr val="FFFFFF"/>
              </a:solidFill>
              <a:latin typeface="微软雅黑"/>
              <a:ea typeface="微软雅黑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kern="0"/>
            </a:fld>
            <a:endParaRPr kern="0"/>
          </a:p>
        </p:txBody>
      </p:sp>
      <p:sp>
        <p:nvSpPr>
          <p:cNvPr id="2" name="文本框 1"/>
          <p:cNvSpPr txBox="1"/>
          <p:nvPr/>
        </p:nvSpPr>
        <p:spPr>
          <a:xfrm>
            <a:off x="281360" y="1271588"/>
            <a:ext cx="9258300" cy="1892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indent="-2286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  视频解析接口</a:t>
            </a:r>
            <a:r>
              <a:rPr lang="" altLang="zh-CN" sz="2400" b="1" kern="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功能</a:t>
            </a:r>
            <a:r>
              <a:rPr lang="" altLang="zh-CN" sz="2400" b="1" kern="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自动化测试</a:t>
            </a:r>
            <a:r>
              <a:rPr lang="zh-CN" altLang="en-US" sz="2400" b="1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zh-CN" altLang="en-US" sz="2400" b="1" kern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defTabSz="41275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altLang="zh-CN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" altLang="en-US" b="1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提交bug46个</a:t>
            </a:r>
            <a:endParaRPr lang="en-US" altLang="zh-CN" b="1" kern="0" dirty="0">
              <a:solidFill>
                <a:schemeClr val="bg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defTabSz="41275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" altLang="zh-CN" b="1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编写测试用例89个，上CI自动化用例66个</a:t>
            </a:r>
            <a:endParaRPr lang="" altLang="zh-CN" b="1" kern="0" dirty="0">
              <a:solidFill>
                <a:schemeClr val="bg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defTabSz="41275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" altLang="zh-CN" b="1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搭建一条CI任务</a:t>
            </a:r>
            <a:endParaRPr lang="" altLang="zh-CN" b="1" kern="0" dirty="0">
              <a:solidFill>
                <a:schemeClr val="bg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60" y="1271588"/>
            <a:ext cx="9258300" cy="2815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</a:t>
            </a: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硬件资源规划不足，导致边界值测试无法执行</a:t>
            </a:r>
            <a:endParaRPr kumimoji="0" lang="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API 文档变更需要Review,并邮件知会相关人员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测试用例需要线上管理</a:t>
            </a:r>
            <a:endParaRPr kumimoji="0" lang="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建议后续新增功能时考虑下弹性伸缩</a:t>
            </a:r>
            <a:endParaRPr kumimoji="0" lang="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 descr="标题 2"/>
          <p:cNvSpPr>
            <a:spLocks noGrp="1"/>
          </p:cNvSpPr>
          <p:nvPr>
            <p:ph type="title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谢谢！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953" name="Shape 953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081934" y="6400414"/>
            <a:ext cx="271867" cy="276999"/>
          </a:xfrm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kern="0"/>
            </a:fld>
            <a:endParaRPr kern="0"/>
          </a:p>
        </p:txBody>
      </p:sp>
      <p:sp>
        <p:nvSpPr>
          <p:cNvPr id="4" name="Shape 401" descr="副标题 2"/>
          <p:cNvSpPr/>
          <p:nvPr/>
        </p:nvSpPr>
        <p:spPr>
          <a:xfrm>
            <a:off x="378488" y="6085487"/>
            <a:ext cx="6171704" cy="499624"/>
          </a:xfrm>
          <a:prstGeom prst="rect">
            <a:avLst/>
          </a:prstGeom>
          <a:ln w="12700">
            <a:miter lim="400000"/>
          </a:ln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defTabSz="457200" hangingPunct="0">
              <a:spcBef>
                <a:spcPts val="500"/>
              </a:spcBef>
            </a:pPr>
            <a:r>
              <a:rPr lang="zh-CN" altLang="en-US" sz="2000" kern="0" dirty="0"/>
              <a:t>视频大数据产品团队</a:t>
            </a:r>
            <a:endParaRPr sz="2000" kern="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Presentation</Application>
  <PresentationFormat>宽屏</PresentationFormat>
  <Paragraphs>33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</vt:lpstr>
      <vt:lpstr>Droid Sans Fallback</vt:lpstr>
      <vt:lpstr>微软雅黑</vt:lpstr>
      <vt:lpstr>宋体</vt:lpstr>
      <vt:lpstr>Arial Unicode MS</vt:lpstr>
      <vt:lpstr>DejaVu Sans</vt:lpstr>
      <vt:lpstr>等线</vt:lpstr>
      <vt:lpstr>Kedage</vt:lpstr>
      <vt:lpstr>OpenSymbol</vt:lpstr>
      <vt:lpstr>Helvetica Neue</vt:lpstr>
      <vt:lpstr>Office 主题</vt:lpstr>
      <vt:lpstr>SenseMedia私有云二期 —— 个人工作总结 </vt:lpstr>
      <vt:lpstr>主要负责内容</vt:lpstr>
      <vt:lpstr>需要进步的地方和未来展望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SenseMedia私有云二期 —— 个人工作总结 </dc:title>
  <dc:creator>李溪桐</dc:creator>
  <cp:lastModifiedBy>SENSETIME\jiaoyaxiong_vendor</cp:lastModifiedBy>
  <cp:revision>8</cp:revision>
  <dcterms:created xsi:type="dcterms:W3CDTF">2019-01-10T03:04:11Z</dcterms:created>
  <dcterms:modified xsi:type="dcterms:W3CDTF">2019-01-10T03:04:11Z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