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Ex8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9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0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1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2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6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7.xml" ContentType="application/vnd.openxmlformats-officedocument.presentationml.notesSlide+xml"/>
  <Override PartName="/ppt/charts/chartEx13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14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15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16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17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8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9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30" r:id="rId1"/>
  </p:sldMasterIdLst>
  <p:notesMasterIdLst>
    <p:notesMasterId r:id="rId15"/>
  </p:notesMasterIdLst>
  <p:sldIdLst>
    <p:sldId id="256" r:id="rId2"/>
    <p:sldId id="257" r:id="rId3"/>
    <p:sldId id="275" r:id="rId4"/>
    <p:sldId id="283" r:id="rId5"/>
    <p:sldId id="258" r:id="rId6"/>
    <p:sldId id="287" r:id="rId7"/>
    <p:sldId id="288" r:id="rId8"/>
    <p:sldId id="278" r:id="rId9"/>
    <p:sldId id="286" r:id="rId10"/>
    <p:sldId id="259" r:id="rId11"/>
    <p:sldId id="276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oyining" initials="j" lastIdx="1" clrIdx="0">
    <p:extLst>
      <p:ext uri="{19B8F6BF-5375-455C-9EA6-DF929625EA0E}">
        <p15:presenceInfo xmlns:p15="http://schemas.microsoft.com/office/powerpoint/2012/main" userId="jiaoyining" providerId="None"/>
      </p:ext>
    </p:extLst>
  </p:cmAuthor>
  <p:cmAuthor id="2" name="Lichi Zhang" initials="LZ" lastIdx="5" clrIdx="1">
    <p:extLst>
      <p:ext uri="{19B8F6BF-5375-455C-9EA6-DF929625EA0E}">
        <p15:presenceInfo xmlns:p15="http://schemas.microsoft.com/office/powerpoint/2012/main" userId="0410bea266e3d1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1FF"/>
    <a:srgbClr val="990000"/>
    <a:srgbClr val="B1A9EB"/>
    <a:srgbClr val="DAB8D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76843" autoAdjust="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>
        <p:guide orient="horz" pos="2160"/>
        <p:guide pos="400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 /><Relationship Id="rId2" Type="http://schemas.microsoft.com/office/2011/relationships/chartColorStyle" Target="colors8.xml" /><Relationship Id="rId1" Type="http://schemas.microsoft.com/office/2011/relationships/chartStyle" Target="style8.xml" 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 /><Relationship Id="rId2" Type="http://schemas.microsoft.com/office/2011/relationships/chartColorStyle" Target="colors27.xml" /><Relationship Id="rId1" Type="http://schemas.microsoft.com/office/2011/relationships/chartStyle" Target="style27.xml" 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 /><Relationship Id="rId2" Type="http://schemas.microsoft.com/office/2011/relationships/chartColorStyle" Target="colors28.xml" /><Relationship Id="rId1" Type="http://schemas.microsoft.com/office/2011/relationships/chartStyle" Target="style28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 /><Relationship Id="rId2" Type="http://schemas.microsoft.com/office/2011/relationships/chartColorStyle" Target="colors9.xml" /><Relationship Id="rId1" Type="http://schemas.microsoft.com/office/2011/relationships/chartStyle" Target="style9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 /><Relationship Id="rId2" Type="http://schemas.microsoft.com/office/2011/relationships/chartColorStyle" Target="colors10.xml" /><Relationship Id="rId1" Type="http://schemas.microsoft.com/office/2011/relationships/chartStyle" Target="style10.xml" 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 /><Relationship Id="rId2" Type="http://schemas.microsoft.com/office/2011/relationships/chartColorStyle" Target="colors16.xml" /><Relationship Id="rId1" Type="http://schemas.microsoft.com/office/2011/relationships/chartStyle" Target="style16.xml" 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 /><Relationship Id="rId2" Type="http://schemas.microsoft.com/office/2011/relationships/chartColorStyle" Target="colors17.xml" /><Relationship Id="rId1" Type="http://schemas.microsoft.com/office/2011/relationships/chartStyle" Target="style17.xml" 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 /><Relationship Id="rId2" Type="http://schemas.microsoft.com/office/2011/relationships/chartColorStyle" Target="colors18.xml" /><Relationship Id="rId1" Type="http://schemas.microsoft.com/office/2011/relationships/chartStyle" Target="style18.xml" 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 /><Relationship Id="rId2" Type="http://schemas.microsoft.com/office/2011/relationships/chartColorStyle" Target="colors24.xml" /><Relationship Id="rId1" Type="http://schemas.microsoft.com/office/2011/relationships/chartStyle" Target="style24.xml" 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 /><Relationship Id="rId2" Type="http://schemas.microsoft.com/office/2011/relationships/chartColorStyle" Target="colors25.xml" /><Relationship Id="rId1" Type="http://schemas.microsoft.com/office/2011/relationships/chartStyle" Target="style25.xml" 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 /><Relationship Id="rId2" Type="http://schemas.microsoft.com/office/2011/relationships/chartColorStyle" Target="colors26.xml" /><Relationship Id="rId1" Type="http://schemas.microsoft.com/office/2011/relationships/chartStyle" Target="style26.xml" 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 /><Relationship Id="rId2" Type="http://schemas.microsoft.com/office/2011/relationships/chartStyle" Target="style1.xml" /><Relationship Id="rId1" Type="http://schemas.openxmlformats.org/officeDocument/2006/relationships/package" Target="../embeddings/Microsoft_Excel_Worksheet.xlsx" 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3.xml" /><Relationship Id="rId2" Type="http://schemas.microsoft.com/office/2011/relationships/chartStyle" Target="style13.xml" /><Relationship Id="rId1" Type="http://schemas.openxmlformats.org/officeDocument/2006/relationships/package" Target="../embeddings/Microsoft_Excel_Worksheet12.xlsx" 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4.xml" /><Relationship Id="rId2" Type="http://schemas.microsoft.com/office/2011/relationships/chartStyle" Target="style14.xml" /><Relationship Id="rId1" Type="http://schemas.openxmlformats.org/officeDocument/2006/relationships/package" Target="../embeddings/Microsoft_Excel_Worksheet13.xlsx" 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5.xml" /><Relationship Id="rId2" Type="http://schemas.microsoft.com/office/2011/relationships/chartStyle" Target="style15.xml" /><Relationship Id="rId1" Type="http://schemas.openxmlformats.org/officeDocument/2006/relationships/package" Target="../embeddings/Microsoft_Excel_Worksheet14.xlsx" 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9.xml" /><Relationship Id="rId2" Type="http://schemas.microsoft.com/office/2011/relationships/chartStyle" Target="style19.xml" /><Relationship Id="rId1" Type="http://schemas.openxmlformats.org/officeDocument/2006/relationships/package" Target="../embeddings/Microsoft_Excel_Worksheet18.xlsx" 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20.xml" /><Relationship Id="rId2" Type="http://schemas.microsoft.com/office/2011/relationships/chartStyle" Target="style20.xml" /><Relationship Id="rId1" Type="http://schemas.openxmlformats.org/officeDocument/2006/relationships/package" Target="../embeddings/Microsoft_Excel_Worksheet19.xlsx" 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21.xml" /><Relationship Id="rId2" Type="http://schemas.microsoft.com/office/2011/relationships/chartStyle" Target="style21.xml" /><Relationship Id="rId1" Type="http://schemas.openxmlformats.org/officeDocument/2006/relationships/package" Target="../embeddings/Microsoft_Excel_Worksheet20.xlsx" 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22.xml" /><Relationship Id="rId2" Type="http://schemas.microsoft.com/office/2011/relationships/chartStyle" Target="style22.xml" /><Relationship Id="rId1" Type="http://schemas.openxmlformats.org/officeDocument/2006/relationships/package" Target="../embeddings/Microsoft_Excel_Worksheet21.xlsx" 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23.xml" /><Relationship Id="rId2" Type="http://schemas.microsoft.com/office/2011/relationships/chartStyle" Target="style23.xml" /><Relationship Id="rId1" Type="http://schemas.openxmlformats.org/officeDocument/2006/relationships/package" Target="../embeddings/Microsoft_Excel_Worksheet22.xlsx" 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 /><Relationship Id="rId2" Type="http://schemas.microsoft.com/office/2011/relationships/chartStyle" Target="style2.xml" /><Relationship Id="rId1" Type="http://schemas.openxmlformats.org/officeDocument/2006/relationships/package" Target="../embeddings/Microsoft_Excel_Worksheet1.xlsx" 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 /><Relationship Id="rId2" Type="http://schemas.microsoft.com/office/2011/relationships/chartStyle" Target="style3.xml" /><Relationship Id="rId1" Type="http://schemas.openxmlformats.org/officeDocument/2006/relationships/package" Target="../embeddings/Microsoft_Excel_Worksheet2.xlsx" 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 /><Relationship Id="rId2" Type="http://schemas.microsoft.com/office/2011/relationships/chartStyle" Target="style4.xml" /><Relationship Id="rId1" Type="http://schemas.openxmlformats.org/officeDocument/2006/relationships/package" Target="../embeddings/Microsoft_Excel_Worksheet3.xlsx" 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 /><Relationship Id="rId2" Type="http://schemas.microsoft.com/office/2011/relationships/chartStyle" Target="style5.xml" /><Relationship Id="rId1" Type="http://schemas.openxmlformats.org/officeDocument/2006/relationships/package" Target="../embeddings/Microsoft_Excel_Worksheet4.xlsx" 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 /><Relationship Id="rId2" Type="http://schemas.microsoft.com/office/2011/relationships/chartStyle" Target="style6.xml" /><Relationship Id="rId1" Type="http://schemas.openxmlformats.org/officeDocument/2006/relationships/package" Target="../embeddings/Microsoft_Excel_Worksheet5.xlsx" 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 /><Relationship Id="rId2" Type="http://schemas.microsoft.com/office/2011/relationships/chartStyle" Target="style7.xml" /><Relationship Id="rId1" Type="http://schemas.openxmlformats.org/officeDocument/2006/relationships/package" Target="../embeddings/Microsoft_Excel_Worksheet6.xlsx" 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1.xml" /><Relationship Id="rId2" Type="http://schemas.microsoft.com/office/2011/relationships/chartStyle" Target="style11.xml" /><Relationship Id="rId1" Type="http://schemas.openxmlformats.org/officeDocument/2006/relationships/package" Target="../embeddings/Microsoft_Excel_Worksheet10.xlsx" 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2.xml" /><Relationship Id="rId2" Type="http://schemas.microsoft.com/office/2011/relationships/chartStyle" Target="style12.xml" /><Relationship Id="rId1" Type="http://schemas.openxmlformats.org/officeDocument/2006/relationships/package" Target="../embeddings/Microsoft_Excel_Worksheet1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58189989493313E-2"/>
          <c:y val="4.6411278303832799E-2"/>
          <c:w val="0.90680844275506223"/>
          <c:h val="0.95358872169616726"/>
        </c:manualLayout>
      </c:layout>
      <c:ofPieChart>
        <c:ofPieType val="bar"/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2-4F02-80BC-71F6AC9FD2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2-4F02-80BC-71F6AC9FD2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2-4F02-80BC-71F6AC9FD2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2-4F02-80BC-71F6AC9FD2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D2-4F02-80BC-71F6AC9FD2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D2-4F02-80BC-71F6AC9FD2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D2-4F02-80BC-71F6AC9FD2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4D2-4F02-80BC-71F6AC9FD2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4D2-4F02-80BC-71F6AC9FD2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4D2-4F02-80BC-71F6AC9FD2A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4D2-4F02-80BC-71F6AC9FD2A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4D2-4F02-80BC-71F6AC9FD2A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4D2-4F02-80BC-71F6AC9FD2A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4D2-4F02-80BC-71F6AC9FD2A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4D2-4F02-80BC-71F6AC9FD2A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4D2-4F02-80BC-71F6AC9FD2A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4D2-4F02-80BC-71F6AC9FD2A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4D2-4F02-80BC-71F6AC9FD2A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4D2-4F02-80BC-71F6AC9FD2A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4D2-4F02-80BC-71F6AC9FD2A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4D2-4F02-80BC-71F6AC9FD2A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4D2-4F02-80BC-71F6AC9FD2A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4D2-4F02-80BC-71F6AC9FD2A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4D2-4F02-80BC-71F6AC9FD2A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4D2-4F02-80BC-71F6AC9FD2A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4D2-4F02-80BC-71F6AC9FD2A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4D2-4F02-80BC-71F6AC9FD2A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4D2-4F02-80BC-71F6AC9FD2A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4D2-4F02-80BC-71F6AC9FD2A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4D2-4F02-80BC-71F6AC9FD2A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4D2-4F02-80BC-71F6AC9FD2A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4D2-4F02-80BC-71F6AC9FD2A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4D2-4F02-80BC-71F6AC9FD2A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4D2-4F02-80BC-71F6AC9FD2A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74D2-4F02-80BC-71F6AC9FD2A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74D2-4F02-80BC-71F6AC9FD2A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74D2-4F02-80BC-71F6AC9FD2A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74D2-4F02-80BC-71F6AC9FD2A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74D2-4F02-80BC-71F6AC9FD2A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74D2-4F02-80BC-71F6AC9FD2A5}"/>
              </c:ext>
            </c:extLst>
          </c:dPt>
          <c:val>
            <c:numRef>
              <c:f>Sheet1!$A$2:$A$40</c:f>
              <c:numCache>
                <c:formatCode>General</c:formatCode>
                <c:ptCount val="39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74D2-4F02-80BC-71F6AC9FD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0"/>
        <c:secondPieSize val="75"/>
        <c:serLines>
          <c:spPr>
            <a:ln w="9525" cap="flat">
              <a:solidFill>
                <a:srgbClr val="D9D9D9"/>
              </a:solidFill>
              <a:round/>
            </a:ln>
            <a:effectLst/>
          </c:spPr>
        </c:serLines>
      </c:ofPieChart>
      <c:spPr>
        <a:noFill/>
        <a:ln>
          <a:solidFill>
            <a:schemeClr val="accent4"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Py+GLCM+Fo</c:v>
                </c:pt>
              </c:strCache>
            </c:strRef>
          </c:tx>
          <c:spPr>
            <a:solidFill>
              <a:srgbClr val="6C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5429.33</c:v>
                </c:pt>
                <c:pt idx="1">
                  <c:v>749.03</c:v>
                </c:pt>
                <c:pt idx="2">
                  <c:v>733.63</c:v>
                </c:pt>
                <c:pt idx="3">
                  <c:v>729.06</c:v>
                </c:pt>
                <c:pt idx="4">
                  <c:v>496.38</c:v>
                </c:pt>
                <c:pt idx="5">
                  <c:v>702.99</c:v>
                </c:pt>
                <c:pt idx="6">
                  <c:v>406.45</c:v>
                </c:pt>
                <c:pt idx="7">
                  <c:v>373.04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9-4D81-A91A-3AF840111C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cu+GLCM+Fo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72.760000000000005</c:v>
                </c:pt>
                <c:pt idx="1">
                  <c:v>34.79</c:v>
                </c:pt>
                <c:pt idx="2">
                  <c:v>34.69</c:v>
                </c:pt>
                <c:pt idx="3">
                  <c:v>34.5</c:v>
                </c:pt>
                <c:pt idx="4">
                  <c:v>23.89</c:v>
                </c:pt>
                <c:pt idx="5">
                  <c:v>34.29</c:v>
                </c:pt>
                <c:pt idx="6">
                  <c:v>20.5</c:v>
                </c:pt>
                <c:pt idx="7">
                  <c:v>18.72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9-4D81-A91A-3AF840111C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Py+GLCM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2432.87</c:v>
                </c:pt>
                <c:pt idx="1">
                  <c:v>584.72</c:v>
                </c:pt>
                <c:pt idx="2">
                  <c:v>575.19000000000005</c:v>
                </c:pt>
                <c:pt idx="3">
                  <c:v>573.03</c:v>
                </c:pt>
                <c:pt idx="4">
                  <c:v>393.32</c:v>
                </c:pt>
                <c:pt idx="5">
                  <c:v>556.07000000000005</c:v>
                </c:pt>
                <c:pt idx="6">
                  <c:v>319.92</c:v>
                </c:pt>
                <c:pt idx="7">
                  <c:v>299.39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E9-4D81-A91A-3AF840111C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cu+GLCM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69.39</c:v>
                </c:pt>
                <c:pt idx="1">
                  <c:v>32.22</c:v>
                </c:pt>
                <c:pt idx="2">
                  <c:v>31.98</c:v>
                </c:pt>
                <c:pt idx="3">
                  <c:v>32.07</c:v>
                </c:pt>
                <c:pt idx="4">
                  <c:v>22.36</c:v>
                </c:pt>
                <c:pt idx="5">
                  <c:v>31.75</c:v>
                </c:pt>
                <c:pt idx="6">
                  <c:v>19.62</c:v>
                </c:pt>
                <c:pt idx="7">
                  <c:v>17.68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E9-4D81-A91A-3AF840111C4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Py+Fo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2684.74</c:v>
                </c:pt>
                <c:pt idx="1">
                  <c:v>118.59</c:v>
                </c:pt>
                <c:pt idx="2">
                  <c:v>112.31</c:v>
                </c:pt>
                <c:pt idx="3">
                  <c:v>109.71</c:v>
                </c:pt>
                <c:pt idx="4">
                  <c:v>72.89</c:v>
                </c:pt>
                <c:pt idx="5">
                  <c:v>104.06</c:v>
                </c:pt>
                <c:pt idx="6">
                  <c:v>60.13</c:v>
                </c:pt>
                <c:pt idx="7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9-4D81-A91A-3AF840111C4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cu+Fo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  <c:pt idx="4">
                  <c:v>ROI5</c:v>
                </c:pt>
                <c:pt idx="5">
                  <c:v>ROI6</c:v>
                </c:pt>
                <c:pt idx="6">
                  <c:v>ROI7</c:v>
                </c:pt>
                <c:pt idx="7">
                  <c:v>ROI8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43.44</c:v>
                </c:pt>
                <c:pt idx="1">
                  <c:v>19.39</c:v>
                </c:pt>
                <c:pt idx="2">
                  <c:v>19.309999999999999</c:v>
                </c:pt>
                <c:pt idx="3">
                  <c:v>19.32</c:v>
                </c:pt>
                <c:pt idx="4">
                  <c:v>12.64</c:v>
                </c:pt>
                <c:pt idx="5">
                  <c:v>18.940000000000001</c:v>
                </c:pt>
                <c:pt idx="6">
                  <c:v>11.06</c:v>
                </c:pt>
                <c:pt idx="7">
                  <c:v>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E9-4D81-A91A-3AF84011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186475967"/>
        <c:axId val="1288972607"/>
        <c:axId val="0"/>
      </c:bar3DChart>
      <c:catAx>
        <c:axId val="118647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zh-CN"/>
          </a:p>
        </c:txPr>
        <c:crossAx val="1288972607"/>
        <c:crosses val="autoZero"/>
        <c:auto val="1"/>
        <c:lblAlgn val="ctr"/>
        <c:lblOffset val="100"/>
        <c:noMultiLvlLbl val="0"/>
      </c:catAx>
      <c:valAx>
        <c:axId val="12889726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/>
                  <a:t>Time Used (seconds)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zh-CN"/>
          </a:p>
        </c:txPr>
        <c:crossAx val="118647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baseline="0">
          <a:solidFill>
            <a:schemeClr val="tx1"/>
          </a:solidFill>
          <a:latin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Py+GLCM+Fo</c:v>
                </c:pt>
              </c:strCache>
            </c:strRef>
          </c:tx>
          <c:spPr>
            <a:solidFill>
              <a:srgbClr val="6C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6085.96</c:v>
                </c:pt>
                <c:pt idx="1">
                  <c:v>133.46</c:v>
                </c:pt>
                <c:pt idx="2">
                  <c:v>124.91</c:v>
                </c:pt>
                <c:pt idx="3">
                  <c:v>41.02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D-4D1B-ADA7-35654A173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cu+GLCM+Fo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42.52</c:v>
                </c:pt>
                <c:pt idx="1">
                  <c:v>24.5</c:v>
                </c:pt>
                <c:pt idx="2">
                  <c:v>23.04</c:v>
                </c:pt>
                <c:pt idx="3">
                  <c:v>9.07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D-4D1B-ADA7-35654A173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Py+GLCM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2080.17</c:v>
                </c:pt>
                <c:pt idx="1">
                  <c:v>66.73</c:v>
                </c:pt>
                <c:pt idx="2">
                  <c:v>62.54</c:v>
                </c:pt>
                <c:pt idx="3">
                  <c:v>22.26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2D-4D1B-ADA7-35654A173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cu+GLCM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37.81</c:v>
                </c:pt>
                <c:pt idx="1">
                  <c:v>21.14</c:v>
                </c:pt>
                <c:pt idx="2">
                  <c:v>20.51</c:v>
                </c:pt>
                <c:pt idx="3">
                  <c:v>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2D-4D1B-ADA7-35654A1735E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Py+Fo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3604.52</c:v>
                </c:pt>
                <c:pt idx="1">
                  <c:v>68.05</c:v>
                </c:pt>
                <c:pt idx="2">
                  <c:v>61.05</c:v>
                </c:pt>
                <c:pt idx="3">
                  <c:v>19.260000000000002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2D-4D1B-ADA7-35654A1735E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cu+Fo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ROI1</c:v>
                </c:pt>
                <c:pt idx="1">
                  <c:v>ROI2</c:v>
                </c:pt>
                <c:pt idx="2">
                  <c:v>ROI3</c:v>
                </c:pt>
                <c:pt idx="3">
                  <c:v>ROI4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31.61</c:v>
                </c:pt>
                <c:pt idx="1">
                  <c:v>12.06</c:v>
                </c:pt>
                <c:pt idx="2">
                  <c:v>11.98</c:v>
                </c:pt>
                <c:pt idx="3">
                  <c:v>4.0199999999999996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2D-4D1B-ADA7-35654A173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186475967"/>
        <c:axId val="1288972607"/>
        <c:axId val="0"/>
      </c:bar3DChart>
      <c:catAx>
        <c:axId val="118647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zh-CN"/>
          </a:p>
        </c:txPr>
        <c:crossAx val="1288972607"/>
        <c:crosses val="autoZero"/>
        <c:auto val="1"/>
        <c:lblAlgn val="ctr"/>
        <c:lblOffset val="100"/>
        <c:noMultiLvlLbl val="0"/>
      </c:catAx>
      <c:valAx>
        <c:axId val="12889726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/>
                  <a:t>Time Used (seconds)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zh-CN"/>
          </a:p>
        </c:txPr>
        <c:crossAx val="118647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64517352232847"/>
          <c:y val="0.23652140240733252"/>
          <c:w val="0.17035482647767156"/>
          <c:h val="0.45165070990735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baseline="0">
          <a:solidFill>
            <a:schemeClr val="tx1"/>
          </a:solidFill>
          <a:latin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0703818583767"/>
          <c:y val="0"/>
          <c:w val="0.73271845445577921"/>
          <c:h val="0.9121693180990379"/>
        </c:manualLayout>
      </c:layout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B-4930-8A9A-CDC0EB5DD53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CB-4930-8A9A-CDC0EB5DD53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CB-4930-8A9A-CDC0EB5DD53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6FCB-4930-8A9A-CDC0EB5DD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103424"/>
        <c:axId val="1101579424"/>
      </c:areaChart>
      <c:catAx>
        <c:axId val="1046103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01579424"/>
        <c:crosses val="autoZero"/>
        <c:auto val="1"/>
        <c:lblAlgn val="ctr"/>
        <c:lblOffset val="100"/>
        <c:noMultiLvlLbl val="0"/>
      </c:catAx>
      <c:valAx>
        <c:axId val="110157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6103424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70211532889148E-3"/>
          <c:y val="4.7545347058395027E-2"/>
          <c:w val="0.95226262918960691"/>
          <c:h val="0.92193301467580424"/>
        </c:manualLayout>
      </c:layout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FF-4DC9-923D-2C80CC3E7713}"/>
              </c:ext>
            </c:extLst>
          </c:dPt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AFF-4DC9-923D-2C80CC3E771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6AFF-4DC9-923D-2C80CC3E7713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AFF-4DC9-923D-2C80CC3E7713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6AFF-4DC9-923D-2C80CC3E7713}"/>
              </c:ext>
            </c:extLst>
          </c:dPt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AFF-4DC9-923D-2C80CC3E7713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6AFF-4DC9-923D-2C80CC3E7713}"/>
              </c:ext>
            </c:extLst>
          </c:dP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53-6AFF-4DC9-923D-2C80CC3E7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58189989493313E-2"/>
          <c:y val="4.6411278303832799E-2"/>
          <c:w val="0.90680844275506223"/>
          <c:h val="0.95358872169616726"/>
        </c:manualLayout>
      </c:layout>
      <c:ofPieChart>
        <c:ofPieType val="bar"/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2-4F02-80BC-71F6AC9FD2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2-4F02-80BC-71F6AC9FD2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2-4F02-80BC-71F6AC9FD2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2-4F02-80BC-71F6AC9FD2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D2-4F02-80BC-71F6AC9FD2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D2-4F02-80BC-71F6AC9FD2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D2-4F02-80BC-71F6AC9FD2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4D2-4F02-80BC-71F6AC9FD2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4D2-4F02-80BC-71F6AC9FD2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4D2-4F02-80BC-71F6AC9FD2A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4D2-4F02-80BC-71F6AC9FD2A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4D2-4F02-80BC-71F6AC9FD2A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4D2-4F02-80BC-71F6AC9FD2A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4D2-4F02-80BC-71F6AC9FD2A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4D2-4F02-80BC-71F6AC9FD2A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4D2-4F02-80BC-71F6AC9FD2A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4D2-4F02-80BC-71F6AC9FD2A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4D2-4F02-80BC-71F6AC9FD2A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4D2-4F02-80BC-71F6AC9FD2A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4D2-4F02-80BC-71F6AC9FD2A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4D2-4F02-80BC-71F6AC9FD2A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4D2-4F02-80BC-71F6AC9FD2A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4D2-4F02-80BC-71F6AC9FD2A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4D2-4F02-80BC-71F6AC9FD2A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4D2-4F02-80BC-71F6AC9FD2A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4D2-4F02-80BC-71F6AC9FD2A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4D2-4F02-80BC-71F6AC9FD2A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4D2-4F02-80BC-71F6AC9FD2A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4D2-4F02-80BC-71F6AC9FD2A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4D2-4F02-80BC-71F6AC9FD2A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4D2-4F02-80BC-71F6AC9FD2A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4D2-4F02-80BC-71F6AC9FD2A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4D2-4F02-80BC-71F6AC9FD2A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4D2-4F02-80BC-71F6AC9FD2A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74D2-4F02-80BC-71F6AC9FD2A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74D2-4F02-80BC-71F6AC9FD2A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74D2-4F02-80BC-71F6AC9FD2A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74D2-4F02-80BC-71F6AC9FD2A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74D2-4F02-80BC-71F6AC9FD2A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74D2-4F02-80BC-71F6AC9FD2A5}"/>
              </c:ext>
            </c:extLst>
          </c:dPt>
          <c:val>
            <c:numRef>
              <c:f>Sheet1!$A$2:$A$40</c:f>
              <c:numCache>
                <c:formatCode>General</c:formatCode>
                <c:ptCount val="39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74D2-4F02-80BC-71F6AC9FD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0"/>
        <c:secondPieSize val="75"/>
        <c:serLines>
          <c:spPr>
            <a:ln w="9525" cap="flat">
              <a:solidFill>
                <a:srgbClr val="D9D9D9"/>
              </a:solidFill>
              <a:round/>
            </a:ln>
            <a:effectLst/>
          </c:spPr>
        </c:serLines>
      </c:ofPieChart>
      <c:spPr>
        <a:noFill/>
        <a:ln>
          <a:solidFill>
            <a:schemeClr val="accent4"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0703818583767"/>
          <c:y val="0"/>
          <c:w val="0.73271845445577921"/>
          <c:h val="0.9121693180990379"/>
        </c:manualLayout>
      </c:layout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B-4930-8A9A-CDC0EB5DD53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CB-4930-8A9A-CDC0EB5DD53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CB-4930-8A9A-CDC0EB5DD53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6FCB-4930-8A9A-CDC0EB5DD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103424"/>
        <c:axId val="1101579424"/>
      </c:areaChart>
      <c:catAx>
        <c:axId val="1046103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01579424"/>
        <c:crosses val="autoZero"/>
        <c:auto val="1"/>
        <c:lblAlgn val="ctr"/>
        <c:lblOffset val="100"/>
        <c:noMultiLvlLbl val="0"/>
      </c:catAx>
      <c:valAx>
        <c:axId val="110157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6103424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70211532889148E-3"/>
          <c:y val="4.7545347058395027E-2"/>
          <c:w val="0.95226262918960691"/>
          <c:h val="0.92193301467580424"/>
        </c:manualLayout>
      </c:layout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FF-4DC9-923D-2C80CC3E7713}"/>
              </c:ext>
            </c:extLst>
          </c:dPt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AFF-4DC9-923D-2C80CC3E771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6AFF-4DC9-923D-2C80CC3E7713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AFF-4DC9-923D-2C80CC3E7713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6AFF-4DC9-923D-2C80CC3E7713}"/>
              </c:ext>
            </c:extLst>
          </c:dPt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AFF-4DC9-923D-2C80CC3E7713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6AFF-4DC9-923D-2C80CC3E7713}"/>
              </c:ext>
            </c:extLst>
          </c:dP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53-6AFF-4DC9-923D-2C80CC3E7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58189989493313E-2"/>
          <c:y val="4.6411278303832799E-2"/>
          <c:w val="0.90680844275506223"/>
          <c:h val="0.95358872169616726"/>
        </c:manualLayout>
      </c:layout>
      <c:ofPieChart>
        <c:ofPieType val="bar"/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2-4F02-80BC-71F6AC9FD2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2-4F02-80BC-71F6AC9FD2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2-4F02-80BC-71F6AC9FD2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2-4F02-80BC-71F6AC9FD2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D2-4F02-80BC-71F6AC9FD2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D2-4F02-80BC-71F6AC9FD2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D2-4F02-80BC-71F6AC9FD2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4D2-4F02-80BC-71F6AC9FD2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4D2-4F02-80BC-71F6AC9FD2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4D2-4F02-80BC-71F6AC9FD2A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4D2-4F02-80BC-71F6AC9FD2A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4D2-4F02-80BC-71F6AC9FD2A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4D2-4F02-80BC-71F6AC9FD2A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4D2-4F02-80BC-71F6AC9FD2A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4D2-4F02-80BC-71F6AC9FD2A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4D2-4F02-80BC-71F6AC9FD2A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4D2-4F02-80BC-71F6AC9FD2A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4D2-4F02-80BC-71F6AC9FD2A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4D2-4F02-80BC-71F6AC9FD2A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4D2-4F02-80BC-71F6AC9FD2A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4D2-4F02-80BC-71F6AC9FD2A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4D2-4F02-80BC-71F6AC9FD2A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4D2-4F02-80BC-71F6AC9FD2A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4D2-4F02-80BC-71F6AC9FD2A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4D2-4F02-80BC-71F6AC9FD2A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4D2-4F02-80BC-71F6AC9FD2A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4D2-4F02-80BC-71F6AC9FD2A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4D2-4F02-80BC-71F6AC9FD2A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4D2-4F02-80BC-71F6AC9FD2A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4D2-4F02-80BC-71F6AC9FD2A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4D2-4F02-80BC-71F6AC9FD2A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4D2-4F02-80BC-71F6AC9FD2A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4D2-4F02-80BC-71F6AC9FD2A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4D2-4F02-80BC-71F6AC9FD2A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74D2-4F02-80BC-71F6AC9FD2A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74D2-4F02-80BC-71F6AC9FD2A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74D2-4F02-80BC-71F6AC9FD2A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74D2-4F02-80BC-71F6AC9FD2A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74D2-4F02-80BC-71F6AC9FD2A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74D2-4F02-80BC-71F6AC9FD2A5}"/>
              </c:ext>
            </c:extLst>
          </c:dPt>
          <c:val>
            <c:numRef>
              <c:f>Sheet1!$A$2:$A$40</c:f>
              <c:numCache>
                <c:formatCode>General</c:formatCode>
                <c:ptCount val="39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74D2-4F02-80BC-71F6AC9FD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0"/>
        <c:secondPieSize val="75"/>
        <c:serLines>
          <c:spPr>
            <a:ln w="9525" cap="flat">
              <a:solidFill>
                <a:srgbClr val="D9D9D9"/>
              </a:solidFill>
              <a:round/>
            </a:ln>
            <a:effectLst/>
          </c:spPr>
        </c:serLines>
      </c:ofPieChart>
      <c:spPr>
        <a:noFill/>
        <a:ln>
          <a:solidFill>
            <a:schemeClr val="accent4"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0703818583767"/>
          <c:y val="0"/>
          <c:w val="0.73271845445577921"/>
          <c:h val="0.9121693180990379"/>
        </c:manualLayout>
      </c:layout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B-4930-8A9A-CDC0EB5DD53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CB-4930-8A9A-CDC0EB5DD53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CB-4930-8A9A-CDC0EB5DD53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6FCB-4930-8A9A-CDC0EB5DD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103424"/>
        <c:axId val="1101579424"/>
      </c:areaChart>
      <c:catAx>
        <c:axId val="1046103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01579424"/>
        <c:crosses val="autoZero"/>
        <c:auto val="1"/>
        <c:lblAlgn val="ctr"/>
        <c:lblOffset val="100"/>
        <c:noMultiLvlLbl val="0"/>
      </c:catAx>
      <c:valAx>
        <c:axId val="110157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6103424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70211532889148E-3"/>
          <c:y val="4.7545347058395027E-2"/>
          <c:w val="0.95226262918960691"/>
          <c:h val="0.92193301467580424"/>
        </c:manualLayout>
      </c:layout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FF-4DC9-923D-2C80CC3E7713}"/>
              </c:ext>
            </c:extLst>
          </c:dPt>
          <c: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10</c:v>
                </c:pt>
                <c:pt idx="4">
                  <c:v>40</c:v>
                </c:pt>
                <c:pt idx="5">
                  <c:v>50</c:v>
                </c:pt>
                <c:pt idx="6">
                  <c:v>25</c:v>
                </c:pt>
                <c:pt idx="7">
                  <c:v>35</c:v>
                </c:pt>
                <c:pt idx="8">
                  <c:v>40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AFF-4DC9-923D-2C80CC3E771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6AFF-4DC9-923D-2C80CC3E7713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14</c:v>
                </c:pt>
                <c:pt idx="8">
                  <c:v>17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AFF-4DC9-923D-2C80CC3E7713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6AFF-4DC9-923D-2C80CC3E7713}"/>
              </c:ext>
            </c:extLst>
          </c:dPt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45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3</c:v>
                </c:pt>
                <c:pt idx="7">
                  <c:v>42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AFF-4DC9-923D-2C80CC3E7713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6AFF-4DC9-923D-2C80CC3E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6AFF-4DC9-923D-2C80CC3E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6AFF-4DC9-923D-2C80CC3E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6AFF-4DC9-923D-2C80CC3E77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6AFF-4DC9-923D-2C80CC3E77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6AFF-4DC9-923D-2C80CC3E77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6AFF-4DC9-923D-2C80CC3E77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6AFF-4DC9-923D-2C80CC3E77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6AFF-4DC9-923D-2C80CC3E77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6AFF-4DC9-923D-2C80CC3E7713}"/>
              </c:ext>
            </c:extLst>
          </c:dP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53-6AFF-4DC9-923D-2C80CC3E7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20</cx:pt>
          <cx:pt idx="5">20</cx:pt>
          <cx:pt idx="6">20</cx:pt>
          <cx:pt idx="7">20</cx:pt>
          <cx:pt idx="8">7</cx:pt>
          <cx:pt idx="9">8</cx:pt>
          <cx:pt idx="10">5</cx:pt>
          <cx:pt idx="11">5</cx:pt>
          <cx:pt idx="12">5</cx:pt>
          <cx:pt idx="13">9</cx:pt>
          <cx:pt idx="14">9</cx:pt>
          <cx:pt idx="15">9</cx:pt>
          <cx:pt idx="16">10</cx:pt>
          <cx:pt idx="17">10</cx:pt>
          <cx:pt idx="18">10</cx:pt>
          <cx:pt idx="19">16</cx:pt>
          <cx:pt idx="20">16</cx:pt>
          <cx:pt idx="21">16</cx:pt>
          <cx:pt idx="22">16</cx:pt>
          <cx:pt idx="23">16</cx:pt>
          <cx:pt idx="24">16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4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18</cx:pt>
          <cx:pt idx="14">18</cx:pt>
          <cx:pt idx="15">18</cx:pt>
          <cx:pt idx="16">18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</cx:pt>
          <cx:pt idx="64">1</cx:pt>
          <cx:pt idx="65">1</cx:pt>
          <cx:pt idx="66">1</cx:pt>
          <cx:pt idx="67">1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5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</cx:spPr>
          <cx:dataId val="0"/>
          <cx:layoutPr>
            <cx:binning intervalClosed="r"/>
          </cx:layoutPr>
          <cx:axisId val="1"/>
        </cx:series>
        <cx:series layoutId="paretoLine" ownerIdx="0" uniqueId="{B1BDC7AC-C1A7-49B3-B940-7F7AFE05ABDF}">
          <cx:axisId val="2"/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  <cx:axis id="2" hidden="1">
        <cx:valScaling max="1" min="0"/>
        <cx:units unit="percentage"/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2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20</cx:pt>
          <cx:pt idx="5">20</cx:pt>
          <cx:pt idx="6">20</cx:pt>
          <cx:pt idx="7">20</cx:pt>
          <cx:pt idx="8">7</cx:pt>
          <cx:pt idx="9">8</cx:pt>
          <cx:pt idx="10">5</cx:pt>
          <cx:pt idx="11">5</cx:pt>
          <cx:pt idx="12">5</cx:pt>
          <cx:pt idx="13">9</cx:pt>
          <cx:pt idx="14">9</cx:pt>
          <cx:pt idx="15">9</cx:pt>
          <cx:pt idx="16">10</cx:pt>
          <cx:pt idx="17">10</cx:pt>
          <cx:pt idx="18">10</cx:pt>
          <cx:pt idx="19">16</cx:pt>
          <cx:pt idx="20">16</cx:pt>
          <cx:pt idx="21">16</cx:pt>
          <cx:pt idx="22">16</cx:pt>
          <cx:pt idx="23">16</cx:pt>
          <cx:pt idx="24">16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4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18</cx:pt>
          <cx:pt idx="14">18</cx:pt>
          <cx:pt idx="15">18</cx:pt>
          <cx:pt idx="16">18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</cx:pt>
          <cx:pt idx="64">1</cx:pt>
          <cx:pt idx="65">1</cx:pt>
          <cx:pt idx="66">1</cx:pt>
          <cx:pt idx="67">1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5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</cx:spPr>
          <cx:dataId val="0"/>
          <cx:layoutPr>
            <cx:binning intervalClosed="r"/>
          </cx:layoutPr>
          <cx:axisId val="1"/>
        </cx:series>
        <cx:series layoutId="paretoLine" ownerIdx="0" uniqueId="{B1BDC7AC-C1A7-49B3-B940-7F7AFE05ABDF}">
          <cx:axisId val="2"/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  <cx:axis id="2" hidden="1">
        <cx:valScaling max="1" min="0"/>
        <cx:units unit="percentage"/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2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2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20</cx:pt>
          <cx:pt idx="5">20</cx:pt>
          <cx:pt idx="6">20</cx:pt>
          <cx:pt idx="7">20</cx:pt>
          <cx:pt idx="8">7</cx:pt>
          <cx:pt idx="9">8</cx:pt>
          <cx:pt idx="10">5</cx:pt>
          <cx:pt idx="11">5</cx:pt>
          <cx:pt idx="12">5</cx:pt>
          <cx:pt idx="13">9</cx:pt>
          <cx:pt idx="14">9</cx:pt>
          <cx:pt idx="15">9</cx:pt>
          <cx:pt idx="16">10</cx:pt>
          <cx:pt idx="17">10</cx:pt>
          <cx:pt idx="18">10</cx:pt>
          <cx:pt idx="19">16</cx:pt>
          <cx:pt idx="20">16</cx:pt>
          <cx:pt idx="21">16</cx:pt>
          <cx:pt idx="22">16</cx:pt>
          <cx:pt idx="23">16</cx:pt>
          <cx:pt idx="24">16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4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18</cx:pt>
          <cx:pt idx="14">18</cx:pt>
          <cx:pt idx="15">18</cx:pt>
          <cx:pt idx="16">18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</cx:pt>
          <cx:pt idx="64">1</cx:pt>
          <cx:pt idx="65">1</cx:pt>
          <cx:pt idx="66">1</cx:pt>
          <cx:pt idx="67">1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5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40000"/>
                <a:lumOff val="60000"/>
              </a:schemeClr>
            </a:solidFill>
          </cx:spPr>
          <cx:dataId val="0"/>
          <cx:layoutPr>
            <cx:binning intervalClosed="r"/>
          </cx:layoutPr>
          <cx:axisId val="1"/>
        </cx:series>
        <cx:series layoutId="paretoLine" ownerIdx="0" uniqueId="{B1BDC7AC-C1A7-49B3-B940-7F7AFE05ABDF}">
          <cx:axisId val="2"/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  <cx:axis id="2" hidden="1">
        <cx:valScaling max="1" min="0"/>
        <cx:units unit="percentage"/>
        <cx:tickLabels/>
      </cx:axis>
    </cx:plotArea>
  </cx:chart>
  <cx:spPr>
    <a:noFill/>
    <a:ln>
      <a:noFill/>
    </a:ln>
  </cx:spPr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10</cx:pt>
          <cx:pt idx="3">10</cx:pt>
          <cx:pt idx="4">10</cx:pt>
          <cx:pt idx="5">6</cx:pt>
          <cx:pt idx="6">6</cx:pt>
          <cx:pt idx="7">6</cx:pt>
          <cx:pt idx="8">7</cx:pt>
          <cx:pt idx="9">8</cx:pt>
          <cx:pt idx="10">23</cx:pt>
          <cx:pt idx="11">9</cx:pt>
          <cx:pt idx="12">9</cx:pt>
          <cx:pt idx="13">15</cx:pt>
          <cx:pt idx="14">9</cx:pt>
          <cx:pt idx="15">9</cx:pt>
          <cx:pt idx="16">10</cx:pt>
          <cx:pt idx="17">8</cx:pt>
          <cx:pt idx="18">10</cx:pt>
          <cx:pt idx="19">10</cx:pt>
          <cx:pt idx="20">10</cx:pt>
          <cx:pt idx="21">10</cx:pt>
          <cx:pt idx="22">13</cx:pt>
          <cx:pt idx="23">13</cx:pt>
          <cx:pt idx="24">13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5</cx:pt>
          <cx:pt idx="40">5</cx:pt>
          <cx:pt idx="41">5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5</cx:pt>
          <cx:pt idx="51">5</cx:pt>
          <cx:pt idx="52">5</cx:pt>
          <cx:pt idx="53">16</cx:pt>
          <cx:pt idx="54">16</cx:pt>
          <cx:pt idx="55">16</cx:pt>
          <cx:pt idx="56">8</cx:pt>
          <cx:pt idx="57">8</cx:pt>
          <cx:pt idx="58">8</cx:pt>
          <cx:pt idx="59">8</cx:pt>
          <cx:pt idx="60">17</cx:pt>
          <cx:pt idx="61">17</cx:pt>
          <cx:pt idx="62">17</cx:pt>
          <cx:pt idx="63">18</cx:pt>
          <cx:pt idx="64">18</cx:pt>
          <cx:pt idx="65">18</cx:pt>
          <cx:pt idx="66">8</cx:pt>
          <cx:pt idx="67">8</cx:pt>
          <cx:pt idx="68">8</cx:pt>
          <cx:pt idx="69">19</cx:pt>
          <cx:pt idx="70">20</cx:pt>
          <cx:pt idx="71">21</cx:pt>
          <cx:pt idx="72">4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6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BE1D2707-2091-42DE-9468-A14BE36C0927}">
          <cx:tx>
            <cx:txData>
              <cx:f>Sheet1!$A$1</cx:f>
              <cx:v>系列 1</cx:v>
            </cx:txData>
          </cx:tx>
          <cx:spPr>
            <a:solidFill>
              <a:schemeClr val="accent2">
                <a:lumMod val="75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  <cx:clrMapOvr bg1="dk1" tx1="lt1" bg2="dk2" tx2="lt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4E3-938C-42BA-A715-C0B35CB3FC37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11C6E-6344-42C3-A11D-AD0AAC952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figure shows the time used by </a:t>
            </a:r>
            <a:r>
              <a:rPr lang="en-US" altLang="zh-CN" dirty="0" err="1"/>
              <a:t>cuRadiomics</a:t>
            </a:r>
            <a:r>
              <a:rPr lang="en-US" altLang="zh-CN" dirty="0"/>
              <a:t> and </a:t>
            </a:r>
            <a:r>
              <a:rPr lang="en-US" altLang="zh-CN" dirty="0" err="1"/>
              <a:t>PyRadiomics</a:t>
            </a:r>
            <a:r>
              <a:rPr lang="en-US" altLang="zh-CN" dirty="0"/>
              <a:t> on KITS Dataset when extracting different classes of features.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find the two aforementioned advantages of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this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6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a brief introduction of how to use </a:t>
            </a:r>
            <a:r>
              <a:rPr lang="en-US" altLang="zh-CN" dirty="0" err="1"/>
              <a:t>cuRadiomics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Our code can be downloaded at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CUDA code is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packaged into a dynamic link library. We can call it on Python platform.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input is a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yaml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image batch and mask batch.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show an example of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yaml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Radiomics is an advanced way of extracting high-throughput and quantitative features.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transform various kinds of images into mineable data, such as pathology images, MRI, and CT images.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Radiomics features are increasingly used in clinical decision-making tasks for their strong predictive power and promising interpretability, such as the diagnosis/prognosis of different diseases and the design of personalized treatments.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the pipeline of medical image analysis involves the following major steps: (1) collect medical images satisfying certain recruiting criterion; (2) outline re-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gions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interest (ROIs) manually or automatically; (3) extract quantitative radiomics features within the ROIs; (4) construct classifiers or regressors to explore data patterns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toolkits are developed to extract these radiomics features. And now, these tools can only be run with CPU support.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(Limitation): Thus, current feature extraction methods are very time consuming and inconvenient, exacerbating the complexity of many clinical verifications especially when involving large datasets. This is because:</a:t>
            </a:r>
          </a:p>
          <a:p>
            <a:pPr marL="228600" indent="-228600">
              <a:buAutoNum type="arabicParenR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hese algorithms are usually designed in a serialized manner, in which the images are read and analyzed one by one.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2) 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 calculation of the intermediate matrices such as GLCM, consisting in reading and processing voxels in images subsequently, is largely run on CPU.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(Motivation): To address these issues in current feature extraction methods, in this paper we develop a GPU-based radiomics feature extraction toolkit, called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the CUDA computation platform. </a:t>
            </a:r>
            <a:r>
              <a:rPr lang="en-US" altLang="zh-CN" dirty="0"/>
              <a:t>The </a:t>
            </a:r>
            <a:r>
              <a:rPr lang="en-US" altLang="zh-CN" dirty="0" err="1"/>
              <a:t>cuRadiomics</a:t>
            </a:r>
            <a:r>
              <a:rPr lang="en-US" altLang="zh-CN" dirty="0"/>
              <a:t> provides several advantages when compared with conventional CPU-based implementation. 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1) 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adiomics features are batch-processed 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2) 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ach value of matrices like GLCM and the radiomics features can be calculated simultaneously.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5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with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here the images are batched as input. 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feature extraction pipeline is basically divided into three major steps: </a:t>
            </a:r>
          </a:p>
          <a:p>
            <a:pPr marL="228600" indent="-228600">
              <a:buAutoNum type="arabicParenR"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calculation of the histograms or feature matrices; </a:t>
            </a:r>
          </a:p>
          <a:p>
            <a:pPr marL="228600" indent="-228600">
              <a:buAutoNum type="arabicParenR"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calculation of vectors representing the properties of the obtained matrices; </a:t>
            </a:r>
          </a:p>
          <a:p>
            <a:pPr marL="228600" indent="-228600">
              <a:buAutoNum type="arabicParenR"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calculation of the radiomics features using matrices and properties obtained from the above two steps, i.e., (1) 18 first-order features based on the intensity histogram and (2) 23 texture features based on GLCM. </a:t>
            </a:r>
          </a:p>
          <a:p>
            <a:pPr marL="228600" indent="-228600">
              <a:buAutoNum type="arabicParenR"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1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the calculation of the histogram.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optimized by counting voxels of each grayscale simultaneously, whereas, in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voxels are accessed one by one and counted according to their grayscales.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C represents the properties of histograms, such as cumulative distribution functions and the numbers of voxels within ROIs. They can also be calculated simultaneously in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result, 18 first-order features can be calculated for each image, as is list in 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6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since the voxels within ROIs can be accessed simultaneously, each element of GLCM can be calculated simultaneously. 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represents the intermediate variables when calculating GLCM features.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of GLCM are more complicated than those of histogram, therefore we classify them according to their dependence on each other.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calculation is accelerated by arranging four steps as shown in Fig. 1(F). 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intermediate variable within one step can be calculated simultaneously.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the 23 GLCM texture features can be computed. </a:t>
            </a:r>
          </a:p>
          <a:p>
            <a:pPr marL="228600" indent="-228600">
              <a:buAutoNum type="arabicParenR"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1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setting of our experiment.</a:t>
            </a:r>
          </a:p>
          <a:p>
            <a:r>
              <a:rPr lang="en-US" altLang="zh-CN" dirty="0"/>
              <a:t>The comparison method is </a:t>
            </a:r>
            <a:r>
              <a:rPr lang="en-US" altLang="zh-CN" dirty="0" err="1"/>
              <a:t>PyRadiomics</a:t>
            </a:r>
            <a:r>
              <a:rPr lang="en-US" altLang="zh-CN" dirty="0"/>
              <a:t>, a widely used one based on CPU.</a:t>
            </a:r>
          </a:p>
          <a:p>
            <a:r>
              <a:rPr lang="en-US" altLang="zh-CN" dirty="0"/>
              <a:t>The CPU version is intel i7-7700K.</a:t>
            </a:r>
          </a:p>
          <a:p>
            <a:r>
              <a:rPr lang="en-US" altLang="zh-CN" dirty="0"/>
              <a:t>The GPU version is NVIDIA 1080Ti.</a:t>
            </a:r>
          </a:p>
          <a:p>
            <a:r>
              <a:rPr lang="zh-CN" altLang="en-US" dirty="0"/>
              <a:t>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/>
              <a:t>This figure shows the time used by </a:t>
            </a:r>
            <a:r>
              <a:rPr lang="en-US" altLang="zh-CN" dirty="0" err="1"/>
              <a:t>cuRadiomics</a:t>
            </a:r>
            <a:r>
              <a:rPr lang="en-US" altLang="zh-CN" dirty="0"/>
              <a:t> and </a:t>
            </a:r>
            <a:r>
              <a:rPr lang="en-US" altLang="zh-CN" dirty="0" err="1"/>
              <a:t>PyRadiomics</a:t>
            </a:r>
            <a:r>
              <a:rPr lang="en-US" altLang="zh-CN" dirty="0"/>
              <a:t> on Brats Dataset when extracting different types of features.</a:t>
            </a:r>
          </a:p>
          <a:p>
            <a:r>
              <a:rPr lang="en-US" altLang="zh-CN" dirty="0"/>
              <a:t>These red bars represents the time used by </a:t>
            </a:r>
            <a:r>
              <a:rPr lang="en-US" altLang="zh-CN" dirty="0" err="1"/>
              <a:t>PyRadiomics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Green bars represents the time used by our proposed </a:t>
            </a:r>
            <a:r>
              <a:rPr lang="en-US" altLang="zh-CN" dirty="0" err="1"/>
              <a:t>cuRadiomics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Different brightness of red or green represents different configuration of feature extraction.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horizonal ordinate means different kinds of ROIs. a is the whole image, b is combined by c and d, </a:t>
            </a:r>
            <a:r>
              <a:rPr lang="en-US" altLang="zh-CN" dirty="0"/>
              <a:t>as illustrated in the ROI preparation. </a:t>
            </a:r>
          </a:p>
          <a:p>
            <a:r>
              <a:rPr lang="en-US" altLang="zh-CN" dirty="0"/>
              <a:t>A presents the largest ROI and  and h represents the smallest ROI.</a:t>
            </a:r>
          </a:p>
          <a:p>
            <a:endParaRPr lang="en-US" altLang="zh-CN" dirty="0"/>
          </a:p>
          <a:p>
            <a:r>
              <a:rPr lang="en-US" altLang="zh-CN" dirty="0"/>
              <a:t>From this figure, we 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strength provided by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robustness when dealing with different sizes of ROIs.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time consumption of feature extraction process in the whole image (i.e. a) being greatly larger than in smaller ROIs.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strength enables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cuRadiomics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suitable for high-resolution images and large datasets.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The table below represents the ratio of the time used by </a:t>
            </a:r>
            <a:r>
              <a:rPr lang="en-US" altLang="zh-CN" dirty="0" err="1"/>
              <a:t>PyRadiomics</a:t>
            </a:r>
            <a:r>
              <a:rPr lang="en-US" altLang="zh-CN" dirty="0"/>
              <a:t> and </a:t>
            </a:r>
            <a:r>
              <a:rPr lang="en-US" altLang="zh-CN" dirty="0" err="1"/>
              <a:t>cuRadiomics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Larger value means more time can be saved by </a:t>
            </a:r>
            <a:r>
              <a:rPr lang="en-US" altLang="zh-CN" dirty="0" err="1"/>
              <a:t>cuRadiomics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From this table, we can see,</a:t>
            </a:r>
          </a:p>
          <a:p>
            <a:r>
              <a:rPr lang="en-US" altLang="zh-CN" dirty="0"/>
              <a:t>The larger the ROI is, the more time can be saved by </a:t>
            </a:r>
            <a:r>
              <a:rPr lang="en-US" altLang="zh-CN" dirty="0" err="1"/>
              <a:t>cuRaiomics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1) For example, the values in the red box, means then we use the whole brain as ROI, we can save the most time than other kinds of ROIs.</a:t>
            </a:r>
          </a:p>
          <a:p>
            <a:r>
              <a:rPr lang="en-US" altLang="zh-CN" dirty="0"/>
              <a:t>2) And, the values in the yellow and green boxes, means </a:t>
            </a:r>
            <a:r>
              <a:rPr lang="en-US" altLang="zh-CN" dirty="0" err="1"/>
              <a:t>cuRadiomics</a:t>
            </a:r>
            <a:r>
              <a:rPr lang="en-US" altLang="zh-CN" dirty="0"/>
              <a:t> for the bigger ROIs, which are in the yellow box,  can save more time than the smaller ROIs, which are in the green box.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11C6E-6344-42C3-A11D-AD0AAC9522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5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3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C903-15D2-4CE9-920F-224551DFA36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7907-5E65-430C-BD5F-512BECCBC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2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3.e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://bric.unc.edu/" TargetMode="Externa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0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emf" /><Relationship Id="rId5" Type="http://schemas.openxmlformats.org/officeDocument/2006/relationships/hyperlink" Target="http://bric.unc.edu/" TargetMode="External" /><Relationship Id="rId4" Type="http://schemas.microsoft.com/office/2007/relationships/hdphoto" Target="../media/hdphoto1.wdp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 /><Relationship Id="rId12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11" Type="http://schemas.openxmlformats.org/officeDocument/2006/relationships/image" Target="../media/image29.png" /><Relationship Id="rId10" Type="http://schemas.microsoft.com/office/2014/relationships/chartEx" Target="../charts/chartEx2.xml" /><Relationship Id="rId9" Type="http://schemas.openxmlformats.org/officeDocument/2006/relationships/image" Target="../media/image28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7" Type="http://schemas.openxmlformats.org/officeDocument/2006/relationships/image" Target="../media/image9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jpeg" /><Relationship Id="rId5" Type="http://schemas.openxmlformats.org/officeDocument/2006/relationships/image" Target="../media/image7.emf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jpg" 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 /><Relationship Id="rId3" Type="http://schemas.microsoft.com/office/2014/relationships/chartEx" Target="../charts/chartEx3.xml" /><Relationship Id="rId21" Type="http://schemas.microsoft.com/office/2014/relationships/chartEx" Target="../charts/chartEx4.xml" /><Relationship Id="rId34" Type="http://schemas.openxmlformats.org/officeDocument/2006/relationships/image" Target="../media/image14.png" /><Relationship Id="rId25" Type="http://schemas.microsoft.com/office/2014/relationships/chartEx" Target="../charts/chartEx6.xml" /><Relationship Id="rId3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20" Type="http://schemas.openxmlformats.org/officeDocument/2006/relationships/image" Target="../media/image31.png" /><Relationship Id="rId29" Type="http://schemas.openxmlformats.org/officeDocument/2006/relationships/chart" Target="../charts/chart1.xml" /><Relationship Id="rId1" Type="http://schemas.openxmlformats.org/officeDocument/2006/relationships/slideLayout" Target="../slideLayouts/slideLayout2.xml" /><Relationship Id="rId24" Type="http://schemas.openxmlformats.org/officeDocument/2006/relationships/image" Target="../media/image32.png" /><Relationship Id="rId32" Type="http://schemas.openxmlformats.org/officeDocument/2006/relationships/image" Target="../media/image13.emf" /><Relationship Id="rId23" Type="http://schemas.microsoft.com/office/2014/relationships/chartEx" Target="../charts/chartEx5.xml" /><Relationship Id="rId28" Type="http://schemas.openxmlformats.org/officeDocument/2006/relationships/image" Target="../media/image34.png" /><Relationship Id="rId31" Type="http://schemas.openxmlformats.org/officeDocument/2006/relationships/chart" Target="../charts/chart3.xml" /><Relationship Id="rId22" Type="http://schemas.openxmlformats.org/officeDocument/2006/relationships/image" Target="../media/image29.png" /><Relationship Id="rId27" Type="http://schemas.microsoft.com/office/2014/relationships/chartEx" Target="../charts/chartEx7.xml" /><Relationship Id="rId30" Type="http://schemas.openxmlformats.org/officeDocument/2006/relationships/chart" Target="../charts/chart2.xml" /><Relationship Id="rId35" Type="http://schemas.openxmlformats.org/officeDocument/2006/relationships/image" Target="../media/image15.png" 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 /><Relationship Id="rId3" Type="http://schemas.microsoft.com/office/2014/relationships/chartEx" Target="../charts/chartEx8.xml" /><Relationship Id="rId21" Type="http://schemas.microsoft.com/office/2014/relationships/chartEx" Target="../charts/chartEx9.xml" /><Relationship Id="rId34" Type="http://schemas.openxmlformats.org/officeDocument/2006/relationships/image" Target="../media/image14.png" /><Relationship Id="rId25" Type="http://schemas.microsoft.com/office/2014/relationships/chartEx" Target="../charts/chartEx11.xml" /><Relationship Id="rId33" Type="http://schemas.openxmlformats.org/officeDocument/2006/relationships/image" Target="../media/image5.jpg" /><Relationship Id="rId2" Type="http://schemas.openxmlformats.org/officeDocument/2006/relationships/notesSlide" Target="../notesSlides/notesSlide6.xml" /><Relationship Id="rId20" Type="http://schemas.openxmlformats.org/officeDocument/2006/relationships/image" Target="../media/image31.png" /><Relationship Id="rId29" Type="http://schemas.openxmlformats.org/officeDocument/2006/relationships/chart" Target="../charts/chart4.xml" /><Relationship Id="rId1" Type="http://schemas.openxmlformats.org/officeDocument/2006/relationships/slideLayout" Target="../slideLayouts/slideLayout2.xml" /><Relationship Id="rId24" Type="http://schemas.openxmlformats.org/officeDocument/2006/relationships/image" Target="../media/image32.png" /><Relationship Id="rId32" Type="http://schemas.openxmlformats.org/officeDocument/2006/relationships/image" Target="../media/image13.emf" /><Relationship Id="rId23" Type="http://schemas.microsoft.com/office/2014/relationships/chartEx" Target="../charts/chartEx10.xml" /><Relationship Id="rId28" Type="http://schemas.openxmlformats.org/officeDocument/2006/relationships/image" Target="../media/image34.png" /><Relationship Id="rId31" Type="http://schemas.openxmlformats.org/officeDocument/2006/relationships/chart" Target="../charts/chart6.xml" /><Relationship Id="rId22" Type="http://schemas.openxmlformats.org/officeDocument/2006/relationships/image" Target="../media/image29.png" /><Relationship Id="rId27" Type="http://schemas.microsoft.com/office/2014/relationships/chartEx" Target="../charts/chartEx12.xml" /><Relationship Id="rId30" Type="http://schemas.openxmlformats.org/officeDocument/2006/relationships/chart" Target="../charts/chart5.xml" /><Relationship Id="rId35" Type="http://schemas.openxmlformats.org/officeDocument/2006/relationships/image" Target="../media/image15.png" /></Relationships>
</file>

<file path=ppt/slides/_rels/slide7.xml.rels><?xml version="1.0" encoding="UTF-8" standalone="yes"?>
<Relationships xmlns="http://schemas.openxmlformats.org/package/2006/relationships"><Relationship Id="rId26" Type="http://schemas.microsoft.com/office/2014/relationships/chartEx" Target="../charts/chartEx16.xml" /><Relationship Id="rId3" Type="http://schemas.microsoft.com/office/2014/relationships/chartEx" Target="../charts/chartEx13.xml" /><Relationship Id="rId21" Type="http://schemas.openxmlformats.org/officeDocument/2006/relationships/image" Target="../media/image35.png" /><Relationship Id="rId34" Type="http://schemas.openxmlformats.org/officeDocument/2006/relationships/image" Target="../media/image5.jpg" /><Relationship Id="rId25" Type="http://schemas.openxmlformats.org/officeDocument/2006/relationships/image" Target="../media/image36.png" /><Relationship Id="rId33" Type="http://schemas.openxmlformats.org/officeDocument/2006/relationships/image" Target="../media/image13.emf" /><Relationship Id="rId2" Type="http://schemas.openxmlformats.org/officeDocument/2006/relationships/notesSlide" Target="../notesSlides/notesSlide7.xml" /><Relationship Id="rId29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24" Type="http://schemas.microsoft.com/office/2014/relationships/chartEx" Target="../charts/chartEx15.xml" /><Relationship Id="rId32" Type="http://schemas.openxmlformats.org/officeDocument/2006/relationships/chart" Target="../charts/chart9.xml" /><Relationship Id="rId23" Type="http://schemas.openxmlformats.org/officeDocument/2006/relationships/image" Target="../media/image29.png" /><Relationship Id="rId28" Type="http://schemas.microsoft.com/office/2014/relationships/chartEx" Target="../charts/chartEx17.xml" /><Relationship Id="rId36" Type="http://schemas.openxmlformats.org/officeDocument/2006/relationships/image" Target="../media/image15.png" /><Relationship Id="rId31" Type="http://schemas.openxmlformats.org/officeDocument/2006/relationships/chart" Target="../charts/chart8.xml" /><Relationship Id="rId22" Type="http://schemas.microsoft.com/office/2014/relationships/chartEx" Target="../charts/chartEx14.xml" /><Relationship Id="rId27" Type="http://schemas.openxmlformats.org/officeDocument/2006/relationships/image" Target="../media/image33.png" /><Relationship Id="rId30" Type="http://schemas.openxmlformats.org/officeDocument/2006/relationships/chart" Target="../charts/chart7.xml" /><Relationship Id="rId35" Type="http://schemas.openxmlformats.org/officeDocument/2006/relationships/image" Target="../media/image14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00E066-1A64-4986-B1C1-FC2D325B1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654" y="1095397"/>
            <a:ext cx="11068692" cy="1814727"/>
          </a:xfrm>
        </p:spPr>
        <p:txBody>
          <a:bodyPr>
            <a:noAutofit/>
          </a:bodyPr>
          <a:lstStyle/>
          <a:p>
            <a:br>
              <a:rPr lang="zh-CN" altLang="en-US" sz="4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cuRadiomics</a:t>
            </a:r>
            <a:r>
              <a:rPr lang="en-US" altLang="zh-CN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GPU-based Radiomics Feature Extraction Toolkit </a:t>
            </a:r>
            <a:endParaRPr lang="zh-CN" altLang="en-US" sz="4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4022E-A1B5-4166-9673-5C84E3A8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082" y="2557479"/>
            <a:ext cx="10086645" cy="1424723"/>
          </a:xfrm>
        </p:spPr>
        <p:txBody>
          <a:bodyPr>
            <a:normAutofit lnSpcReduction="10000"/>
          </a:bodyPr>
          <a:lstStyle/>
          <a:p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Yining Jiao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Oihane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Mayo Ijurra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Lichi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hangingPunct="0"/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Dinggang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 Qian Wang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hangingPunct="0"/>
            <a:endParaRPr lang="zh-C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F287B8-CB9D-4F7E-AFA8-292AD2261AC6}"/>
              </a:ext>
            </a:extLst>
          </p:cNvPr>
          <p:cNvSpPr/>
          <p:nvPr/>
        </p:nvSpPr>
        <p:spPr>
          <a:xfrm>
            <a:off x="1332376" y="4042060"/>
            <a:ext cx="934605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altLang="zh-CN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Institute for Medical Imaging Technology, School of Biomedical Engineering, Shanghai Jiao Tong University, China</a:t>
            </a:r>
            <a:endParaRPr lang="zh-CN" altLang="zh-C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Department of Radiology and Biomedical Research Imaging Center (BRIC),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University of North Carolina at Chapel Hill, USA</a:t>
            </a:r>
            <a:endParaRPr lang="zh-CN" altLang="zh-CN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0C5174-FF94-4512-8A33-CFACC145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66" y="6060572"/>
            <a:ext cx="2481935" cy="747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37" y="6129406"/>
            <a:ext cx="2526698" cy="663137"/>
          </a:xfrm>
          <a:prstGeom prst="rect">
            <a:avLst/>
          </a:prstGeom>
        </p:spPr>
      </p:pic>
      <p:pic>
        <p:nvPicPr>
          <p:cNvPr id="17" name="Picture 16" descr="BRIC_White.pdf">
            <a:hlinkClick r:id="rId6"/>
            <a:extLst>
              <a:ext uri="{FF2B5EF4-FFF2-40B4-BE49-F238E27FC236}">
                <a16:creationId xmlns:a16="http://schemas.microsoft.com/office/drawing/2014/main" id="{606FB42F-0C1F-4355-914D-3AB70E6020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73" y="6138932"/>
            <a:ext cx="1147449" cy="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98AEA-6389-42FB-8090-2E6B8DC0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" y="5596743"/>
            <a:ext cx="12003347" cy="10021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01E4DE-9DDA-4A99-AE50-32DDE9E5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BraTS2018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E4B20682-7FE0-409D-8A13-FA812BD96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93969"/>
              </p:ext>
            </p:extLst>
          </p:nvPr>
        </p:nvGraphicFramePr>
        <p:xfrm>
          <a:off x="1371600" y="1216726"/>
          <a:ext cx="9664449" cy="402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3C9C3E2-F0D8-4BF7-A9BF-1A9995BCA885}"/>
              </a:ext>
            </a:extLst>
          </p:cNvPr>
          <p:cNvGrpSpPr/>
          <p:nvPr/>
        </p:nvGrpSpPr>
        <p:grpSpPr>
          <a:xfrm>
            <a:off x="1427070" y="5478611"/>
            <a:ext cx="10517882" cy="1099262"/>
            <a:chOff x="1545210" y="5424568"/>
            <a:chExt cx="9982547" cy="106830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E09299E-35A6-4D9F-BDE5-B88264F8E92F}"/>
                </a:ext>
              </a:extLst>
            </p:cNvPr>
            <p:cNvSpPr/>
            <p:nvPr/>
          </p:nvSpPr>
          <p:spPr>
            <a:xfrm>
              <a:off x="1545210" y="5424568"/>
              <a:ext cx="1261610" cy="10683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8ED9301-66A7-4CDB-AECF-E27DD9B6BBB3}"/>
                </a:ext>
              </a:extLst>
            </p:cNvPr>
            <p:cNvSpPr/>
            <p:nvPr/>
          </p:nvSpPr>
          <p:spPr>
            <a:xfrm>
              <a:off x="2806822" y="5424568"/>
              <a:ext cx="5050455" cy="1068307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33FF097-FCD3-469E-A763-503FF2D1C263}"/>
                </a:ext>
              </a:extLst>
            </p:cNvPr>
            <p:cNvSpPr/>
            <p:nvPr/>
          </p:nvSpPr>
          <p:spPr>
            <a:xfrm>
              <a:off x="7857276" y="5424568"/>
              <a:ext cx="3670481" cy="1068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15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9C74CF-9297-4F75-8ED7-216CD691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4" y="5482377"/>
            <a:ext cx="8741641" cy="1113368"/>
          </a:xfrm>
          <a:prstGeom prst="rect">
            <a:avLst/>
          </a:prstGeom>
        </p:spPr>
      </p:pic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F624EE15-ADC0-40D0-BCA5-19F8934EC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896652"/>
              </p:ext>
            </p:extLst>
          </p:nvPr>
        </p:nvGraphicFramePr>
        <p:xfrm>
          <a:off x="1111958" y="1375623"/>
          <a:ext cx="10352631" cy="38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F6A8284-60B1-44E6-9E49-7327EB6E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KiTS2019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2B179-3F80-4B77-8C7D-83565F83F2E6}"/>
              </a:ext>
            </a:extLst>
          </p:cNvPr>
          <p:cNvGrpSpPr/>
          <p:nvPr/>
        </p:nvGrpSpPr>
        <p:grpSpPr>
          <a:xfrm>
            <a:off x="3276600" y="5296273"/>
            <a:ext cx="6711950" cy="1349546"/>
            <a:chOff x="3592016" y="5254439"/>
            <a:chExt cx="6914642" cy="139304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0EA926B-CDE0-4710-B43C-1D6BCD96BC01}"/>
                </a:ext>
              </a:extLst>
            </p:cNvPr>
            <p:cNvSpPr/>
            <p:nvPr/>
          </p:nvSpPr>
          <p:spPr>
            <a:xfrm>
              <a:off x="3592016" y="5254439"/>
              <a:ext cx="1797851" cy="13930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B8E0E49-714D-4967-818F-B3AF6EF11EE2}"/>
                </a:ext>
              </a:extLst>
            </p:cNvPr>
            <p:cNvSpPr/>
            <p:nvPr/>
          </p:nvSpPr>
          <p:spPr>
            <a:xfrm>
              <a:off x="5389867" y="5266512"/>
              <a:ext cx="1715450" cy="1380968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C001FFA-5ED7-4534-B6E4-B63A3DBBF7C4}"/>
                </a:ext>
              </a:extLst>
            </p:cNvPr>
            <p:cNvSpPr/>
            <p:nvPr/>
          </p:nvSpPr>
          <p:spPr>
            <a:xfrm>
              <a:off x="7105316" y="5254439"/>
              <a:ext cx="3401342" cy="138096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787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D1EF5-5E4D-4593-AFA9-9EEF346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F8E36-F935-4145-A406-5EBEEFDB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612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zh-CN" alt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https://github.com/jiaoyining/cuRadiomics </a:t>
            </a:r>
          </a:p>
          <a:p>
            <a:r>
              <a:rPr lang="en-US" altLang="zh-CN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Usage</a:t>
            </a:r>
          </a:p>
          <a:p>
            <a:pPr lvl="1"/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func_cuRadiomics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yaml_addr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arr_img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arr_msk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arr_img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image batch</a:t>
            </a:r>
          </a:p>
          <a:p>
            <a:pPr lvl="1"/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arr_msk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mask batch</a:t>
            </a:r>
          </a:p>
          <a:p>
            <a:pPr lvl="1"/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file: extraction setting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</a:t>
            </a:r>
            <a:r>
              <a:rPr lang="en-US" altLang="zh-CN" sz="1800" dirty="0" err="1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params</a:t>
            </a:r>
            <a:r>
              <a:rPr lang="en-US" altLang="zh-CN" sz="1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.yaml</a:t>
            </a:r>
            <a:endParaRPr lang="en-US" altLang="zh-CN" sz="1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Order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371600" lvl="3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GLCM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371600" lvl="3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(1 --- enable, 0 --- disable)</a:t>
            </a:r>
            <a:endParaRPr lang="en-US" altLang="zh-CN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zh-CN" alt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(label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" b="62110"/>
          <a:stretch/>
        </p:blipFill>
        <p:spPr>
          <a:xfrm>
            <a:off x="6766384" y="757451"/>
            <a:ext cx="5227822" cy="2033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6B24E-FB35-4EBB-8F23-C2113754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05" y="3016251"/>
            <a:ext cx="5224501" cy="28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453731-552D-4DC5-92FD-C2E3316DFF6E}"/>
              </a:ext>
            </a:extLst>
          </p:cNvPr>
          <p:cNvSpPr txBox="1"/>
          <p:nvPr/>
        </p:nvSpPr>
        <p:spPr>
          <a:xfrm>
            <a:off x="2073851" y="2108784"/>
            <a:ext cx="7196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zh-CN" altLang="en-US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attention!</a:t>
            </a:r>
            <a:endParaRPr lang="zh-CN" altLang="en-US" sz="6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DFE81A-922E-4D42-8712-AD6A527CD196}"/>
              </a:ext>
            </a:extLst>
          </p:cNvPr>
          <p:cNvSpPr txBox="1"/>
          <p:nvPr/>
        </p:nvSpPr>
        <p:spPr>
          <a:xfrm>
            <a:off x="3063993" y="3429000"/>
            <a:ext cx="5215915" cy="1216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3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Email:  jiaoyining@sjtu.edu.cn</a:t>
            </a:r>
          </a:p>
          <a:p>
            <a:pPr>
              <a:lnSpc>
                <a:spcPct val="75000"/>
              </a:lnSpc>
            </a:pPr>
            <a:endParaRPr lang="en-US" altLang="zh-CN" sz="32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zh-CN" sz="3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Website:  jiaoyining.github.io</a:t>
            </a:r>
            <a:endParaRPr lang="zh-CN" altLang="en-US" sz="32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图片 3">
            <a:extLst>
              <a:ext uri="{FF2B5EF4-FFF2-40B4-BE49-F238E27FC236}">
                <a16:creationId xmlns:a16="http://schemas.microsoft.com/office/drawing/2014/main" id="{730C5174-FF94-4512-8A33-CFACC145B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66" y="6060572"/>
            <a:ext cx="2481935" cy="7478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37" y="6129406"/>
            <a:ext cx="2526698" cy="663137"/>
          </a:xfrm>
          <a:prstGeom prst="rect">
            <a:avLst/>
          </a:prstGeom>
        </p:spPr>
      </p:pic>
      <p:pic>
        <p:nvPicPr>
          <p:cNvPr id="17" name="Picture 16" descr="BRIC_White.pdf">
            <a:hlinkClick r:id="rId5"/>
            <a:extLst>
              <a:ext uri="{FF2B5EF4-FFF2-40B4-BE49-F238E27FC236}">
                <a16:creationId xmlns:a16="http://schemas.microsoft.com/office/drawing/2014/main" id="{606FB42F-0C1F-4355-914D-3AB70E6020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73" y="6138932"/>
            <a:ext cx="1147449" cy="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D18D-C228-423B-A7A8-F23CCB1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7E98D9-6D71-42EB-A0DC-0E0A7693FD9C}"/>
              </a:ext>
            </a:extLst>
          </p:cNvPr>
          <p:cNvSpPr/>
          <p:nvPr/>
        </p:nvSpPr>
        <p:spPr>
          <a:xfrm>
            <a:off x="834856" y="1533574"/>
            <a:ext cx="457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Radiomics</a:t>
            </a:r>
            <a:endParaRPr lang="en-US" altLang="zh-C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igh-throughput, quantitative features 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onvert images into mineable data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Diagnosis/prognosis, treatment decision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0D265B6F-13FF-4357-9920-892CBA2E86A2}"/>
              </a:ext>
            </a:extLst>
          </p:cNvPr>
          <p:cNvSpPr txBox="1"/>
          <p:nvPr/>
        </p:nvSpPr>
        <p:spPr>
          <a:xfrm>
            <a:off x="1243899" y="4354399"/>
            <a:ext cx="1019291" cy="646331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5195C2-8325-40F9-B1F5-D0B9E23C2CD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53545" y="3856104"/>
            <a:ext cx="0" cy="49829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0B9EBA-DC1E-4E40-B8DE-54A9CE9CD0FC}"/>
              </a:ext>
            </a:extLst>
          </p:cNvPr>
          <p:cNvCxnSpPr>
            <a:cxnSpLocks/>
          </p:cNvCxnSpPr>
          <p:nvPr/>
        </p:nvCxnSpPr>
        <p:spPr>
          <a:xfrm flipV="1">
            <a:off x="2277354" y="3971926"/>
            <a:ext cx="644973" cy="5651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93AE4E-C05C-48D4-943B-DC5AB530A7D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63190" y="4836319"/>
            <a:ext cx="829456" cy="10056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17593-C0E7-4C62-9E10-B80B6CC128E3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1750254" y="5000730"/>
            <a:ext cx="3291" cy="4569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0418A0-4AE4-4A64-B74E-40ABC2F6D2BE}"/>
              </a:ext>
            </a:extLst>
          </p:cNvPr>
          <p:cNvGrpSpPr/>
          <p:nvPr/>
        </p:nvGrpSpPr>
        <p:grpSpPr>
          <a:xfrm>
            <a:off x="1166502" y="3339214"/>
            <a:ext cx="1110852" cy="516890"/>
            <a:chOff x="1166502" y="3339214"/>
            <a:chExt cx="1110852" cy="516890"/>
          </a:xfrm>
        </p:grpSpPr>
        <p:sp>
          <p:nvSpPr>
            <p:cNvPr id="15" name="任意多边形 129">
              <a:extLst>
                <a:ext uri="{FF2B5EF4-FFF2-40B4-BE49-F238E27FC236}">
                  <a16:creationId xmlns:a16="http://schemas.microsoft.com/office/drawing/2014/main" id="{7D690BE4-E5EF-4965-8E3A-E0F6708C0BB2}"/>
                </a:ext>
              </a:extLst>
            </p:cNvPr>
            <p:cNvSpPr/>
            <p:nvPr/>
          </p:nvSpPr>
          <p:spPr>
            <a:xfrm>
              <a:off x="1166502" y="3339214"/>
              <a:ext cx="481023" cy="516890"/>
            </a:xfrm>
            <a:custGeom>
              <a:avLst/>
              <a:gdLst>
                <a:gd name="connsiteX0" fmla="*/ 1088572 w 2821577"/>
                <a:gd name="connsiteY0" fmla="*/ 60960 h 2542903"/>
                <a:gd name="connsiteX1" fmla="*/ 914400 w 2821577"/>
                <a:gd name="connsiteY1" fmla="*/ 130628 h 2542903"/>
                <a:gd name="connsiteX2" fmla="*/ 679269 w 2821577"/>
                <a:gd name="connsiteY2" fmla="*/ 252548 h 2542903"/>
                <a:gd name="connsiteX3" fmla="*/ 531223 w 2821577"/>
                <a:gd name="connsiteY3" fmla="*/ 365760 h 2542903"/>
                <a:gd name="connsiteX4" fmla="*/ 313509 w 2821577"/>
                <a:gd name="connsiteY4" fmla="*/ 661851 h 2542903"/>
                <a:gd name="connsiteX5" fmla="*/ 243840 w 2821577"/>
                <a:gd name="connsiteY5" fmla="*/ 801188 h 2542903"/>
                <a:gd name="connsiteX6" fmla="*/ 121920 w 2821577"/>
                <a:gd name="connsiteY6" fmla="*/ 1079863 h 2542903"/>
                <a:gd name="connsiteX7" fmla="*/ 34834 w 2821577"/>
                <a:gd name="connsiteY7" fmla="*/ 1306286 h 2542903"/>
                <a:gd name="connsiteX8" fmla="*/ 0 w 2821577"/>
                <a:gd name="connsiteY8" fmla="*/ 1524000 h 2542903"/>
                <a:gd name="connsiteX9" fmla="*/ 243840 w 2821577"/>
                <a:gd name="connsiteY9" fmla="*/ 1750423 h 2542903"/>
                <a:gd name="connsiteX10" fmla="*/ 487680 w 2821577"/>
                <a:gd name="connsiteY10" fmla="*/ 1802674 h 2542903"/>
                <a:gd name="connsiteX11" fmla="*/ 679269 w 2821577"/>
                <a:gd name="connsiteY11" fmla="*/ 1767840 h 2542903"/>
                <a:gd name="connsiteX12" fmla="*/ 949234 w 2821577"/>
                <a:gd name="connsiteY12" fmla="*/ 1558834 h 2542903"/>
                <a:gd name="connsiteX13" fmla="*/ 1071154 w 2821577"/>
                <a:gd name="connsiteY13" fmla="*/ 1323703 h 2542903"/>
                <a:gd name="connsiteX14" fmla="*/ 1245326 w 2821577"/>
                <a:gd name="connsiteY14" fmla="*/ 1254034 h 2542903"/>
                <a:gd name="connsiteX15" fmla="*/ 1384663 w 2821577"/>
                <a:gd name="connsiteY15" fmla="*/ 1428206 h 2542903"/>
                <a:gd name="connsiteX16" fmla="*/ 1436914 w 2821577"/>
                <a:gd name="connsiteY16" fmla="*/ 1750423 h 2542903"/>
                <a:gd name="connsiteX17" fmla="*/ 1227909 w 2821577"/>
                <a:gd name="connsiteY17" fmla="*/ 1898468 h 2542903"/>
                <a:gd name="connsiteX18" fmla="*/ 1027612 w 2821577"/>
                <a:gd name="connsiteY18" fmla="*/ 1985554 h 2542903"/>
                <a:gd name="connsiteX19" fmla="*/ 827314 w 2821577"/>
                <a:gd name="connsiteY19" fmla="*/ 2081348 h 2542903"/>
                <a:gd name="connsiteX20" fmla="*/ 862149 w 2821577"/>
                <a:gd name="connsiteY20" fmla="*/ 2386148 h 2542903"/>
                <a:gd name="connsiteX21" fmla="*/ 1036320 w 2821577"/>
                <a:gd name="connsiteY21" fmla="*/ 2542903 h 2542903"/>
                <a:gd name="connsiteX22" fmla="*/ 1314994 w 2821577"/>
                <a:gd name="connsiteY22" fmla="*/ 2525486 h 2542903"/>
                <a:gd name="connsiteX23" fmla="*/ 1776549 w 2821577"/>
                <a:gd name="connsiteY23" fmla="*/ 2438400 h 2542903"/>
                <a:gd name="connsiteX24" fmla="*/ 1994263 w 2821577"/>
                <a:gd name="connsiteY24" fmla="*/ 2316480 h 2542903"/>
                <a:gd name="connsiteX25" fmla="*/ 2386149 w 2821577"/>
                <a:gd name="connsiteY25" fmla="*/ 2090057 h 2542903"/>
                <a:gd name="connsiteX26" fmla="*/ 2551612 w 2821577"/>
                <a:gd name="connsiteY26" fmla="*/ 1889760 h 2542903"/>
                <a:gd name="connsiteX27" fmla="*/ 2673532 w 2821577"/>
                <a:gd name="connsiteY27" fmla="*/ 1715588 h 2542903"/>
                <a:gd name="connsiteX28" fmla="*/ 2751909 w 2821577"/>
                <a:gd name="connsiteY28" fmla="*/ 1341120 h 2542903"/>
                <a:gd name="connsiteX29" fmla="*/ 2795452 w 2821577"/>
                <a:gd name="connsiteY29" fmla="*/ 1193074 h 2542903"/>
                <a:gd name="connsiteX30" fmla="*/ 2821577 w 2821577"/>
                <a:gd name="connsiteY30" fmla="*/ 809897 h 2542903"/>
                <a:gd name="connsiteX31" fmla="*/ 2812869 w 2821577"/>
                <a:gd name="connsiteY31" fmla="*/ 522514 h 2542903"/>
                <a:gd name="connsiteX32" fmla="*/ 2760617 w 2821577"/>
                <a:gd name="connsiteY32" fmla="*/ 330926 h 2542903"/>
                <a:gd name="connsiteX33" fmla="*/ 2447109 w 2821577"/>
                <a:gd name="connsiteY33" fmla="*/ 87086 h 2542903"/>
                <a:gd name="connsiteX34" fmla="*/ 2351314 w 2821577"/>
                <a:gd name="connsiteY34" fmla="*/ 0 h 2542903"/>
                <a:gd name="connsiteX35" fmla="*/ 2151017 w 2821577"/>
                <a:gd name="connsiteY35" fmla="*/ 139337 h 2542903"/>
                <a:gd name="connsiteX36" fmla="*/ 2002972 w 2821577"/>
                <a:gd name="connsiteY36" fmla="*/ 330926 h 2542903"/>
                <a:gd name="connsiteX37" fmla="*/ 1698172 w 2821577"/>
                <a:gd name="connsiteY37" fmla="*/ 287383 h 2542903"/>
                <a:gd name="connsiteX38" fmla="*/ 1436914 w 2821577"/>
                <a:gd name="connsiteY38" fmla="*/ 182880 h 2542903"/>
                <a:gd name="connsiteX39" fmla="*/ 1184366 w 2821577"/>
                <a:gd name="connsiteY39" fmla="*/ 165463 h 2542903"/>
                <a:gd name="connsiteX40" fmla="*/ 1097280 w 2821577"/>
                <a:gd name="connsiteY40" fmla="*/ 139337 h 2542903"/>
                <a:gd name="connsiteX41" fmla="*/ 1088572 w 2821577"/>
                <a:gd name="connsiteY41" fmla="*/ 60960 h 25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21577" h="2542903">
                  <a:moveTo>
                    <a:pt x="1088572" y="60960"/>
                  </a:moveTo>
                  <a:lnTo>
                    <a:pt x="914400" y="130628"/>
                  </a:lnTo>
                  <a:lnTo>
                    <a:pt x="679269" y="252548"/>
                  </a:lnTo>
                  <a:lnTo>
                    <a:pt x="531223" y="365760"/>
                  </a:lnTo>
                  <a:lnTo>
                    <a:pt x="313509" y="661851"/>
                  </a:lnTo>
                  <a:lnTo>
                    <a:pt x="243840" y="801188"/>
                  </a:lnTo>
                  <a:lnTo>
                    <a:pt x="121920" y="1079863"/>
                  </a:lnTo>
                  <a:lnTo>
                    <a:pt x="34834" y="1306286"/>
                  </a:lnTo>
                  <a:lnTo>
                    <a:pt x="0" y="1524000"/>
                  </a:lnTo>
                  <a:lnTo>
                    <a:pt x="243840" y="1750423"/>
                  </a:lnTo>
                  <a:lnTo>
                    <a:pt x="487680" y="1802674"/>
                  </a:lnTo>
                  <a:lnTo>
                    <a:pt x="679269" y="1767840"/>
                  </a:lnTo>
                  <a:lnTo>
                    <a:pt x="949234" y="1558834"/>
                  </a:lnTo>
                  <a:lnTo>
                    <a:pt x="1071154" y="1323703"/>
                  </a:lnTo>
                  <a:lnTo>
                    <a:pt x="1245326" y="1254034"/>
                  </a:lnTo>
                  <a:lnTo>
                    <a:pt x="1384663" y="1428206"/>
                  </a:lnTo>
                  <a:lnTo>
                    <a:pt x="1436914" y="1750423"/>
                  </a:lnTo>
                  <a:lnTo>
                    <a:pt x="1227909" y="1898468"/>
                  </a:lnTo>
                  <a:lnTo>
                    <a:pt x="1027612" y="1985554"/>
                  </a:lnTo>
                  <a:lnTo>
                    <a:pt x="827314" y="2081348"/>
                  </a:lnTo>
                  <a:lnTo>
                    <a:pt x="862149" y="2386148"/>
                  </a:lnTo>
                  <a:lnTo>
                    <a:pt x="1036320" y="2542903"/>
                  </a:lnTo>
                  <a:lnTo>
                    <a:pt x="1314994" y="2525486"/>
                  </a:lnTo>
                  <a:lnTo>
                    <a:pt x="1776549" y="2438400"/>
                  </a:lnTo>
                  <a:lnTo>
                    <a:pt x="1994263" y="2316480"/>
                  </a:lnTo>
                  <a:lnTo>
                    <a:pt x="2386149" y="2090057"/>
                  </a:lnTo>
                  <a:lnTo>
                    <a:pt x="2551612" y="1889760"/>
                  </a:lnTo>
                  <a:lnTo>
                    <a:pt x="2673532" y="1715588"/>
                  </a:lnTo>
                  <a:lnTo>
                    <a:pt x="2751909" y="1341120"/>
                  </a:lnTo>
                  <a:lnTo>
                    <a:pt x="2795452" y="1193074"/>
                  </a:lnTo>
                  <a:lnTo>
                    <a:pt x="2821577" y="809897"/>
                  </a:lnTo>
                  <a:lnTo>
                    <a:pt x="2812869" y="522514"/>
                  </a:lnTo>
                  <a:lnTo>
                    <a:pt x="2760617" y="330926"/>
                  </a:lnTo>
                  <a:lnTo>
                    <a:pt x="2447109" y="87086"/>
                  </a:lnTo>
                  <a:lnTo>
                    <a:pt x="2351314" y="0"/>
                  </a:lnTo>
                  <a:lnTo>
                    <a:pt x="2151017" y="139337"/>
                  </a:lnTo>
                  <a:lnTo>
                    <a:pt x="2002972" y="330926"/>
                  </a:lnTo>
                  <a:lnTo>
                    <a:pt x="1698172" y="287383"/>
                  </a:lnTo>
                  <a:lnTo>
                    <a:pt x="1436914" y="182880"/>
                  </a:lnTo>
                  <a:lnTo>
                    <a:pt x="1184366" y="165463"/>
                  </a:lnTo>
                  <a:lnTo>
                    <a:pt x="1097280" y="139337"/>
                  </a:lnTo>
                  <a:lnTo>
                    <a:pt x="1088572" y="60960"/>
                  </a:lnTo>
                  <a:close/>
                </a:path>
              </a:pathLst>
            </a:custGeom>
            <a:solidFill>
              <a:srgbClr val="990000"/>
            </a:solidFill>
            <a:ln w="1905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任意多边形 131">
              <a:extLst>
                <a:ext uri="{FF2B5EF4-FFF2-40B4-BE49-F238E27FC236}">
                  <a16:creationId xmlns:a16="http://schemas.microsoft.com/office/drawing/2014/main" id="{3F062EDF-1269-41C1-8153-7D5806A8E0BF}"/>
                </a:ext>
              </a:extLst>
            </p:cNvPr>
            <p:cNvSpPr/>
            <p:nvPr/>
          </p:nvSpPr>
          <p:spPr>
            <a:xfrm>
              <a:off x="1754815" y="3357229"/>
              <a:ext cx="522539" cy="464908"/>
            </a:xfrm>
            <a:custGeom>
              <a:avLst/>
              <a:gdLst>
                <a:gd name="connsiteX0" fmla="*/ 627017 w 2481943"/>
                <a:gd name="connsiteY0" fmla="*/ 0 h 2629988"/>
                <a:gd name="connsiteX1" fmla="*/ 478972 w 2481943"/>
                <a:gd name="connsiteY1" fmla="*/ 60960 h 2629988"/>
                <a:gd name="connsiteX2" fmla="*/ 339635 w 2481943"/>
                <a:gd name="connsiteY2" fmla="*/ 121920 h 2629988"/>
                <a:gd name="connsiteX3" fmla="*/ 226423 w 2481943"/>
                <a:gd name="connsiteY3" fmla="*/ 209005 h 2629988"/>
                <a:gd name="connsiteX4" fmla="*/ 60960 w 2481943"/>
                <a:gd name="connsiteY4" fmla="*/ 470263 h 2629988"/>
                <a:gd name="connsiteX5" fmla="*/ 0 w 2481943"/>
                <a:gd name="connsiteY5" fmla="*/ 627017 h 2629988"/>
                <a:gd name="connsiteX6" fmla="*/ 0 w 2481943"/>
                <a:gd name="connsiteY6" fmla="*/ 827314 h 2629988"/>
                <a:gd name="connsiteX7" fmla="*/ 60960 w 2481943"/>
                <a:gd name="connsiteY7" fmla="*/ 1079863 h 2629988"/>
                <a:gd name="connsiteX8" fmla="*/ 156755 w 2481943"/>
                <a:gd name="connsiteY8" fmla="*/ 1210491 h 2629988"/>
                <a:gd name="connsiteX9" fmla="*/ 252549 w 2481943"/>
                <a:gd name="connsiteY9" fmla="*/ 1445623 h 2629988"/>
                <a:gd name="connsiteX10" fmla="*/ 357052 w 2481943"/>
                <a:gd name="connsiteY10" fmla="*/ 1611085 h 2629988"/>
                <a:gd name="connsiteX11" fmla="*/ 478972 w 2481943"/>
                <a:gd name="connsiteY11" fmla="*/ 1724297 h 2629988"/>
                <a:gd name="connsiteX12" fmla="*/ 670560 w 2481943"/>
                <a:gd name="connsiteY12" fmla="*/ 1741714 h 2629988"/>
                <a:gd name="connsiteX13" fmla="*/ 905692 w 2481943"/>
                <a:gd name="connsiteY13" fmla="*/ 1767840 h 2629988"/>
                <a:gd name="connsiteX14" fmla="*/ 975360 w 2481943"/>
                <a:gd name="connsiteY14" fmla="*/ 1854925 h 2629988"/>
                <a:gd name="connsiteX15" fmla="*/ 1027612 w 2481943"/>
                <a:gd name="connsiteY15" fmla="*/ 2098765 h 2629988"/>
                <a:gd name="connsiteX16" fmla="*/ 775063 w 2481943"/>
                <a:gd name="connsiteY16" fmla="*/ 2185851 h 2629988"/>
                <a:gd name="connsiteX17" fmla="*/ 731520 w 2481943"/>
                <a:gd name="connsiteY17" fmla="*/ 2281645 h 2629988"/>
                <a:gd name="connsiteX18" fmla="*/ 801189 w 2481943"/>
                <a:gd name="connsiteY18" fmla="*/ 2473234 h 2629988"/>
                <a:gd name="connsiteX19" fmla="*/ 984069 w 2481943"/>
                <a:gd name="connsiteY19" fmla="*/ 2603863 h 2629988"/>
                <a:gd name="connsiteX20" fmla="*/ 1175657 w 2481943"/>
                <a:gd name="connsiteY20" fmla="*/ 2629988 h 2629988"/>
                <a:gd name="connsiteX21" fmla="*/ 1402080 w 2481943"/>
                <a:gd name="connsiteY21" fmla="*/ 2629988 h 2629988"/>
                <a:gd name="connsiteX22" fmla="*/ 1654629 w 2481943"/>
                <a:gd name="connsiteY22" fmla="*/ 2629988 h 2629988"/>
                <a:gd name="connsiteX23" fmla="*/ 1907177 w 2481943"/>
                <a:gd name="connsiteY23" fmla="*/ 2621280 h 2629988"/>
                <a:gd name="connsiteX24" fmla="*/ 2029097 w 2481943"/>
                <a:gd name="connsiteY24" fmla="*/ 2534194 h 2629988"/>
                <a:gd name="connsiteX25" fmla="*/ 2177143 w 2481943"/>
                <a:gd name="connsiteY25" fmla="*/ 2377440 h 2629988"/>
                <a:gd name="connsiteX26" fmla="*/ 2299063 w 2481943"/>
                <a:gd name="connsiteY26" fmla="*/ 2272937 h 2629988"/>
                <a:gd name="connsiteX27" fmla="*/ 2368732 w 2481943"/>
                <a:gd name="connsiteY27" fmla="*/ 2029097 h 2629988"/>
                <a:gd name="connsiteX28" fmla="*/ 2481943 w 2481943"/>
                <a:gd name="connsiteY28" fmla="*/ 1706880 h 2629988"/>
                <a:gd name="connsiteX29" fmla="*/ 2481943 w 2481943"/>
                <a:gd name="connsiteY29" fmla="*/ 1471748 h 2629988"/>
                <a:gd name="connsiteX30" fmla="*/ 2481943 w 2481943"/>
                <a:gd name="connsiteY30" fmla="*/ 1236617 h 2629988"/>
                <a:gd name="connsiteX31" fmla="*/ 2394857 w 2481943"/>
                <a:gd name="connsiteY31" fmla="*/ 1001485 h 2629988"/>
                <a:gd name="connsiteX32" fmla="*/ 2307772 w 2481943"/>
                <a:gd name="connsiteY32" fmla="*/ 705394 h 2629988"/>
                <a:gd name="connsiteX33" fmla="*/ 2272937 w 2481943"/>
                <a:gd name="connsiteY33" fmla="*/ 470263 h 2629988"/>
                <a:gd name="connsiteX34" fmla="*/ 2185852 w 2481943"/>
                <a:gd name="connsiteY34" fmla="*/ 313508 h 2629988"/>
                <a:gd name="connsiteX35" fmla="*/ 2002972 w 2481943"/>
                <a:gd name="connsiteY35" fmla="*/ 287383 h 2629988"/>
                <a:gd name="connsiteX36" fmla="*/ 1785257 w 2481943"/>
                <a:gd name="connsiteY36" fmla="*/ 339634 h 2629988"/>
                <a:gd name="connsiteX37" fmla="*/ 1680755 w 2481943"/>
                <a:gd name="connsiteY37" fmla="*/ 496388 h 2629988"/>
                <a:gd name="connsiteX38" fmla="*/ 1480457 w 2481943"/>
                <a:gd name="connsiteY38" fmla="*/ 409303 h 2629988"/>
                <a:gd name="connsiteX39" fmla="*/ 1410789 w 2481943"/>
                <a:gd name="connsiteY39" fmla="*/ 304800 h 2629988"/>
                <a:gd name="connsiteX40" fmla="*/ 1262743 w 2481943"/>
                <a:gd name="connsiteY40" fmla="*/ 165463 h 2629988"/>
                <a:gd name="connsiteX41" fmla="*/ 1097280 w 2481943"/>
                <a:gd name="connsiteY41" fmla="*/ 130628 h 2629988"/>
                <a:gd name="connsiteX42" fmla="*/ 862149 w 2481943"/>
                <a:gd name="connsiteY42" fmla="*/ 26125 h 2629988"/>
                <a:gd name="connsiteX43" fmla="*/ 627017 w 2481943"/>
                <a:gd name="connsiteY43" fmla="*/ 0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81943" h="2629988">
                  <a:moveTo>
                    <a:pt x="627017" y="0"/>
                  </a:moveTo>
                  <a:lnTo>
                    <a:pt x="478972" y="60960"/>
                  </a:lnTo>
                  <a:lnTo>
                    <a:pt x="339635" y="121920"/>
                  </a:lnTo>
                  <a:lnTo>
                    <a:pt x="226423" y="209005"/>
                  </a:lnTo>
                  <a:lnTo>
                    <a:pt x="60960" y="470263"/>
                  </a:lnTo>
                  <a:lnTo>
                    <a:pt x="0" y="627017"/>
                  </a:lnTo>
                  <a:lnTo>
                    <a:pt x="0" y="827314"/>
                  </a:lnTo>
                  <a:lnTo>
                    <a:pt x="60960" y="1079863"/>
                  </a:lnTo>
                  <a:lnTo>
                    <a:pt x="156755" y="1210491"/>
                  </a:lnTo>
                  <a:lnTo>
                    <a:pt x="252549" y="1445623"/>
                  </a:lnTo>
                  <a:lnTo>
                    <a:pt x="357052" y="1611085"/>
                  </a:lnTo>
                  <a:lnTo>
                    <a:pt x="478972" y="1724297"/>
                  </a:lnTo>
                  <a:lnTo>
                    <a:pt x="670560" y="1741714"/>
                  </a:lnTo>
                  <a:lnTo>
                    <a:pt x="905692" y="1767840"/>
                  </a:lnTo>
                  <a:lnTo>
                    <a:pt x="975360" y="1854925"/>
                  </a:lnTo>
                  <a:lnTo>
                    <a:pt x="1027612" y="2098765"/>
                  </a:lnTo>
                  <a:lnTo>
                    <a:pt x="775063" y="2185851"/>
                  </a:lnTo>
                  <a:lnTo>
                    <a:pt x="731520" y="2281645"/>
                  </a:lnTo>
                  <a:lnTo>
                    <a:pt x="801189" y="2473234"/>
                  </a:lnTo>
                  <a:lnTo>
                    <a:pt x="984069" y="2603863"/>
                  </a:lnTo>
                  <a:lnTo>
                    <a:pt x="1175657" y="2629988"/>
                  </a:lnTo>
                  <a:lnTo>
                    <a:pt x="1402080" y="2629988"/>
                  </a:lnTo>
                  <a:lnTo>
                    <a:pt x="1654629" y="2629988"/>
                  </a:lnTo>
                  <a:lnTo>
                    <a:pt x="1907177" y="2621280"/>
                  </a:lnTo>
                  <a:lnTo>
                    <a:pt x="2029097" y="2534194"/>
                  </a:lnTo>
                  <a:lnTo>
                    <a:pt x="2177143" y="2377440"/>
                  </a:lnTo>
                  <a:lnTo>
                    <a:pt x="2299063" y="2272937"/>
                  </a:lnTo>
                  <a:lnTo>
                    <a:pt x="2368732" y="2029097"/>
                  </a:lnTo>
                  <a:lnTo>
                    <a:pt x="2481943" y="1706880"/>
                  </a:lnTo>
                  <a:lnTo>
                    <a:pt x="2481943" y="1471748"/>
                  </a:lnTo>
                  <a:lnTo>
                    <a:pt x="2481943" y="1236617"/>
                  </a:lnTo>
                  <a:lnTo>
                    <a:pt x="2394857" y="1001485"/>
                  </a:lnTo>
                  <a:lnTo>
                    <a:pt x="2307772" y="705394"/>
                  </a:lnTo>
                  <a:lnTo>
                    <a:pt x="2272937" y="470263"/>
                  </a:lnTo>
                  <a:lnTo>
                    <a:pt x="2185852" y="313508"/>
                  </a:lnTo>
                  <a:lnTo>
                    <a:pt x="2002972" y="287383"/>
                  </a:lnTo>
                  <a:lnTo>
                    <a:pt x="1785257" y="339634"/>
                  </a:lnTo>
                  <a:lnTo>
                    <a:pt x="1680755" y="496388"/>
                  </a:lnTo>
                  <a:lnTo>
                    <a:pt x="1480457" y="409303"/>
                  </a:lnTo>
                  <a:lnTo>
                    <a:pt x="1410789" y="304800"/>
                  </a:lnTo>
                  <a:lnTo>
                    <a:pt x="1262743" y="165463"/>
                  </a:lnTo>
                  <a:lnTo>
                    <a:pt x="1097280" y="130628"/>
                  </a:lnTo>
                  <a:lnTo>
                    <a:pt x="862149" y="26125"/>
                  </a:lnTo>
                  <a:lnTo>
                    <a:pt x="627017" y="0"/>
                  </a:lnTo>
                  <a:close/>
                </a:path>
              </a:pathLst>
            </a:custGeom>
            <a:solidFill>
              <a:srgbClr val="990000"/>
            </a:solidFill>
            <a:ln w="1905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7CAF6B0-1543-486C-9307-864C648FA02D}"/>
              </a:ext>
            </a:extLst>
          </p:cNvPr>
          <p:cNvSpPr txBox="1"/>
          <p:nvPr/>
        </p:nvSpPr>
        <p:spPr>
          <a:xfrm>
            <a:off x="1114783" y="2997399"/>
            <a:ext cx="14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Shape Features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3A112B-3685-440C-A515-24B99C68EF65}"/>
              </a:ext>
            </a:extLst>
          </p:cNvPr>
          <p:cNvSpPr txBox="1"/>
          <p:nvPr/>
        </p:nvSpPr>
        <p:spPr>
          <a:xfrm>
            <a:off x="3178374" y="2999812"/>
            <a:ext cx="155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Texture Features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FDC4A7-1012-4EA0-9D8C-5EC5E4DD7208}"/>
              </a:ext>
            </a:extLst>
          </p:cNvPr>
          <p:cNvSpPr txBox="1"/>
          <p:nvPr/>
        </p:nvSpPr>
        <p:spPr>
          <a:xfrm>
            <a:off x="3092646" y="4782995"/>
            <a:ext cx="2002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Filters-Based Features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C636A8-37DE-4F12-9E6B-4292971BDEF3}"/>
              </a:ext>
            </a:extLst>
          </p:cNvPr>
          <p:cNvSpPr txBox="1"/>
          <p:nvPr/>
        </p:nvSpPr>
        <p:spPr>
          <a:xfrm>
            <a:off x="845813" y="5457666"/>
            <a:ext cx="180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First-Order Features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D5280B-2A00-4041-AE41-87C4438EDEDE}"/>
              </a:ext>
            </a:extLst>
          </p:cNvPr>
          <p:cNvGrpSpPr/>
          <p:nvPr/>
        </p:nvGrpSpPr>
        <p:grpSpPr>
          <a:xfrm>
            <a:off x="3599686" y="5151128"/>
            <a:ext cx="1258817" cy="1378343"/>
            <a:chOff x="3599686" y="5151128"/>
            <a:chExt cx="1258817" cy="1378343"/>
          </a:xfrm>
        </p:grpSpPr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E8705752-1E13-4835-9223-12E971AB0124}"/>
                </a:ext>
              </a:extLst>
            </p:cNvPr>
            <p:cNvSpPr/>
            <p:nvPr/>
          </p:nvSpPr>
          <p:spPr>
            <a:xfrm>
              <a:off x="3599686" y="5801578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圆角矩形 80">
              <a:extLst>
                <a:ext uri="{FF2B5EF4-FFF2-40B4-BE49-F238E27FC236}">
                  <a16:creationId xmlns:a16="http://schemas.microsoft.com/office/drawing/2014/main" id="{D134906B-423C-45C6-A352-97E6A685944E}"/>
                </a:ext>
              </a:extLst>
            </p:cNvPr>
            <p:cNvSpPr/>
            <p:nvPr/>
          </p:nvSpPr>
          <p:spPr>
            <a:xfrm>
              <a:off x="3921787" y="5469329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圆角矩形 137">
              <a:extLst>
                <a:ext uri="{FF2B5EF4-FFF2-40B4-BE49-F238E27FC236}">
                  <a16:creationId xmlns:a16="http://schemas.microsoft.com/office/drawing/2014/main" id="{0C7CC41E-6B35-4BBD-A01F-1893C3279C1F}"/>
                </a:ext>
              </a:extLst>
            </p:cNvPr>
            <p:cNvSpPr/>
            <p:nvPr/>
          </p:nvSpPr>
          <p:spPr>
            <a:xfrm>
              <a:off x="4219727" y="5269998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圆角矩形 139">
              <a:extLst>
                <a:ext uri="{FF2B5EF4-FFF2-40B4-BE49-F238E27FC236}">
                  <a16:creationId xmlns:a16="http://schemas.microsoft.com/office/drawing/2014/main" id="{4B2B3433-B1BE-4D23-A3E9-09533FC7764E}"/>
                </a:ext>
              </a:extLst>
            </p:cNvPr>
            <p:cNvSpPr/>
            <p:nvPr/>
          </p:nvSpPr>
          <p:spPr>
            <a:xfrm>
              <a:off x="4219727" y="5613248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CA921E9-CB83-40AC-947E-43F4C729D142}"/>
                </a:ext>
              </a:extLst>
            </p:cNvPr>
            <p:cNvCxnSpPr/>
            <p:nvPr/>
          </p:nvCxnSpPr>
          <p:spPr>
            <a:xfrm>
              <a:off x="4026562" y="553093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930D-3DC2-45EA-B1CC-A007ED7F5AC7}"/>
                </a:ext>
              </a:extLst>
            </p:cNvPr>
            <p:cNvCxnSpPr/>
            <p:nvPr/>
          </p:nvCxnSpPr>
          <p:spPr>
            <a:xfrm>
              <a:off x="4127422" y="5314763"/>
              <a:ext cx="0" cy="3600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02ECF5C-7532-470F-B0B3-DBB1930F8B9B}"/>
                </a:ext>
              </a:extLst>
            </p:cNvPr>
            <p:cNvCxnSpPr/>
            <p:nvPr/>
          </p:nvCxnSpPr>
          <p:spPr>
            <a:xfrm>
              <a:off x="4131337" y="532138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CE34EF-62D8-4738-B4D9-DBDA8B1F426D}"/>
                </a:ext>
              </a:extLst>
            </p:cNvPr>
            <p:cNvCxnSpPr/>
            <p:nvPr/>
          </p:nvCxnSpPr>
          <p:spPr>
            <a:xfrm>
              <a:off x="4131337" y="568333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146">
              <a:extLst>
                <a:ext uri="{FF2B5EF4-FFF2-40B4-BE49-F238E27FC236}">
                  <a16:creationId xmlns:a16="http://schemas.microsoft.com/office/drawing/2014/main" id="{1F2C6B87-3B12-4F71-85C0-1B038C0F0316}"/>
                </a:ext>
              </a:extLst>
            </p:cNvPr>
            <p:cNvSpPr/>
            <p:nvPr/>
          </p:nvSpPr>
          <p:spPr>
            <a:xfrm>
              <a:off x="4510723" y="5517584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圆角矩形 151">
              <a:extLst>
                <a:ext uri="{FF2B5EF4-FFF2-40B4-BE49-F238E27FC236}">
                  <a16:creationId xmlns:a16="http://schemas.microsoft.com/office/drawing/2014/main" id="{ED663B8F-A9C9-4653-8A97-9D50904C8288}"/>
                </a:ext>
              </a:extLst>
            </p:cNvPr>
            <p:cNvSpPr/>
            <p:nvPr/>
          </p:nvSpPr>
          <p:spPr>
            <a:xfrm>
              <a:off x="4510723" y="5684310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DFBEBF82-BD5D-45BD-891E-AD32C1E62B21}"/>
                </a:ext>
              </a:extLst>
            </p:cNvPr>
            <p:cNvSpPr/>
            <p:nvPr/>
          </p:nvSpPr>
          <p:spPr>
            <a:xfrm>
              <a:off x="4715119" y="5503558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58DCE260-595B-4585-A90E-5B6A30CE8321}"/>
                </a:ext>
              </a:extLst>
            </p:cNvPr>
            <p:cNvSpPr/>
            <p:nvPr/>
          </p:nvSpPr>
          <p:spPr>
            <a:xfrm>
              <a:off x="4715119" y="5670284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52716AD-EFAF-4782-9134-FF4F276ED5A1}"/>
                </a:ext>
              </a:extLst>
            </p:cNvPr>
            <p:cNvCxnSpPr/>
            <p:nvPr/>
          </p:nvCxnSpPr>
          <p:spPr>
            <a:xfrm>
              <a:off x="4314179" y="5672313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B3E9B16-35CD-4020-A04F-57F864312BC6}"/>
                </a:ext>
              </a:extLst>
            </p:cNvPr>
            <p:cNvCxnSpPr/>
            <p:nvPr/>
          </p:nvCxnSpPr>
          <p:spPr>
            <a:xfrm>
              <a:off x="4415039" y="5570442"/>
              <a:ext cx="0" cy="1692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E05E5B9-D9C5-42F9-9FA0-8D38CCCD233B}"/>
                </a:ext>
              </a:extLst>
            </p:cNvPr>
            <p:cNvCxnSpPr/>
            <p:nvPr/>
          </p:nvCxnSpPr>
          <p:spPr>
            <a:xfrm>
              <a:off x="4409429" y="557555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530B9E0-89F1-4544-B967-97301DC14D53}"/>
                </a:ext>
              </a:extLst>
            </p:cNvPr>
            <p:cNvCxnSpPr/>
            <p:nvPr/>
          </p:nvCxnSpPr>
          <p:spPr>
            <a:xfrm>
              <a:off x="4409429" y="574228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299DCB6-D181-43F4-AE89-A6C0F022B9C1}"/>
                </a:ext>
              </a:extLst>
            </p:cNvPr>
            <p:cNvCxnSpPr/>
            <p:nvPr/>
          </p:nvCxnSpPr>
          <p:spPr>
            <a:xfrm>
              <a:off x="4618979" y="557555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C13947B-F91A-4B4E-95EF-C8754C11FA5F}"/>
                </a:ext>
              </a:extLst>
            </p:cNvPr>
            <p:cNvCxnSpPr/>
            <p:nvPr/>
          </p:nvCxnSpPr>
          <p:spPr>
            <a:xfrm>
              <a:off x="4618979" y="574228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圆角矩形 197">
              <a:extLst>
                <a:ext uri="{FF2B5EF4-FFF2-40B4-BE49-F238E27FC236}">
                  <a16:creationId xmlns:a16="http://schemas.microsoft.com/office/drawing/2014/main" id="{B57150F6-26CB-42E1-8E99-B58648530139}"/>
                </a:ext>
              </a:extLst>
            </p:cNvPr>
            <p:cNvSpPr/>
            <p:nvPr/>
          </p:nvSpPr>
          <p:spPr>
            <a:xfrm>
              <a:off x="4520248" y="5872088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圆角矩形 198">
              <a:extLst>
                <a:ext uri="{FF2B5EF4-FFF2-40B4-BE49-F238E27FC236}">
                  <a16:creationId xmlns:a16="http://schemas.microsoft.com/office/drawing/2014/main" id="{CE956165-1506-4798-AA6E-F794057C5773}"/>
                </a:ext>
              </a:extLst>
            </p:cNvPr>
            <p:cNvSpPr/>
            <p:nvPr/>
          </p:nvSpPr>
          <p:spPr>
            <a:xfrm>
              <a:off x="4520248" y="6038814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FD6CE417-CFB7-4BE3-AD7C-CBE068E6120F}"/>
                </a:ext>
              </a:extLst>
            </p:cNvPr>
            <p:cNvSpPr/>
            <p:nvPr/>
          </p:nvSpPr>
          <p:spPr>
            <a:xfrm>
              <a:off x="4724644" y="5858062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C825FBA9-F293-4257-94AB-D2C96371838E}"/>
                </a:ext>
              </a:extLst>
            </p:cNvPr>
            <p:cNvSpPr/>
            <p:nvPr/>
          </p:nvSpPr>
          <p:spPr>
            <a:xfrm>
              <a:off x="4724644" y="6024788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A038A2D-E3D7-4A07-A908-7A27909A9E85}"/>
                </a:ext>
              </a:extLst>
            </p:cNvPr>
            <p:cNvCxnSpPr/>
            <p:nvPr/>
          </p:nvCxnSpPr>
          <p:spPr>
            <a:xfrm>
              <a:off x="4323704" y="6026817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0DA2EAF-ED29-4166-89C4-76AF70FA4B72}"/>
                </a:ext>
              </a:extLst>
            </p:cNvPr>
            <p:cNvCxnSpPr/>
            <p:nvPr/>
          </p:nvCxnSpPr>
          <p:spPr>
            <a:xfrm>
              <a:off x="4424564" y="5924946"/>
              <a:ext cx="0" cy="1692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6CB43CF-0E13-42C2-88BE-81C5CF1644A6}"/>
                </a:ext>
              </a:extLst>
            </p:cNvPr>
            <p:cNvCxnSpPr/>
            <p:nvPr/>
          </p:nvCxnSpPr>
          <p:spPr>
            <a:xfrm>
              <a:off x="4418954" y="5930062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6D77C25-0ED4-4E0A-AFA6-5379293E3B28}"/>
                </a:ext>
              </a:extLst>
            </p:cNvPr>
            <p:cNvCxnSpPr/>
            <p:nvPr/>
          </p:nvCxnSpPr>
          <p:spPr>
            <a:xfrm>
              <a:off x="4418954" y="609678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4DF9CA-0A04-4AD7-91E2-CE2AE4B10AFC}"/>
                </a:ext>
              </a:extLst>
            </p:cNvPr>
            <p:cNvCxnSpPr/>
            <p:nvPr/>
          </p:nvCxnSpPr>
          <p:spPr>
            <a:xfrm>
              <a:off x="4628504" y="5930062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ACD1B18-D0FF-49A0-9FE5-D03F2E1C97A0}"/>
                </a:ext>
              </a:extLst>
            </p:cNvPr>
            <p:cNvCxnSpPr/>
            <p:nvPr/>
          </p:nvCxnSpPr>
          <p:spPr>
            <a:xfrm>
              <a:off x="4628504" y="609678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209">
              <a:extLst>
                <a:ext uri="{FF2B5EF4-FFF2-40B4-BE49-F238E27FC236}">
                  <a16:creationId xmlns:a16="http://schemas.microsoft.com/office/drawing/2014/main" id="{A386E1CE-864A-4E1F-B9E0-0B8F4165AFB9}"/>
                </a:ext>
              </a:extLst>
            </p:cNvPr>
            <p:cNvSpPr/>
            <p:nvPr/>
          </p:nvSpPr>
          <p:spPr>
            <a:xfrm>
              <a:off x="4510723" y="6232771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圆角矩形 210">
              <a:extLst>
                <a:ext uri="{FF2B5EF4-FFF2-40B4-BE49-F238E27FC236}">
                  <a16:creationId xmlns:a16="http://schemas.microsoft.com/office/drawing/2014/main" id="{328D433E-D209-43EC-AEA8-F9956E1B908C}"/>
                </a:ext>
              </a:extLst>
            </p:cNvPr>
            <p:cNvSpPr/>
            <p:nvPr/>
          </p:nvSpPr>
          <p:spPr>
            <a:xfrm>
              <a:off x="4510723" y="6399497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立方体 57">
              <a:extLst>
                <a:ext uri="{FF2B5EF4-FFF2-40B4-BE49-F238E27FC236}">
                  <a16:creationId xmlns:a16="http://schemas.microsoft.com/office/drawing/2014/main" id="{032696C9-0369-4B11-86A6-AAE9DE8A2D18}"/>
                </a:ext>
              </a:extLst>
            </p:cNvPr>
            <p:cNvSpPr/>
            <p:nvPr/>
          </p:nvSpPr>
          <p:spPr>
            <a:xfrm>
              <a:off x="4715119" y="6218745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69E4BEBE-680D-4A6D-B261-550DB747BEA2}"/>
                </a:ext>
              </a:extLst>
            </p:cNvPr>
            <p:cNvSpPr/>
            <p:nvPr/>
          </p:nvSpPr>
          <p:spPr>
            <a:xfrm>
              <a:off x="4715119" y="6385471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A6EB70C-2D34-4CF1-947E-6443EABEE5D0}"/>
                </a:ext>
              </a:extLst>
            </p:cNvPr>
            <p:cNvCxnSpPr/>
            <p:nvPr/>
          </p:nvCxnSpPr>
          <p:spPr>
            <a:xfrm>
              <a:off x="4314179" y="6387500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90D4C0B-3171-4837-895B-4E1DFA3895DE}"/>
                </a:ext>
              </a:extLst>
            </p:cNvPr>
            <p:cNvCxnSpPr/>
            <p:nvPr/>
          </p:nvCxnSpPr>
          <p:spPr>
            <a:xfrm>
              <a:off x="4415039" y="6285629"/>
              <a:ext cx="0" cy="1692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BD58AC8-DA0F-41CF-8C3B-88042DBE5587}"/>
                </a:ext>
              </a:extLst>
            </p:cNvPr>
            <p:cNvCxnSpPr/>
            <p:nvPr/>
          </p:nvCxnSpPr>
          <p:spPr>
            <a:xfrm>
              <a:off x="4409429" y="6290745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01BFB90-9E51-4883-86DF-CF086B5F56C0}"/>
                </a:ext>
              </a:extLst>
            </p:cNvPr>
            <p:cNvCxnSpPr/>
            <p:nvPr/>
          </p:nvCxnSpPr>
          <p:spPr>
            <a:xfrm>
              <a:off x="4409429" y="6457471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E8A3448-710E-451F-A7D9-805F72C8933D}"/>
                </a:ext>
              </a:extLst>
            </p:cNvPr>
            <p:cNvCxnSpPr/>
            <p:nvPr/>
          </p:nvCxnSpPr>
          <p:spPr>
            <a:xfrm>
              <a:off x="4618979" y="6290745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72D1815-F321-4BCB-ADDC-4CB4FAFD35C4}"/>
                </a:ext>
              </a:extLst>
            </p:cNvPr>
            <p:cNvCxnSpPr/>
            <p:nvPr/>
          </p:nvCxnSpPr>
          <p:spPr>
            <a:xfrm>
              <a:off x="4618979" y="6457471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220">
              <a:extLst>
                <a:ext uri="{FF2B5EF4-FFF2-40B4-BE49-F238E27FC236}">
                  <a16:creationId xmlns:a16="http://schemas.microsoft.com/office/drawing/2014/main" id="{38A30FD6-D881-4910-85D6-B0F27357AA1D}"/>
                </a:ext>
              </a:extLst>
            </p:cNvPr>
            <p:cNvSpPr/>
            <p:nvPr/>
          </p:nvSpPr>
          <p:spPr>
            <a:xfrm>
              <a:off x="4510723" y="5165154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圆角矩形 223">
              <a:extLst>
                <a:ext uri="{FF2B5EF4-FFF2-40B4-BE49-F238E27FC236}">
                  <a16:creationId xmlns:a16="http://schemas.microsoft.com/office/drawing/2014/main" id="{CAD44848-700E-4394-9CDF-907A147C6326}"/>
                </a:ext>
              </a:extLst>
            </p:cNvPr>
            <p:cNvSpPr/>
            <p:nvPr/>
          </p:nvSpPr>
          <p:spPr>
            <a:xfrm>
              <a:off x="4510723" y="5331880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33C57A66-D95F-4CB9-A6A8-21839CE01EC1}"/>
                </a:ext>
              </a:extLst>
            </p:cNvPr>
            <p:cNvSpPr/>
            <p:nvPr/>
          </p:nvSpPr>
          <p:spPr>
            <a:xfrm>
              <a:off x="4715119" y="5151128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立方体 68">
              <a:extLst>
                <a:ext uri="{FF2B5EF4-FFF2-40B4-BE49-F238E27FC236}">
                  <a16:creationId xmlns:a16="http://schemas.microsoft.com/office/drawing/2014/main" id="{1DB532CC-A664-41EA-900B-B5C299928BC1}"/>
                </a:ext>
              </a:extLst>
            </p:cNvPr>
            <p:cNvSpPr/>
            <p:nvPr/>
          </p:nvSpPr>
          <p:spPr>
            <a:xfrm>
              <a:off x="4715119" y="5317854"/>
              <a:ext cx="133859" cy="144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6301EF-5BA8-472D-9B03-8AFED55A1153}"/>
                </a:ext>
              </a:extLst>
            </p:cNvPr>
            <p:cNvCxnSpPr/>
            <p:nvPr/>
          </p:nvCxnSpPr>
          <p:spPr>
            <a:xfrm>
              <a:off x="4314179" y="5319883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4927DBA-8DAC-44A0-BA5B-7B3266A57BAB}"/>
                </a:ext>
              </a:extLst>
            </p:cNvPr>
            <p:cNvCxnSpPr/>
            <p:nvPr/>
          </p:nvCxnSpPr>
          <p:spPr>
            <a:xfrm>
              <a:off x="4415039" y="5218012"/>
              <a:ext cx="0" cy="1692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30FBC1C-4DB6-473C-BD71-F7F93D0C679A}"/>
                </a:ext>
              </a:extLst>
            </p:cNvPr>
            <p:cNvCxnSpPr/>
            <p:nvPr/>
          </p:nvCxnSpPr>
          <p:spPr>
            <a:xfrm>
              <a:off x="4409429" y="522312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4A89E23-3BAB-4638-985C-09EF1CB7B818}"/>
                </a:ext>
              </a:extLst>
            </p:cNvPr>
            <p:cNvCxnSpPr/>
            <p:nvPr/>
          </p:nvCxnSpPr>
          <p:spPr>
            <a:xfrm>
              <a:off x="4409429" y="538985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7C70580-7E12-470D-85F5-60DA1F22ECB2}"/>
                </a:ext>
              </a:extLst>
            </p:cNvPr>
            <p:cNvCxnSpPr/>
            <p:nvPr/>
          </p:nvCxnSpPr>
          <p:spPr>
            <a:xfrm>
              <a:off x="4618979" y="522312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7C90F18-BC72-4A76-8300-DD3ED1AECFF5}"/>
                </a:ext>
              </a:extLst>
            </p:cNvPr>
            <p:cNvCxnSpPr/>
            <p:nvPr/>
          </p:nvCxnSpPr>
          <p:spPr>
            <a:xfrm>
              <a:off x="4618979" y="538985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233">
              <a:extLst>
                <a:ext uri="{FF2B5EF4-FFF2-40B4-BE49-F238E27FC236}">
                  <a16:creationId xmlns:a16="http://schemas.microsoft.com/office/drawing/2014/main" id="{952DDC4E-5ED6-4C10-B160-EECDE1646C79}"/>
                </a:ext>
              </a:extLst>
            </p:cNvPr>
            <p:cNvSpPr/>
            <p:nvPr/>
          </p:nvSpPr>
          <p:spPr>
            <a:xfrm>
              <a:off x="3931312" y="6183704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圆角矩形 234">
              <a:extLst>
                <a:ext uri="{FF2B5EF4-FFF2-40B4-BE49-F238E27FC236}">
                  <a16:creationId xmlns:a16="http://schemas.microsoft.com/office/drawing/2014/main" id="{2FCDD80E-C6C9-42A2-A971-B4E5DA38F5B1}"/>
                </a:ext>
              </a:extLst>
            </p:cNvPr>
            <p:cNvSpPr/>
            <p:nvPr/>
          </p:nvSpPr>
          <p:spPr>
            <a:xfrm>
              <a:off x="4229252" y="5984373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圆角矩形 235">
              <a:extLst>
                <a:ext uri="{FF2B5EF4-FFF2-40B4-BE49-F238E27FC236}">
                  <a16:creationId xmlns:a16="http://schemas.microsoft.com/office/drawing/2014/main" id="{8DFFD054-A351-4496-B029-4211F55B3FDB}"/>
                </a:ext>
              </a:extLst>
            </p:cNvPr>
            <p:cNvSpPr/>
            <p:nvPr/>
          </p:nvSpPr>
          <p:spPr>
            <a:xfrm>
              <a:off x="4219727" y="6327623"/>
              <a:ext cx="100860" cy="115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863AF40-F623-4F1E-8D74-2909196EDB95}"/>
                </a:ext>
              </a:extLst>
            </p:cNvPr>
            <p:cNvCxnSpPr/>
            <p:nvPr/>
          </p:nvCxnSpPr>
          <p:spPr>
            <a:xfrm>
              <a:off x="4036087" y="6245309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20FA1B7-DEBF-4843-8F9B-3E78D2D1C120}"/>
                </a:ext>
              </a:extLst>
            </p:cNvPr>
            <p:cNvCxnSpPr/>
            <p:nvPr/>
          </p:nvCxnSpPr>
          <p:spPr>
            <a:xfrm>
              <a:off x="4136947" y="6029138"/>
              <a:ext cx="0" cy="3600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71A681C-CF13-4D82-BC03-19BC40C59AE7}"/>
                </a:ext>
              </a:extLst>
            </p:cNvPr>
            <p:cNvCxnSpPr/>
            <p:nvPr/>
          </p:nvCxnSpPr>
          <p:spPr>
            <a:xfrm>
              <a:off x="4140862" y="6035759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615EAC-318A-4FA7-BE13-1464CD238FF7}"/>
                </a:ext>
              </a:extLst>
            </p:cNvPr>
            <p:cNvCxnSpPr/>
            <p:nvPr/>
          </p:nvCxnSpPr>
          <p:spPr>
            <a:xfrm>
              <a:off x="4140862" y="6397709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56BFDA5-8422-4287-B6DC-F1D40483082C}"/>
                </a:ext>
              </a:extLst>
            </p:cNvPr>
            <p:cNvCxnSpPr/>
            <p:nvPr/>
          </p:nvCxnSpPr>
          <p:spPr>
            <a:xfrm>
              <a:off x="3721762" y="5880188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7ACDCD18-7DF4-4909-AE8C-067E7C3852F6}"/>
                </a:ext>
              </a:extLst>
            </p:cNvPr>
            <p:cNvCxnSpPr/>
            <p:nvPr/>
          </p:nvCxnSpPr>
          <p:spPr>
            <a:xfrm>
              <a:off x="3822622" y="5524313"/>
              <a:ext cx="0" cy="72000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9CDECAE-FAEC-4F53-83BB-4B97DEBC99E1}"/>
                </a:ext>
              </a:extLst>
            </p:cNvPr>
            <p:cNvCxnSpPr/>
            <p:nvPr/>
          </p:nvCxnSpPr>
          <p:spPr>
            <a:xfrm>
              <a:off x="3826537" y="5530934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CCD7082-8626-4E32-AA08-79789F4CD1AB}"/>
                </a:ext>
              </a:extLst>
            </p:cNvPr>
            <p:cNvCxnSpPr/>
            <p:nvPr/>
          </p:nvCxnSpPr>
          <p:spPr>
            <a:xfrm>
              <a:off x="3836062" y="6245309"/>
              <a:ext cx="10086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79AA81-2D4B-4A3E-B0E9-6274995FCEEE}"/>
              </a:ext>
            </a:extLst>
          </p:cNvPr>
          <p:cNvGrpSpPr/>
          <p:nvPr/>
        </p:nvGrpSpPr>
        <p:grpSpPr>
          <a:xfrm>
            <a:off x="3075478" y="5117450"/>
            <a:ext cx="671001" cy="547348"/>
            <a:chOff x="3075478" y="5117450"/>
            <a:chExt cx="671001" cy="547348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61F0287-F643-49E4-A997-690EA9D5BA85}"/>
                </a:ext>
              </a:extLst>
            </p:cNvPr>
            <p:cNvCxnSpPr/>
            <p:nvPr/>
          </p:nvCxnSpPr>
          <p:spPr>
            <a:xfrm>
              <a:off x="3075478" y="5529535"/>
              <a:ext cx="671001" cy="434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9FC5E43-0FD0-41CF-A073-34CC7337B6A3}"/>
                </a:ext>
              </a:extLst>
            </p:cNvPr>
            <p:cNvCxnSpPr/>
            <p:nvPr/>
          </p:nvCxnSpPr>
          <p:spPr>
            <a:xfrm flipH="1" flipV="1">
              <a:off x="3383528" y="5117450"/>
              <a:ext cx="3501" cy="54734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任意多边形 251">
              <a:extLst>
                <a:ext uri="{FF2B5EF4-FFF2-40B4-BE49-F238E27FC236}">
                  <a16:creationId xmlns:a16="http://schemas.microsoft.com/office/drawing/2014/main" id="{56F3425D-C038-4599-AC34-06DC5DC3F946}"/>
                </a:ext>
              </a:extLst>
            </p:cNvPr>
            <p:cNvSpPr/>
            <p:nvPr/>
          </p:nvSpPr>
          <p:spPr>
            <a:xfrm>
              <a:off x="3169970" y="5239089"/>
              <a:ext cx="427554" cy="380870"/>
            </a:xfrm>
            <a:custGeom>
              <a:avLst/>
              <a:gdLst>
                <a:gd name="connsiteX0" fmla="*/ 0 w 1027611"/>
                <a:gd name="connsiteY0" fmla="*/ 508243 h 609269"/>
                <a:gd name="connsiteX1" fmla="*/ 34834 w 1027611"/>
                <a:gd name="connsiteY1" fmla="*/ 569203 h 609269"/>
                <a:gd name="connsiteX2" fmla="*/ 113211 w 1027611"/>
                <a:gd name="connsiteY2" fmla="*/ 595329 h 609269"/>
                <a:gd name="connsiteX3" fmla="*/ 174171 w 1027611"/>
                <a:gd name="connsiteY3" fmla="*/ 595329 h 609269"/>
                <a:gd name="connsiteX4" fmla="*/ 209005 w 1027611"/>
                <a:gd name="connsiteY4" fmla="*/ 543077 h 609269"/>
                <a:gd name="connsiteX5" fmla="*/ 261257 w 1027611"/>
                <a:gd name="connsiteY5" fmla="*/ 395031 h 609269"/>
                <a:gd name="connsiteX6" fmla="*/ 304800 w 1027611"/>
                <a:gd name="connsiteY6" fmla="*/ 273111 h 609269"/>
                <a:gd name="connsiteX7" fmla="*/ 348342 w 1027611"/>
                <a:gd name="connsiteY7" fmla="*/ 125066 h 609269"/>
                <a:gd name="connsiteX8" fmla="*/ 426720 w 1027611"/>
                <a:gd name="connsiteY8" fmla="*/ 29271 h 609269"/>
                <a:gd name="connsiteX9" fmla="*/ 496388 w 1027611"/>
                <a:gd name="connsiteY9" fmla="*/ 3146 h 609269"/>
                <a:gd name="connsiteX10" fmla="*/ 583474 w 1027611"/>
                <a:gd name="connsiteY10" fmla="*/ 90231 h 609269"/>
                <a:gd name="connsiteX11" fmla="*/ 635725 w 1027611"/>
                <a:gd name="connsiteY11" fmla="*/ 151191 h 609269"/>
                <a:gd name="connsiteX12" fmla="*/ 644434 w 1027611"/>
                <a:gd name="connsiteY12" fmla="*/ 238277 h 609269"/>
                <a:gd name="connsiteX13" fmla="*/ 705394 w 1027611"/>
                <a:gd name="connsiteY13" fmla="*/ 299237 h 609269"/>
                <a:gd name="connsiteX14" fmla="*/ 722811 w 1027611"/>
                <a:gd name="connsiteY14" fmla="*/ 412449 h 609269"/>
                <a:gd name="connsiteX15" fmla="*/ 748937 w 1027611"/>
                <a:gd name="connsiteY15" fmla="*/ 516951 h 609269"/>
                <a:gd name="connsiteX16" fmla="*/ 766354 w 1027611"/>
                <a:gd name="connsiteY16" fmla="*/ 586620 h 609269"/>
                <a:gd name="connsiteX17" fmla="*/ 836022 w 1027611"/>
                <a:gd name="connsiteY17" fmla="*/ 604037 h 609269"/>
                <a:gd name="connsiteX18" fmla="*/ 870857 w 1027611"/>
                <a:gd name="connsiteY18" fmla="*/ 604037 h 609269"/>
                <a:gd name="connsiteX19" fmla="*/ 888274 w 1027611"/>
                <a:gd name="connsiteY19" fmla="*/ 543077 h 609269"/>
                <a:gd name="connsiteX20" fmla="*/ 966651 w 1027611"/>
                <a:gd name="connsiteY20" fmla="*/ 490826 h 609269"/>
                <a:gd name="connsiteX21" fmla="*/ 1027611 w 1027611"/>
                <a:gd name="connsiteY21" fmla="*/ 473409 h 609269"/>
                <a:gd name="connsiteX0" fmla="*/ 0 w 1027611"/>
                <a:gd name="connsiteY0" fmla="*/ 508243 h 609269"/>
                <a:gd name="connsiteX1" fmla="*/ 34834 w 1027611"/>
                <a:gd name="connsiteY1" fmla="*/ 569203 h 609269"/>
                <a:gd name="connsiteX2" fmla="*/ 113211 w 1027611"/>
                <a:gd name="connsiteY2" fmla="*/ 595329 h 609269"/>
                <a:gd name="connsiteX3" fmla="*/ 174171 w 1027611"/>
                <a:gd name="connsiteY3" fmla="*/ 595329 h 609269"/>
                <a:gd name="connsiteX4" fmla="*/ 235131 w 1027611"/>
                <a:gd name="connsiteY4" fmla="*/ 525660 h 609269"/>
                <a:gd name="connsiteX5" fmla="*/ 261257 w 1027611"/>
                <a:gd name="connsiteY5" fmla="*/ 395031 h 609269"/>
                <a:gd name="connsiteX6" fmla="*/ 304800 w 1027611"/>
                <a:gd name="connsiteY6" fmla="*/ 273111 h 609269"/>
                <a:gd name="connsiteX7" fmla="*/ 348342 w 1027611"/>
                <a:gd name="connsiteY7" fmla="*/ 125066 h 609269"/>
                <a:gd name="connsiteX8" fmla="*/ 426720 w 1027611"/>
                <a:gd name="connsiteY8" fmla="*/ 29271 h 609269"/>
                <a:gd name="connsiteX9" fmla="*/ 496388 w 1027611"/>
                <a:gd name="connsiteY9" fmla="*/ 3146 h 609269"/>
                <a:gd name="connsiteX10" fmla="*/ 583474 w 1027611"/>
                <a:gd name="connsiteY10" fmla="*/ 90231 h 609269"/>
                <a:gd name="connsiteX11" fmla="*/ 635725 w 1027611"/>
                <a:gd name="connsiteY11" fmla="*/ 151191 h 609269"/>
                <a:gd name="connsiteX12" fmla="*/ 644434 w 1027611"/>
                <a:gd name="connsiteY12" fmla="*/ 238277 h 609269"/>
                <a:gd name="connsiteX13" fmla="*/ 705394 w 1027611"/>
                <a:gd name="connsiteY13" fmla="*/ 299237 h 609269"/>
                <a:gd name="connsiteX14" fmla="*/ 722811 w 1027611"/>
                <a:gd name="connsiteY14" fmla="*/ 412449 h 609269"/>
                <a:gd name="connsiteX15" fmla="*/ 748937 w 1027611"/>
                <a:gd name="connsiteY15" fmla="*/ 516951 h 609269"/>
                <a:gd name="connsiteX16" fmla="*/ 766354 w 1027611"/>
                <a:gd name="connsiteY16" fmla="*/ 586620 h 609269"/>
                <a:gd name="connsiteX17" fmla="*/ 836022 w 1027611"/>
                <a:gd name="connsiteY17" fmla="*/ 604037 h 609269"/>
                <a:gd name="connsiteX18" fmla="*/ 870857 w 1027611"/>
                <a:gd name="connsiteY18" fmla="*/ 604037 h 609269"/>
                <a:gd name="connsiteX19" fmla="*/ 888274 w 1027611"/>
                <a:gd name="connsiteY19" fmla="*/ 543077 h 609269"/>
                <a:gd name="connsiteX20" fmla="*/ 966651 w 1027611"/>
                <a:gd name="connsiteY20" fmla="*/ 490826 h 609269"/>
                <a:gd name="connsiteX21" fmla="*/ 1027611 w 1027611"/>
                <a:gd name="connsiteY21" fmla="*/ 473409 h 609269"/>
                <a:gd name="connsiteX0" fmla="*/ 0 w 1027611"/>
                <a:gd name="connsiteY0" fmla="*/ 506191 h 607217"/>
                <a:gd name="connsiteX1" fmla="*/ 34834 w 1027611"/>
                <a:gd name="connsiteY1" fmla="*/ 567151 h 607217"/>
                <a:gd name="connsiteX2" fmla="*/ 113211 w 1027611"/>
                <a:gd name="connsiteY2" fmla="*/ 593277 h 607217"/>
                <a:gd name="connsiteX3" fmla="*/ 174171 w 1027611"/>
                <a:gd name="connsiteY3" fmla="*/ 593277 h 607217"/>
                <a:gd name="connsiteX4" fmla="*/ 235131 w 1027611"/>
                <a:gd name="connsiteY4" fmla="*/ 523608 h 607217"/>
                <a:gd name="connsiteX5" fmla="*/ 261257 w 1027611"/>
                <a:gd name="connsiteY5" fmla="*/ 392979 h 607217"/>
                <a:gd name="connsiteX6" fmla="*/ 304800 w 1027611"/>
                <a:gd name="connsiteY6" fmla="*/ 271059 h 607217"/>
                <a:gd name="connsiteX7" fmla="*/ 348342 w 1027611"/>
                <a:gd name="connsiteY7" fmla="*/ 123014 h 607217"/>
                <a:gd name="connsiteX8" fmla="*/ 418011 w 1027611"/>
                <a:gd name="connsiteY8" fmla="*/ 44636 h 607217"/>
                <a:gd name="connsiteX9" fmla="*/ 496388 w 1027611"/>
                <a:gd name="connsiteY9" fmla="*/ 1094 h 607217"/>
                <a:gd name="connsiteX10" fmla="*/ 583474 w 1027611"/>
                <a:gd name="connsiteY10" fmla="*/ 88179 h 607217"/>
                <a:gd name="connsiteX11" fmla="*/ 635725 w 1027611"/>
                <a:gd name="connsiteY11" fmla="*/ 149139 h 607217"/>
                <a:gd name="connsiteX12" fmla="*/ 644434 w 1027611"/>
                <a:gd name="connsiteY12" fmla="*/ 236225 h 607217"/>
                <a:gd name="connsiteX13" fmla="*/ 705394 w 1027611"/>
                <a:gd name="connsiteY13" fmla="*/ 297185 h 607217"/>
                <a:gd name="connsiteX14" fmla="*/ 722811 w 1027611"/>
                <a:gd name="connsiteY14" fmla="*/ 410397 h 607217"/>
                <a:gd name="connsiteX15" fmla="*/ 748937 w 1027611"/>
                <a:gd name="connsiteY15" fmla="*/ 514899 h 607217"/>
                <a:gd name="connsiteX16" fmla="*/ 766354 w 1027611"/>
                <a:gd name="connsiteY16" fmla="*/ 584568 h 607217"/>
                <a:gd name="connsiteX17" fmla="*/ 836022 w 1027611"/>
                <a:gd name="connsiteY17" fmla="*/ 601985 h 607217"/>
                <a:gd name="connsiteX18" fmla="*/ 870857 w 1027611"/>
                <a:gd name="connsiteY18" fmla="*/ 601985 h 607217"/>
                <a:gd name="connsiteX19" fmla="*/ 888274 w 1027611"/>
                <a:gd name="connsiteY19" fmla="*/ 541025 h 607217"/>
                <a:gd name="connsiteX20" fmla="*/ 966651 w 1027611"/>
                <a:gd name="connsiteY20" fmla="*/ 488774 h 607217"/>
                <a:gd name="connsiteX21" fmla="*/ 1027611 w 1027611"/>
                <a:gd name="connsiteY21" fmla="*/ 471357 h 607217"/>
                <a:gd name="connsiteX0" fmla="*/ 0 w 1027611"/>
                <a:gd name="connsiteY0" fmla="*/ 506191 h 607217"/>
                <a:gd name="connsiteX1" fmla="*/ 34834 w 1027611"/>
                <a:gd name="connsiteY1" fmla="*/ 567151 h 607217"/>
                <a:gd name="connsiteX2" fmla="*/ 113211 w 1027611"/>
                <a:gd name="connsiteY2" fmla="*/ 593277 h 607217"/>
                <a:gd name="connsiteX3" fmla="*/ 174171 w 1027611"/>
                <a:gd name="connsiteY3" fmla="*/ 593277 h 607217"/>
                <a:gd name="connsiteX4" fmla="*/ 235131 w 1027611"/>
                <a:gd name="connsiteY4" fmla="*/ 523608 h 607217"/>
                <a:gd name="connsiteX5" fmla="*/ 261257 w 1027611"/>
                <a:gd name="connsiteY5" fmla="*/ 392979 h 607217"/>
                <a:gd name="connsiteX6" fmla="*/ 304800 w 1027611"/>
                <a:gd name="connsiteY6" fmla="*/ 271059 h 607217"/>
                <a:gd name="connsiteX7" fmla="*/ 348342 w 1027611"/>
                <a:gd name="connsiteY7" fmla="*/ 123014 h 607217"/>
                <a:gd name="connsiteX8" fmla="*/ 418011 w 1027611"/>
                <a:gd name="connsiteY8" fmla="*/ 44636 h 607217"/>
                <a:gd name="connsiteX9" fmla="*/ 496388 w 1027611"/>
                <a:gd name="connsiteY9" fmla="*/ 1094 h 607217"/>
                <a:gd name="connsiteX10" fmla="*/ 583474 w 1027611"/>
                <a:gd name="connsiteY10" fmla="*/ 88179 h 607217"/>
                <a:gd name="connsiteX11" fmla="*/ 609599 w 1027611"/>
                <a:gd name="connsiteY11" fmla="*/ 114305 h 607217"/>
                <a:gd name="connsiteX12" fmla="*/ 644434 w 1027611"/>
                <a:gd name="connsiteY12" fmla="*/ 236225 h 607217"/>
                <a:gd name="connsiteX13" fmla="*/ 705394 w 1027611"/>
                <a:gd name="connsiteY13" fmla="*/ 297185 h 607217"/>
                <a:gd name="connsiteX14" fmla="*/ 722811 w 1027611"/>
                <a:gd name="connsiteY14" fmla="*/ 410397 h 607217"/>
                <a:gd name="connsiteX15" fmla="*/ 748937 w 1027611"/>
                <a:gd name="connsiteY15" fmla="*/ 514899 h 607217"/>
                <a:gd name="connsiteX16" fmla="*/ 766354 w 1027611"/>
                <a:gd name="connsiteY16" fmla="*/ 584568 h 607217"/>
                <a:gd name="connsiteX17" fmla="*/ 836022 w 1027611"/>
                <a:gd name="connsiteY17" fmla="*/ 601985 h 607217"/>
                <a:gd name="connsiteX18" fmla="*/ 870857 w 1027611"/>
                <a:gd name="connsiteY18" fmla="*/ 601985 h 607217"/>
                <a:gd name="connsiteX19" fmla="*/ 888274 w 1027611"/>
                <a:gd name="connsiteY19" fmla="*/ 541025 h 607217"/>
                <a:gd name="connsiteX20" fmla="*/ 966651 w 1027611"/>
                <a:gd name="connsiteY20" fmla="*/ 488774 h 607217"/>
                <a:gd name="connsiteX21" fmla="*/ 1027611 w 1027611"/>
                <a:gd name="connsiteY21" fmla="*/ 471357 h 607217"/>
                <a:gd name="connsiteX0" fmla="*/ 0 w 1027611"/>
                <a:gd name="connsiteY0" fmla="*/ 506191 h 607217"/>
                <a:gd name="connsiteX1" fmla="*/ 34834 w 1027611"/>
                <a:gd name="connsiteY1" fmla="*/ 567151 h 607217"/>
                <a:gd name="connsiteX2" fmla="*/ 113211 w 1027611"/>
                <a:gd name="connsiteY2" fmla="*/ 593277 h 607217"/>
                <a:gd name="connsiteX3" fmla="*/ 174171 w 1027611"/>
                <a:gd name="connsiteY3" fmla="*/ 593277 h 607217"/>
                <a:gd name="connsiteX4" fmla="*/ 235131 w 1027611"/>
                <a:gd name="connsiteY4" fmla="*/ 523608 h 607217"/>
                <a:gd name="connsiteX5" fmla="*/ 261257 w 1027611"/>
                <a:gd name="connsiteY5" fmla="*/ 392979 h 607217"/>
                <a:gd name="connsiteX6" fmla="*/ 304800 w 1027611"/>
                <a:gd name="connsiteY6" fmla="*/ 271059 h 607217"/>
                <a:gd name="connsiteX7" fmla="*/ 348342 w 1027611"/>
                <a:gd name="connsiteY7" fmla="*/ 123014 h 607217"/>
                <a:gd name="connsiteX8" fmla="*/ 418011 w 1027611"/>
                <a:gd name="connsiteY8" fmla="*/ 44636 h 607217"/>
                <a:gd name="connsiteX9" fmla="*/ 496388 w 1027611"/>
                <a:gd name="connsiteY9" fmla="*/ 1094 h 607217"/>
                <a:gd name="connsiteX10" fmla="*/ 583474 w 1027611"/>
                <a:gd name="connsiteY10" fmla="*/ 88179 h 607217"/>
                <a:gd name="connsiteX11" fmla="*/ 618307 w 1027611"/>
                <a:gd name="connsiteY11" fmla="*/ 149139 h 607217"/>
                <a:gd name="connsiteX12" fmla="*/ 644434 w 1027611"/>
                <a:gd name="connsiteY12" fmla="*/ 236225 h 607217"/>
                <a:gd name="connsiteX13" fmla="*/ 705394 w 1027611"/>
                <a:gd name="connsiteY13" fmla="*/ 297185 h 607217"/>
                <a:gd name="connsiteX14" fmla="*/ 722811 w 1027611"/>
                <a:gd name="connsiteY14" fmla="*/ 410397 h 607217"/>
                <a:gd name="connsiteX15" fmla="*/ 748937 w 1027611"/>
                <a:gd name="connsiteY15" fmla="*/ 514899 h 607217"/>
                <a:gd name="connsiteX16" fmla="*/ 766354 w 1027611"/>
                <a:gd name="connsiteY16" fmla="*/ 584568 h 607217"/>
                <a:gd name="connsiteX17" fmla="*/ 836022 w 1027611"/>
                <a:gd name="connsiteY17" fmla="*/ 601985 h 607217"/>
                <a:gd name="connsiteX18" fmla="*/ 870857 w 1027611"/>
                <a:gd name="connsiteY18" fmla="*/ 601985 h 607217"/>
                <a:gd name="connsiteX19" fmla="*/ 888274 w 1027611"/>
                <a:gd name="connsiteY19" fmla="*/ 541025 h 607217"/>
                <a:gd name="connsiteX20" fmla="*/ 966651 w 1027611"/>
                <a:gd name="connsiteY20" fmla="*/ 488774 h 607217"/>
                <a:gd name="connsiteX21" fmla="*/ 1027611 w 1027611"/>
                <a:gd name="connsiteY21" fmla="*/ 471357 h 607217"/>
                <a:gd name="connsiteX0" fmla="*/ 0 w 1027611"/>
                <a:gd name="connsiteY0" fmla="*/ 506191 h 607217"/>
                <a:gd name="connsiteX1" fmla="*/ 34834 w 1027611"/>
                <a:gd name="connsiteY1" fmla="*/ 567151 h 607217"/>
                <a:gd name="connsiteX2" fmla="*/ 113211 w 1027611"/>
                <a:gd name="connsiteY2" fmla="*/ 593277 h 607217"/>
                <a:gd name="connsiteX3" fmla="*/ 174171 w 1027611"/>
                <a:gd name="connsiteY3" fmla="*/ 593277 h 607217"/>
                <a:gd name="connsiteX4" fmla="*/ 235131 w 1027611"/>
                <a:gd name="connsiteY4" fmla="*/ 523608 h 607217"/>
                <a:gd name="connsiteX5" fmla="*/ 261257 w 1027611"/>
                <a:gd name="connsiteY5" fmla="*/ 392979 h 607217"/>
                <a:gd name="connsiteX6" fmla="*/ 304800 w 1027611"/>
                <a:gd name="connsiteY6" fmla="*/ 271059 h 607217"/>
                <a:gd name="connsiteX7" fmla="*/ 348342 w 1027611"/>
                <a:gd name="connsiteY7" fmla="*/ 123014 h 607217"/>
                <a:gd name="connsiteX8" fmla="*/ 418011 w 1027611"/>
                <a:gd name="connsiteY8" fmla="*/ 44636 h 607217"/>
                <a:gd name="connsiteX9" fmla="*/ 496388 w 1027611"/>
                <a:gd name="connsiteY9" fmla="*/ 1094 h 607217"/>
                <a:gd name="connsiteX10" fmla="*/ 583474 w 1027611"/>
                <a:gd name="connsiteY10" fmla="*/ 88179 h 607217"/>
                <a:gd name="connsiteX11" fmla="*/ 583473 w 1027611"/>
                <a:gd name="connsiteY11" fmla="*/ 79470 h 607217"/>
                <a:gd name="connsiteX12" fmla="*/ 644434 w 1027611"/>
                <a:gd name="connsiteY12" fmla="*/ 236225 h 607217"/>
                <a:gd name="connsiteX13" fmla="*/ 705394 w 1027611"/>
                <a:gd name="connsiteY13" fmla="*/ 297185 h 607217"/>
                <a:gd name="connsiteX14" fmla="*/ 722811 w 1027611"/>
                <a:gd name="connsiteY14" fmla="*/ 410397 h 607217"/>
                <a:gd name="connsiteX15" fmla="*/ 748937 w 1027611"/>
                <a:gd name="connsiteY15" fmla="*/ 514899 h 607217"/>
                <a:gd name="connsiteX16" fmla="*/ 766354 w 1027611"/>
                <a:gd name="connsiteY16" fmla="*/ 584568 h 607217"/>
                <a:gd name="connsiteX17" fmla="*/ 836022 w 1027611"/>
                <a:gd name="connsiteY17" fmla="*/ 601985 h 607217"/>
                <a:gd name="connsiteX18" fmla="*/ 870857 w 1027611"/>
                <a:gd name="connsiteY18" fmla="*/ 601985 h 607217"/>
                <a:gd name="connsiteX19" fmla="*/ 888274 w 1027611"/>
                <a:gd name="connsiteY19" fmla="*/ 541025 h 607217"/>
                <a:gd name="connsiteX20" fmla="*/ 966651 w 1027611"/>
                <a:gd name="connsiteY20" fmla="*/ 488774 h 607217"/>
                <a:gd name="connsiteX21" fmla="*/ 1027611 w 1027611"/>
                <a:gd name="connsiteY21" fmla="*/ 471357 h 607217"/>
                <a:gd name="connsiteX0" fmla="*/ 0 w 1027611"/>
                <a:gd name="connsiteY0" fmla="*/ 506191 h 607217"/>
                <a:gd name="connsiteX1" fmla="*/ 34834 w 1027611"/>
                <a:gd name="connsiteY1" fmla="*/ 567151 h 607217"/>
                <a:gd name="connsiteX2" fmla="*/ 113211 w 1027611"/>
                <a:gd name="connsiteY2" fmla="*/ 593277 h 607217"/>
                <a:gd name="connsiteX3" fmla="*/ 174171 w 1027611"/>
                <a:gd name="connsiteY3" fmla="*/ 593277 h 607217"/>
                <a:gd name="connsiteX4" fmla="*/ 235131 w 1027611"/>
                <a:gd name="connsiteY4" fmla="*/ 523608 h 607217"/>
                <a:gd name="connsiteX5" fmla="*/ 261257 w 1027611"/>
                <a:gd name="connsiteY5" fmla="*/ 392979 h 607217"/>
                <a:gd name="connsiteX6" fmla="*/ 304800 w 1027611"/>
                <a:gd name="connsiteY6" fmla="*/ 271059 h 607217"/>
                <a:gd name="connsiteX7" fmla="*/ 348342 w 1027611"/>
                <a:gd name="connsiteY7" fmla="*/ 123014 h 607217"/>
                <a:gd name="connsiteX8" fmla="*/ 418011 w 1027611"/>
                <a:gd name="connsiteY8" fmla="*/ 44636 h 607217"/>
                <a:gd name="connsiteX9" fmla="*/ 496388 w 1027611"/>
                <a:gd name="connsiteY9" fmla="*/ 1094 h 607217"/>
                <a:gd name="connsiteX10" fmla="*/ 583474 w 1027611"/>
                <a:gd name="connsiteY10" fmla="*/ 88179 h 607217"/>
                <a:gd name="connsiteX11" fmla="*/ 620344 w 1027611"/>
                <a:gd name="connsiteY11" fmla="*/ 160586 h 607217"/>
                <a:gd name="connsiteX12" fmla="*/ 644434 w 1027611"/>
                <a:gd name="connsiteY12" fmla="*/ 236225 h 607217"/>
                <a:gd name="connsiteX13" fmla="*/ 705394 w 1027611"/>
                <a:gd name="connsiteY13" fmla="*/ 297185 h 607217"/>
                <a:gd name="connsiteX14" fmla="*/ 722811 w 1027611"/>
                <a:gd name="connsiteY14" fmla="*/ 410397 h 607217"/>
                <a:gd name="connsiteX15" fmla="*/ 748937 w 1027611"/>
                <a:gd name="connsiteY15" fmla="*/ 514899 h 607217"/>
                <a:gd name="connsiteX16" fmla="*/ 766354 w 1027611"/>
                <a:gd name="connsiteY16" fmla="*/ 584568 h 607217"/>
                <a:gd name="connsiteX17" fmla="*/ 836022 w 1027611"/>
                <a:gd name="connsiteY17" fmla="*/ 601985 h 607217"/>
                <a:gd name="connsiteX18" fmla="*/ 870857 w 1027611"/>
                <a:gd name="connsiteY18" fmla="*/ 601985 h 607217"/>
                <a:gd name="connsiteX19" fmla="*/ 888274 w 1027611"/>
                <a:gd name="connsiteY19" fmla="*/ 541025 h 607217"/>
                <a:gd name="connsiteX20" fmla="*/ 966651 w 1027611"/>
                <a:gd name="connsiteY20" fmla="*/ 488774 h 607217"/>
                <a:gd name="connsiteX21" fmla="*/ 1027611 w 1027611"/>
                <a:gd name="connsiteY21" fmla="*/ 471357 h 607217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04800 w 1027611"/>
                <a:gd name="connsiteY6" fmla="*/ 269966 h 606124"/>
                <a:gd name="connsiteX7" fmla="*/ 348342 w 1027611"/>
                <a:gd name="connsiteY7" fmla="*/ 121921 h 606124"/>
                <a:gd name="connsiteX8" fmla="*/ 418011 w 1027611"/>
                <a:gd name="connsiteY8" fmla="*/ 43543 h 606124"/>
                <a:gd name="connsiteX9" fmla="*/ 496388 w 1027611"/>
                <a:gd name="connsiteY9" fmla="*/ 1 h 606124"/>
                <a:gd name="connsiteX10" fmla="*/ 561351 w 1027611"/>
                <a:gd name="connsiteY10" fmla="*/ 42841 h 606124"/>
                <a:gd name="connsiteX11" fmla="*/ 620344 w 1027611"/>
                <a:gd name="connsiteY11" fmla="*/ 159493 h 606124"/>
                <a:gd name="connsiteX12" fmla="*/ 644434 w 1027611"/>
                <a:gd name="connsiteY12" fmla="*/ 235132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169 h 606195"/>
                <a:gd name="connsiteX1" fmla="*/ 34834 w 1027611"/>
                <a:gd name="connsiteY1" fmla="*/ 566129 h 606195"/>
                <a:gd name="connsiteX2" fmla="*/ 113211 w 1027611"/>
                <a:gd name="connsiteY2" fmla="*/ 592255 h 606195"/>
                <a:gd name="connsiteX3" fmla="*/ 174171 w 1027611"/>
                <a:gd name="connsiteY3" fmla="*/ 592255 h 606195"/>
                <a:gd name="connsiteX4" fmla="*/ 235131 w 1027611"/>
                <a:gd name="connsiteY4" fmla="*/ 522586 h 606195"/>
                <a:gd name="connsiteX5" fmla="*/ 261257 w 1027611"/>
                <a:gd name="connsiteY5" fmla="*/ 391957 h 606195"/>
                <a:gd name="connsiteX6" fmla="*/ 304800 w 1027611"/>
                <a:gd name="connsiteY6" fmla="*/ 270037 h 606195"/>
                <a:gd name="connsiteX7" fmla="*/ 348342 w 1027611"/>
                <a:gd name="connsiteY7" fmla="*/ 121992 h 606195"/>
                <a:gd name="connsiteX8" fmla="*/ 425386 w 1027611"/>
                <a:gd name="connsiteY8" fmla="*/ 50989 h 606195"/>
                <a:gd name="connsiteX9" fmla="*/ 496388 w 1027611"/>
                <a:gd name="connsiteY9" fmla="*/ 72 h 606195"/>
                <a:gd name="connsiteX10" fmla="*/ 561351 w 1027611"/>
                <a:gd name="connsiteY10" fmla="*/ 42912 h 606195"/>
                <a:gd name="connsiteX11" fmla="*/ 620344 w 1027611"/>
                <a:gd name="connsiteY11" fmla="*/ 159564 h 606195"/>
                <a:gd name="connsiteX12" fmla="*/ 644434 w 1027611"/>
                <a:gd name="connsiteY12" fmla="*/ 235203 h 606195"/>
                <a:gd name="connsiteX13" fmla="*/ 705394 w 1027611"/>
                <a:gd name="connsiteY13" fmla="*/ 296163 h 606195"/>
                <a:gd name="connsiteX14" fmla="*/ 722811 w 1027611"/>
                <a:gd name="connsiteY14" fmla="*/ 409375 h 606195"/>
                <a:gd name="connsiteX15" fmla="*/ 748937 w 1027611"/>
                <a:gd name="connsiteY15" fmla="*/ 513877 h 606195"/>
                <a:gd name="connsiteX16" fmla="*/ 766354 w 1027611"/>
                <a:gd name="connsiteY16" fmla="*/ 583546 h 606195"/>
                <a:gd name="connsiteX17" fmla="*/ 836022 w 1027611"/>
                <a:gd name="connsiteY17" fmla="*/ 600963 h 606195"/>
                <a:gd name="connsiteX18" fmla="*/ 870857 w 1027611"/>
                <a:gd name="connsiteY18" fmla="*/ 600963 h 606195"/>
                <a:gd name="connsiteX19" fmla="*/ 888274 w 1027611"/>
                <a:gd name="connsiteY19" fmla="*/ 540003 h 606195"/>
                <a:gd name="connsiteX20" fmla="*/ 966651 w 1027611"/>
                <a:gd name="connsiteY20" fmla="*/ 487752 h 606195"/>
                <a:gd name="connsiteX21" fmla="*/ 1027611 w 1027611"/>
                <a:gd name="connsiteY21" fmla="*/ 470335 h 606195"/>
                <a:gd name="connsiteX0" fmla="*/ 0 w 1027611"/>
                <a:gd name="connsiteY0" fmla="*/ 505169 h 606195"/>
                <a:gd name="connsiteX1" fmla="*/ 34834 w 1027611"/>
                <a:gd name="connsiteY1" fmla="*/ 566129 h 606195"/>
                <a:gd name="connsiteX2" fmla="*/ 113211 w 1027611"/>
                <a:gd name="connsiteY2" fmla="*/ 592255 h 606195"/>
                <a:gd name="connsiteX3" fmla="*/ 174171 w 1027611"/>
                <a:gd name="connsiteY3" fmla="*/ 592255 h 606195"/>
                <a:gd name="connsiteX4" fmla="*/ 235131 w 1027611"/>
                <a:gd name="connsiteY4" fmla="*/ 522586 h 606195"/>
                <a:gd name="connsiteX5" fmla="*/ 261257 w 1027611"/>
                <a:gd name="connsiteY5" fmla="*/ 391957 h 606195"/>
                <a:gd name="connsiteX6" fmla="*/ 304800 w 1027611"/>
                <a:gd name="connsiteY6" fmla="*/ 270037 h 606195"/>
                <a:gd name="connsiteX7" fmla="*/ 399961 w 1027611"/>
                <a:gd name="connsiteY7" fmla="*/ 144114 h 606195"/>
                <a:gd name="connsiteX8" fmla="*/ 425386 w 1027611"/>
                <a:gd name="connsiteY8" fmla="*/ 50989 h 606195"/>
                <a:gd name="connsiteX9" fmla="*/ 496388 w 1027611"/>
                <a:gd name="connsiteY9" fmla="*/ 72 h 606195"/>
                <a:gd name="connsiteX10" fmla="*/ 561351 w 1027611"/>
                <a:gd name="connsiteY10" fmla="*/ 42912 h 606195"/>
                <a:gd name="connsiteX11" fmla="*/ 620344 w 1027611"/>
                <a:gd name="connsiteY11" fmla="*/ 159564 h 606195"/>
                <a:gd name="connsiteX12" fmla="*/ 644434 w 1027611"/>
                <a:gd name="connsiteY12" fmla="*/ 235203 h 606195"/>
                <a:gd name="connsiteX13" fmla="*/ 705394 w 1027611"/>
                <a:gd name="connsiteY13" fmla="*/ 296163 h 606195"/>
                <a:gd name="connsiteX14" fmla="*/ 722811 w 1027611"/>
                <a:gd name="connsiteY14" fmla="*/ 409375 h 606195"/>
                <a:gd name="connsiteX15" fmla="*/ 748937 w 1027611"/>
                <a:gd name="connsiteY15" fmla="*/ 513877 h 606195"/>
                <a:gd name="connsiteX16" fmla="*/ 766354 w 1027611"/>
                <a:gd name="connsiteY16" fmla="*/ 583546 h 606195"/>
                <a:gd name="connsiteX17" fmla="*/ 836022 w 1027611"/>
                <a:gd name="connsiteY17" fmla="*/ 600963 h 606195"/>
                <a:gd name="connsiteX18" fmla="*/ 870857 w 1027611"/>
                <a:gd name="connsiteY18" fmla="*/ 600963 h 606195"/>
                <a:gd name="connsiteX19" fmla="*/ 888274 w 1027611"/>
                <a:gd name="connsiteY19" fmla="*/ 540003 h 606195"/>
                <a:gd name="connsiteX20" fmla="*/ 966651 w 1027611"/>
                <a:gd name="connsiteY20" fmla="*/ 487752 h 606195"/>
                <a:gd name="connsiteX21" fmla="*/ 1027611 w 1027611"/>
                <a:gd name="connsiteY21" fmla="*/ 470335 h 606195"/>
                <a:gd name="connsiteX0" fmla="*/ 0 w 1027611"/>
                <a:gd name="connsiteY0" fmla="*/ 505152 h 606178"/>
                <a:gd name="connsiteX1" fmla="*/ 34834 w 1027611"/>
                <a:gd name="connsiteY1" fmla="*/ 566112 h 606178"/>
                <a:gd name="connsiteX2" fmla="*/ 113211 w 1027611"/>
                <a:gd name="connsiteY2" fmla="*/ 592238 h 606178"/>
                <a:gd name="connsiteX3" fmla="*/ 174171 w 1027611"/>
                <a:gd name="connsiteY3" fmla="*/ 592238 h 606178"/>
                <a:gd name="connsiteX4" fmla="*/ 235131 w 1027611"/>
                <a:gd name="connsiteY4" fmla="*/ 522569 h 606178"/>
                <a:gd name="connsiteX5" fmla="*/ 261257 w 1027611"/>
                <a:gd name="connsiteY5" fmla="*/ 391940 h 606178"/>
                <a:gd name="connsiteX6" fmla="*/ 304800 w 1027611"/>
                <a:gd name="connsiteY6" fmla="*/ 270020 h 606178"/>
                <a:gd name="connsiteX7" fmla="*/ 399961 w 1027611"/>
                <a:gd name="connsiteY7" fmla="*/ 144097 h 606178"/>
                <a:gd name="connsiteX8" fmla="*/ 425386 w 1027611"/>
                <a:gd name="connsiteY8" fmla="*/ 50972 h 606178"/>
                <a:gd name="connsiteX9" fmla="*/ 496388 w 1027611"/>
                <a:gd name="connsiteY9" fmla="*/ 55 h 606178"/>
                <a:gd name="connsiteX10" fmla="*/ 561351 w 1027611"/>
                <a:gd name="connsiteY10" fmla="*/ 42895 h 606178"/>
                <a:gd name="connsiteX11" fmla="*/ 620344 w 1027611"/>
                <a:gd name="connsiteY11" fmla="*/ 122676 h 606178"/>
                <a:gd name="connsiteX12" fmla="*/ 644434 w 1027611"/>
                <a:gd name="connsiteY12" fmla="*/ 235186 h 606178"/>
                <a:gd name="connsiteX13" fmla="*/ 705394 w 1027611"/>
                <a:gd name="connsiteY13" fmla="*/ 296146 h 606178"/>
                <a:gd name="connsiteX14" fmla="*/ 722811 w 1027611"/>
                <a:gd name="connsiteY14" fmla="*/ 409358 h 606178"/>
                <a:gd name="connsiteX15" fmla="*/ 748937 w 1027611"/>
                <a:gd name="connsiteY15" fmla="*/ 513860 h 606178"/>
                <a:gd name="connsiteX16" fmla="*/ 766354 w 1027611"/>
                <a:gd name="connsiteY16" fmla="*/ 583529 h 606178"/>
                <a:gd name="connsiteX17" fmla="*/ 836022 w 1027611"/>
                <a:gd name="connsiteY17" fmla="*/ 600946 h 606178"/>
                <a:gd name="connsiteX18" fmla="*/ 870857 w 1027611"/>
                <a:gd name="connsiteY18" fmla="*/ 600946 h 606178"/>
                <a:gd name="connsiteX19" fmla="*/ 888274 w 1027611"/>
                <a:gd name="connsiteY19" fmla="*/ 539986 h 606178"/>
                <a:gd name="connsiteX20" fmla="*/ 966651 w 1027611"/>
                <a:gd name="connsiteY20" fmla="*/ 487735 h 606178"/>
                <a:gd name="connsiteX21" fmla="*/ 1027611 w 1027611"/>
                <a:gd name="connsiteY21" fmla="*/ 470318 h 606178"/>
                <a:gd name="connsiteX0" fmla="*/ 0 w 1027611"/>
                <a:gd name="connsiteY0" fmla="*/ 505152 h 606178"/>
                <a:gd name="connsiteX1" fmla="*/ 34834 w 1027611"/>
                <a:gd name="connsiteY1" fmla="*/ 566112 h 606178"/>
                <a:gd name="connsiteX2" fmla="*/ 113211 w 1027611"/>
                <a:gd name="connsiteY2" fmla="*/ 592238 h 606178"/>
                <a:gd name="connsiteX3" fmla="*/ 174171 w 1027611"/>
                <a:gd name="connsiteY3" fmla="*/ 592238 h 606178"/>
                <a:gd name="connsiteX4" fmla="*/ 235131 w 1027611"/>
                <a:gd name="connsiteY4" fmla="*/ 522569 h 606178"/>
                <a:gd name="connsiteX5" fmla="*/ 261257 w 1027611"/>
                <a:gd name="connsiteY5" fmla="*/ 391940 h 606178"/>
                <a:gd name="connsiteX6" fmla="*/ 304800 w 1027611"/>
                <a:gd name="connsiteY6" fmla="*/ 270020 h 606178"/>
                <a:gd name="connsiteX7" fmla="*/ 370464 w 1027611"/>
                <a:gd name="connsiteY7" fmla="*/ 144097 h 606178"/>
                <a:gd name="connsiteX8" fmla="*/ 425386 w 1027611"/>
                <a:gd name="connsiteY8" fmla="*/ 50972 h 606178"/>
                <a:gd name="connsiteX9" fmla="*/ 496388 w 1027611"/>
                <a:gd name="connsiteY9" fmla="*/ 55 h 606178"/>
                <a:gd name="connsiteX10" fmla="*/ 561351 w 1027611"/>
                <a:gd name="connsiteY10" fmla="*/ 42895 h 606178"/>
                <a:gd name="connsiteX11" fmla="*/ 620344 w 1027611"/>
                <a:gd name="connsiteY11" fmla="*/ 122676 h 606178"/>
                <a:gd name="connsiteX12" fmla="*/ 644434 w 1027611"/>
                <a:gd name="connsiteY12" fmla="*/ 235186 h 606178"/>
                <a:gd name="connsiteX13" fmla="*/ 705394 w 1027611"/>
                <a:gd name="connsiteY13" fmla="*/ 296146 h 606178"/>
                <a:gd name="connsiteX14" fmla="*/ 722811 w 1027611"/>
                <a:gd name="connsiteY14" fmla="*/ 409358 h 606178"/>
                <a:gd name="connsiteX15" fmla="*/ 748937 w 1027611"/>
                <a:gd name="connsiteY15" fmla="*/ 513860 h 606178"/>
                <a:gd name="connsiteX16" fmla="*/ 766354 w 1027611"/>
                <a:gd name="connsiteY16" fmla="*/ 583529 h 606178"/>
                <a:gd name="connsiteX17" fmla="*/ 836022 w 1027611"/>
                <a:gd name="connsiteY17" fmla="*/ 600946 h 606178"/>
                <a:gd name="connsiteX18" fmla="*/ 870857 w 1027611"/>
                <a:gd name="connsiteY18" fmla="*/ 600946 h 606178"/>
                <a:gd name="connsiteX19" fmla="*/ 888274 w 1027611"/>
                <a:gd name="connsiteY19" fmla="*/ 539986 h 606178"/>
                <a:gd name="connsiteX20" fmla="*/ 966651 w 1027611"/>
                <a:gd name="connsiteY20" fmla="*/ 487735 h 606178"/>
                <a:gd name="connsiteX21" fmla="*/ 1027611 w 1027611"/>
                <a:gd name="connsiteY21" fmla="*/ 470318 h 606178"/>
                <a:gd name="connsiteX0" fmla="*/ 0 w 1027611"/>
                <a:gd name="connsiteY0" fmla="*/ 505468 h 606494"/>
                <a:gd name="connsiteX1" fmla="*/ 34834 w 1027611"/>
                <a:gd name="connsiteY1" fmla="*/ 566428 h 606494"/>
                <a:gd name="connsiteX2" fmla="*/ 113211 w 1027611"/>
                <a:gd name="connsiteY2" fmla="*/ 592554 h 606494"/>
                <a:gd name="connsiteX3" fmla="*/ 174171 w 1027611"/>
                <a:gd name="connsiteY3" fmla="*/ 592554 h 606494"/>
                <a:gd name="connsiteX4" fmla="*/ 235131 w 1027611"/>
                <a:gd name="connsiteY4" fmla="*/ 522885 h 606494"/>
                <a:gd name="connsiteX5" fmla="*/ 261257 w 1027611"/>
                <a:gd name="connsiteY5" fmla="*/ 392256 h 606494"/>
                <a:gd name="connsiteX6" fmla="*/ 304800 w 1027611"/>
                <a:gd name="connsiteY6" fmla="*/ 270336 h 606494"/>
                <a:gd name="connsiteX7" fmla="*/ 370464 w 1027611"/>
                <a:gd name="connsiteY7" fmla="*/ 144413 h 606494"/>
                <a:gd name="connsiteX8" fmla="*/ 440135 w 1027611"/>
                <a:gd name="connsiteY8" fmla="*/ 66037 h 606494"/>
                <a:gd name="connsiteX9" fmla="*/ 496388 w 1027611"/>
                <a:gd name="connsiteY9" fmla="*/ 371 h 606494"/>
                <a:gd name="connsiteX10" fmla="*/ 561351 w 1027611"/>
                <a:gd name="connsiteY10" fmla="*/ 43211 h 606494"/>
                <a:gd name="connsiteX11" fmla="*/ 620344 w 1027611"/>
                <a:gd name="connsiteY11" fmla="*/ 122992 h 606494"/>
                <a:gd name="connsiteX12" fmla="*/ 644434 w 1027611"/>
                <a:gd name="connsiteY12" fmla="*/ 235502 h 606494"/>
                <a:gd name="connsiteX13" fmla="*/ 705394 w 1027611"/>
                <a:gd name="connsiteY13" fmla="*/ 296462 h 606494"/>
                <a:gd name="connsiteX14" fmla="*/ 722811 w 1027611"/>
                <a:gd name="connsiteY14" fmla="*/ 409674 h 606494"/>
                <a:gd name="connsiteX15" fmla="*/ 748937 w 1027611"/>
                <a:gd name="connsiteY15" fmla="*/ 514176 h 606494"/>
                <a:gd name="connsiteX16" fmla="*/ 766354 w 1027611"/>
                <a:gd name="connsiteY16" fmla="*/ 583845 h 606494"/>
                <a:gd name="connsiteX17" fmla="*/ 836022 w 1027611"/>
                <a:gd name="connsiteY17" fmla="*/ 601262 h 606494"/>
                <a:gd name="connsiteX18" fmla="*/ 870857 w 1027611"/>
                <a:gd name="connsiteY18" fmla="*/ 601262 h 606494"/>
                <a:gd name="connsiteX19" fmla="*/ 888274 w 1027611"/>
                <a:gd name="connsiteY19" fmla="*/ 540302 h 606494"/>
                <a:gd name="connsiteX20" fmla="*/ 966651 w 1027611"/>
                <a:gd name="connsiteY20" fmla="*/ 488051 h 606494"/>
                <a:gd name="connsiteX21" fmla="*/ 1027611 w 1027611"/>
                <a:gd name="connsiteY21" fmla="*/ 470634 h 606494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370464 w 1027611"/>
                <a:gd name="connsiteY7" fmla="*/ 144187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620344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429457 w 1027611"/>
                <a:gd name="connsiteY7" fmla="*/ 158936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620344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399960 w 1027611"/>
                <a:gd name="connsiteY7" fmla="*/ 129439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620344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399960 w 1027611"/>
                <a:gd name="connsiteY7" fmla="*/ 129439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598222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399960 w 1027611"/>
                <a:gd name="connsiteY7" fmla="*/ 129439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576099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242 h 606268"/>
                <a:gd name="connsiteX1" fmla="*/ 34834 w 1027611"/>
                <a:gd name="connsiteY1" fmla="*/ 566202 h 606268"/>
                <a:gd name="connsiteX2" fmla="*/ 113211 w 1027611"/>
                <a:gd name="connsiteY2" fmla="*/ 592328 h 606268"/>
                <a:gd name="connsiteX3" fmla="*/ 174171 w 1027611"/>
                <a:gd name="connsiteY3" fmla="*/ 592328 h 606268"/>
                <a:gd name="connsiteX4" fmla="*/ 235131 w 1027611"/>
                <a:gd name="connsiteY4" fmla="*/ 522659 h 606268"/>
                <a:gd name="connsiteX5" fmla="*/ 261257 w 1027611"/>
                <a:gd name="connsiteY5" fmla="*/ 392030 h 606268"/>
                <a:gd name="connsiteX6" fmla="*/ 304800 w 1027611"/>
                <a:gd name="connsiteY6" fmla="*/ 270110 h 606268"/>
                <a:gd name="connsiteX7" fmla="*/ 399960 w 1027611"/>
                <a:gd name="connsiteY7" fmla="*/ 129439 h 606268"/>
                <a:gd name="connsiteX8" fmla="*/ 440135 w 1027611"/>
                <a:gd name="connsiteY8" fmla="*/ 65811 h 606268"/>
                <a:gd name="connsiteX9" fmla="*/ 496388 w 1027611"/>
                <a:gd name="connsiteY9" fmla="*/ 145 h 606268"/>
                <a:gd name="connsiteX10" fmla="*/ 546602 w 1027611"/>
                <a:gd name="connsiteY10" fmla="*/ 50359 h 606268"/>
                <a:gd name="connsiteX11" fmla="*/ 576099 w 1027611"/>
                <a:gd name="connsiteY11" fmla="*/ 122766 h 606268"/>
                <a:gd name="connsiteX12" fmla="*/ 644434 w 1027611"/>
                <a:gd name="connsiteY12" fmla="*/ 235276 h 606268"/>
                <a:gd name="connsiteX13" fmla="*/ 705394 w 1027611"/>
                <a:gd name="connsiteY13" fmla="*/ 296236 h 606268"/>
                <a:gd name="connsiteX14" fmla="*/ 722811 w 1027611"/>
                <a:gd name="connsiteY14" fmla="*/ 409448 h 606268"/>
                <a:gd name="connsiteX15" fmla="*/ 748937 w 1027611"/>
                <a:gd name="connsiteY15" fmla="*/ 513950 h 606268"/>
                <a:gd name="connsiteX16" fmla="*/ 766354 w 1027611"/>
                <a:gd name="connsiteY16" fmla="*/ 583619 h 606268"/>
                <a:gd name="connsiteX17" fmla="*/ 836022 w 1027611"/>
                <a:gd name="connsiteY17" fmla="*/ 601036 h 606268"/>
                <a:gd name="connsiteX18" fmla="*/ 870857 w 1027611"/>
                <a:gd name="connsiteY18" fmla="*/ 601036 h 606268"/>
                <a:gd name="connsiteX19" fmla="*/ 888274 w 1027611"/>
                <a:gd name="connsiteY19" fmla="*/ 540076 h 606268"/>
                <a:gd name="connsiteX20" fmla="*/ 966651 w 1027611"/>
                <a:gd name="connsiteY20" fmla="*/ 487825 h 606268"/>
                <a:gd name="connsiteX21" fmla="*/ 1027611 w 1027611"/>
                <a:gd name="connsiteY21" fmla="*/ 470408 h 606268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04800 w 1027611"/>
                <a:gd name="connsiteY6" fmla="*/ 269966 h 606124"/>
                <a:gd name="connsiteX7" fmla="*/ 399960 w 1027611"/>
                <a:gd name="connsiteY7" fmla="*/ 129295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9 w 1027611"/>
                <a:gd name="connsiteY11" fmla="*/ 122622 h 606124"/>
                <a:gd name="connsiteX12" fmla="*/ 644434 w 1027611"/>
                <a:gd name="connsiteY12" fmla="*/ 235132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71167 w 1027611"/>
                <a:gd name="connsiteY6" fmla="*/ 233095 h 606124"/>
                <a:gd name="connsiteX7" fmla="*/ 399960 w 1027611"/>
                <a:gd name="connsiteY7" fmla="*/ 129295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9 w 1027611"/>
                <a:gd name="connsiteY11" fmla="*/ 122622 h 606124"/>
                <a:gd name="connsiteX12" fmla="*/ 644434 w 1027611"/>
                <a:gd name="connsiteY12" fmla="*/ 235132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71167 w 1027611"/>
                <a:gd name="connsiteY6" fmla="*/ 233095 h 606124"/>
                <a:gd name="connsiteX7" fmla="*/ 399960 w 1027611"/>
                <a:gd name="connsiteY7" fmla="*/ 129295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9 w 1027611"/>
                <a:gd name="connsiteY11" fmla="*/ 122622 h 606124"/>
                <a:gd name="connsiteX12" fmla="*/ 607563 w 1027611"/>
                <a:gd name="connsiteY12" fmla="*/ 213009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71167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9 w 1027611"/>
                <a:gd name="connsiteY11" fmla="*/ 122622 h 606124"/>
                <a:gd name="connsiteX12" fmla="*/ 607563 w 1027611"/>
                <a:gd name="connsiteY12" fmla="*/ 213009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71167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1350 w 1027611"/>
                <a:gd name="connsiteY11" fmla="*/ 122622 h 606124"/>
                <a:gd name="connsiteX12" fmla="*/ 607563 w 1027611"/>
                <a:gd name="connsiteY12" fmla="*/ 213009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261257 w 1027611"/>
                <a:gd name="connsiteY5" fmla="*/ 391886 h 606124"/>
                <a:gd name="connsiteX6" fmla="*/ 371167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1350 w 1027611"/>
                <a:gd name="connsiteY11" fmla="*/ 122622 h 606124"/>
                <a:gd name="connsiteX12" fmla="*/ 607563 w 1027611"/>
                <a:gd name="connsiteY12" fmla="*/ 220383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371167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1350 w 1027611"/>
                <a:gd name="connsiteY11" fmla="*/ 122622 h 606124"/>
                <a:gd name="connsiteX12" fmla="*/ 607563 w 1027611"/>
                <a:gd name="connsiteY12" fmla="*/ 220383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1350 w 1027611"/>
                <a:gd name="connsiteY11" fmla="*/ 122622 h 606124"/>
                <a:gd name="connsiteX12" fmla="*/ 607563 w 1027611"/>
                <a:gd name="connsiteY12" fmla="*/ 220383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705394 w 1027611"/>
                <a:gd name="connsiteY13" fmla="*/ 296092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653774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14708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64496 w 1027611"/>
                <a:gd name="connsiteY5" fmla="*/ 310769 h 606124"/>
                <a:gd name="connsiteX6" fmla="*/ 400663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00663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00663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563318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44745 h 606124"/>
                <a:gd name="connsiteX12" fmla="*/ 563318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52120 h 606124"/>
                <a:gd name="connsiteX12" fmla="*/ 563318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76098 w 1027611"/>
                <a:gd name="connsiteY11" fmla="*/ 152120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1349 w 1027611"/>
                <a:gd name="connsiteY11" fmla="*/ 152120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607563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600189 w 1027611"/>
                <a:gd name="connsiteY12" fmla="*/ 220383 h 606124"/>
                <a:gd name="connsiteX13" fmla="*/ 639025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600189 w 1027611"/>
                <a:gd name="connsiteY12" fmla="*/ 220383 h 606124"/>
                <a:gd name="connsiteX13" fmla="*/ 624277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235131 w 1027611"/>
                <a:gd name="connsiteY4" fmla="*/ 522515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624277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174171 w 1027611"/>
                <a:gd name="connsiteY3" fmla="*/ 592184 h 606124"/>
                <a:gd name="connsiteX4" fmla="*/ 338370 w 1027611"/>
                <a:gd name="connsiteY4" fmla="*/ 470896 h 606124"/>
                <a:gd name="connsiteX5" fmla="*/ 386619 w 1027611"/>
                <a:gd name="connsiteY5" fmla="*/ 318143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624277 w 1027611"/>
                <a:gd name="connsiteY13" fmla="*/ 318215 h 606124"/>
                <a:gd name="connsiteX14" fmla="*/ 722811 w 1027611"/>
                <a:gd name="connsiteY14" fmla="*/ 409304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7103"/>
                <a:gd name="connsiteX1" fmla="*/ 34834 w 1027611"/>
                <a:gd name="connsiteY1" fmla="*/ 566058 h 607103"/>
                <a:gd name="connsiteX2" fmla="*/ 113211 w 1027611"/>
                <a:gd name="connsiteY2" fmla="*/ 592184 h 607103"/>
                <a:gd name="connsiteX3" fmla="*/ 174171 w 1027611"/>
                <a:gd name="connsiteY3" fmla="*/ 592184 h 607103"/>
                <a:gd name="connsiteX4" fmla="*/ 367867 w 1027611"/>
                <a:gd name="connsiteY4" fmla="*/ 404528 h 607103"/>
                <a:gd name="connsiteX5" fmla="*/ 386619 w 1027611"/>
                <a:gd name="connsiteY5" fmla="*/ 318143 h 607103"/>
                <a:gd name="connsiteX6" fmla="*/ 415411 w 1027611"/>
                <a:gd name="connsiteY6" fmla="*/ 233095 h 607103"/>
                <a:gd name="connsiteX7" fmla="*/ 422082 w 1027611"/>
                <a:gd name="connsiteY7" fmla="*/ 136669 h 607103"/>
                <a:gd name="connsiteX8" fmla="*/ 440135 w 1027611"/>
                <a:gd name="connsiteY8" fmla="*/ 50918 h 607103"/>
                <a:gd name="connsiteX9" fmla="*/ 496388 w 1027611"/>
                <a:gd name="connsiteY9" fmla="*/ 1 h 607103"/>
                <a:gd name="connsiteX10" fmla="*/ 546602 w 1027611"/>
                <a:gd name="connsiteY10" fmla="*/ 50215 h 607103"/>
                <a:gd name="connsiteX11" fmla="*/ 568723 w 1027611"/>
                <a:gd name="connsiteY11" fmla="*/ 144746 h 607103"/>
                <a:gd name="connsiteX12" fmla="*/ 578067 w 1027611"/>
                <a:gd name="connsiteY12" fmla="*/ 235132 h 607103"/>
                <a:gd name="connsiteX13" fmla="*/ 624277 w 1027611"/>
                <a:gd name="connsiteY13" fmla="*/ 318215 h 607103"/>
                <a:gd name="connsiteX14" fmla="*/ 722811 w 1027611"/>
                <a:gd name="connsiteY14" fmla="*/ 409304 h 607103"/>
                <a:gd name="connsiteX15" fmla="*/ 748937 w 1027611"/>
                <a:gd name="connsiteY15" fmla="*/ 513806 h 607103"/>
                <a:gd name="connsiteX16" fmla="*/ 766354 w 1027611"/>
                <a:gd name="connsiteY16" fmla="*/ 583475 h 607103"/>
                <a:gd name="connsiteX17" fmla="*/ 836022 w 1027611"/>
                <a:gd name="connsiteY17" fmla="*/ 600892 h 607103"/>
                <a:gd name="connsiteX18" fmla="*/ 870857 w 1027611"/>
                <a:gd name="connsiteY18" fmla="*/ 600892 h 607103"/>
                <a:gd name="connsiteX19" fmla="*/ 888274 w 1027611"/>
                <a:gd name="connsiteY19" fmla="*/ 539932 h 607103"/>
                <a:gd name="connsiteX20" fmla="*/ 966651 w 1027611"/>
                <a:gd name="connsiteY20" fmla="*/ 487681 h 607103"/>
                <a:gd name="connsiteX21" fmla="*/ 1027611 w 1027611"/>
                <a:gd name="connsiteY21" fmla="*/ 470264 h 607103"/>
                <a:gd name="connsiteX0" fmla="*/ 0 w 1027611"/>
                <a:gd name="connsiteY0" fmla="*/ 505098 h 607103"/>
                <a:gd name="connsiteX1" fmla="*/ 34834 w 1027611"/>
                <a:gd name="connsiteY1" fmla="*/ 566058 h 607103"/>
                <a:gd name="connsiteX2" fmla="*/ 113211 w 1027611"/>
                <a:gd name="connsiteY2" fmla="*/ 592184 h 607103"/>
                <a:gd name="connsiteX3" fmla="*/ 174171 w 1027611"/>
                <a:gd name="connsiteY3" fmla="*/ 592184 h 607103"/>
                <a:gd name="connsiteX4" fmla="*/ 367867 w 1027611"/>
                <a:gd name="connsiteY4" fmla="*/ 404528 h 607103"/>
                <a:gd name="connsiteX5" fmla="*/ 386619 w 1027611"/>
                <a:gd name="connsiteY5" fmla="*/ 318143 h 607103"/>
                <a:gd name="connsiteX6" fmla="*/ 415411 w 1027611"/>
                <a:gd name="connsiteY6" fmla="*/ 233095 h 607103"/>
                <a:gd name="connsiteX7" fmla="*/ 422082 w 1027611"/>
                <a:gd name="connsiteY7" fmla="*/ 136669 h 607103"/>
                <a:gd name="connsiteX8" fmla="*/ 440135 w 1027611"/>
                <a:gd name="connsiteY8" fmla="*/ 50918 h 607103"/>
                <a:gd name="connsiteX9" fmla="*/ 496388 w 1027611"/>
                <a:gd name="connsiteY9" fmla="*/ 1 h 607103"/>
                <a:gd name="connsiteX10" fmla="*/ 546602 w 1027611"/>
                <a:gd name="connsiteY10" fmla="*/ 50215 h 607103"/>
                <a:gd name="connsiteX11" fmla="*/ 568723 w 1027611"/>
                <a:gd name="connsiteY11" fmla="*/ 144746 h 607103"/>
                <a:gd name="connsiteX12" fmla="*/ 578067 w 1027611"/>
                <a:gd name="connsiteY12" fmla="*/ 235132 h 607103"/>
                <a:gd name="connsiteX13" fmla="*/ 616903 w 1027611"/>
                <a:gd name="connsiteY13" fmla="*/ 340338 h 607103"/>
                <a:gd name="connsiteX14" fmla="*/ 722811 w 1027611"/>
                <a:gd name="connsiteY14" fmla="*/ 409304 h 607103"/>
                <a:gd name="connsiteX15" fmla="*/ 748937 w 1027611"/>
                <a:gd name="connsiteY15" fmla="*/ 513806 h 607103"/>
                <a:gd name="connsiteX16" fmla="*/ 766354 w 1027611"/>
                <a:gd name="connsiteY16" fmla="*/ 583475 h 607103"/>
                <a:gd name="connsiteX17" fmla="*/ 836022 w 1027611"/>
                <a:gd name="connsiteY17" fmla="*/ 600892 h 607103"/>
                <a:gd name="connsiteX18" fmla="*/ 870857 w 1027611"/>
                <a:gd name="connsiteY18" fmla="*/ 600892 h 607103"/>
                <a:gd name="connsiteX19" fmla="*/ 888274 w 1027611"/>
                <a:gd name="connsiteY19" fmla="*/ 539932 h 607103"/>
                <a:gd name="connsiteX20" fmla="*/ 966651 w 1027611"/>
                <a:gd name="connsiteY20" fmla="*/ 487681 h 607103"/>
                <a:gd name="connsiteX21" fmla="*/ 1027611 w 1027611"/>
                <a:gd name="connsiteY21" fmla="*/ 470264 h 607103"/>
                <a:gd name="connsiteX0" fmla="*/ 0 w 1027611"/>
                <a:gd name="connsiteY0" fmla="*/ 505098 h 607103"/>
                <a:gd name="connsiteX1" fmla="*/ 34834 w 1027611"/>
                <a:gd name="connsiteY1" fmla="*/ 566058 h 607103"/>
                <a:gd name="connsiteX2" fmla="*/ 113211 w 1027611"/>
                <a:gd name="connsiteY2" fmla="*/ 592184 h 607103"/>
                <a:gd name="connsiteX3" fmla="*/ 174171 w 1027611"/>
                <a:gd name="connsiteY3" fmla="*/ 592184 h 607103"/>
                <a:gd name="connsiteX4" fmla="*/ 367867 w 1027611"/>
                <a:gd name="connsiteY4" fmla="*/ 404528 h 607103"/>
                <a:gd name="connsiteX5" fmla="*/ 386619 w 1027611"/>
                <a:gd name="connsiteY5" fmla="*/ 318143 h 607103"/>
                <a:gd name="connsiteX6" fmla="*/ 415411 w 1027611"/>
                <a:gd name="connsiteY6" fmla="*/ 233095 h 607103"/>
                <a:gd name="connsiteX7" fmla="*/ 422082 w 1027611"/>
                <a:gd name="connsiteY7" fmla="*/ 136669 h 607103"/>
                <a:gd name="connsiteX8" fmla="*/ 440135 w 1027611"/>
                <a:gd name="connsiteY8" fmla="*/ 50918 h 607103"/>
                <a:gd name="connsiteX9" fmla="*/ 496388 w 1027611"/>
                <a:gd name="connsiteY9" fmla="*/ 1 h 607103"/>
                <a:gd name="connsiteX10" fmla="*/ 546602 w 1027611"/>
                <a:gd name="connsiteY10" fmla="*/ 50215 h 607103"/>
                <a:gd name="connsiteX11" fmla="*/ 568723 w 1027611"/>
                <a:gd name="connsiteY11" fmla="*/ 144746 h 607103"/>
                <a:gd name="connsiteX12" fmla="*/ 578067 w 1027611"/>
                <a:gd name="connsiteY12" fmla="*/ 235132 h 607103"/>
                <a:gd name="connsiteX13" fmla="*/ 616903 w 1027611"/>
                <a:gd name="connsiteY13" fmla="*/ 340338 h 607103"/>
                <a:gd name="connsiteX14" fmla="*/ 649069 w 1027611"/>
                <a:gd name="connsiteY14" fmla="*/ 424052 h 607103"/>
                <a:gd name="connsiteX15" fmla="*/ 748937 w 1027611"/>
                <a:gd name="connsiteY15" fmla="*/ 513806 h 607103"/>
                <a:gd name="connsiteX16" fmla="*/ 766354 w 1027611"/>
                <a:gd name="connsiteY16" fmla="*/ 583475 h 607103"/>
                <a:gd name="connsiteX17" fmla="*/ 836022 w 1027611"/>
                <a:gd name="connsiteY17" fmla="*/ 600892 h 607103"/>
                <a:gd name="connsiteX18" fmla="*/ 870857 w 1027611"/>
                <a:gd name="connsiteY18" fmla="*/ 600892 h 607103"/>
                <a:gd name="connsiteX19" fmla="*/ 888274 w 1027611"/>
                <a:gd name="connsiteY19" fmla="*/ 539932 h 607103"/>
                <a:gd name="connsiteX20" fmla="*/ 966651 w 1027611"/>
                <a:gd name="connsiteY20" fmla="*/ 487681 h 607103"/>
                <a:gd name="connsiteX21" fmla="*/ 1027611 w 1027611"/>
                <a:gd name="connsiteY21" fmla="*/ 470264 h 607103"/>
                <a:gd name="connsiteX0" fmla="*/ 0 w 1027611"/>
                <a:gd name="connsiteY0" fmla="*/ 505098 h 607103"/>
                <a:gd name="connsiteX1" fmla="*/ 34834 w 1027611"/>
                <a:gd name="connsiteY1" fmla="*/ 566058 h 607103"/>
                <a:gd name="connsiteX2" fmla="*/ 113211 w 1027611"/>
                <a:gd name="connsiteY2" fmla="*/ 592184 h 607103"/>
                <a:gd name="connsiteX3" fmla="*/ 174171 w 1027611"/>
                <a:gd name="connsiteY3" fmla="*/ 592184 h 607103"/>
                <a:gd name="connsiteX4" fmla="*/ 367867 w 1027611"/>
                <a:gd name="connsiteY4" fmla="*/ 404528 h 607103"/>
                <a:gd name="connsiteX5" fmla="*/ 401367 w 1027611"/>
                <a:gd name="connsiteY5" fmla="*/ 332891 h 607103"/>
                <a:gd name="connsiteX6" fmla="*/ 415411 w 1027611"/>
                <a:gd name="connsiteY6" fmla="*/ 233095 h 607103"/>
                <a:gd name="connsiteX7" fmla="*/ 422082 w 1027611"/>
                <a:gd name="connsiteY7" fmla="*/ 136669 h 607103"/>
                <a:gd name="connsiteX8" fmla="*/ 440135 w 1027611"/>
                <a:gd name="connsiteY8" fmla="*/ 50918 h 607103"/>
                <a:gd name="connsiteX9" fmla="*/ 496388 w 1027611"/>
                <a:gd name="connsiteY9" fmla="*/ 1 h 607103"/>
                <a:gd name="connsiteX10" fmla="*/ 546602 w 1027611"/>
                <a:gd name="connsiteY10" fmla="*/ 50215 h 607103"/>
                <a:gd name="connsiteX11" fmla="*/ 568723 w 1027611"/>
                <a:gd name="connsiteY11" fmla="*/ 144746 h 607103"/>
                <a:gd name="connsiteX12" fmla="*/ 578067 w 1027611"/>
                <a:gd name="connsiteY12" fmla="*/ 235132 h 607103"/>
                <a:gd name="connsiteX13" fmla="*/ 616903 w 1027611"/>
                <a:gd name="connsiteY13" fmla="*/ 340338 h 607103"/>
                <a:gd name="connsiteX14" fmla="*/ 649069 w 1027611"/>
                <a:gd name="connsiteY14" fmla="*/ 424052 h 607103"/>
                <a:gd name="connsiteX15" fmla="*/ 748937 w 1027611"/>
                <a:gd name="connsiteY15" fmla="*/ 513806 h 607103"/>
                <a:gd name="connsiteX16" fmla="*/ 766354 w 1027611"/>
                <a:gd name="connsiteY16" fmla="*/ 583475 h 607103"/>
                <a:gd name="connsiteX17" fmla="*/ 836022 w 1027611"/>
                <a:gd name="connsiteY17" fmla="*/ 600892 h 607103"/>
                <a:gd name="connsiteX18" fmla="*/ 870857 w 1027611"/>
                <a:gd name="connsiteY18" fmla="*/ 600892 h 607103"/>
                <a:gd name="connsiteX19" fmla="*/ 888274 w 1027611"/>
                <a:gd name="connsiteY19" fmla="*/ 539932 h 607103"/>
                <a:gd name="connsiteX20" fmla="*/ 966651 w 1027611"/>
                <a:gd name="connsiteY20" fmla="*/ 487681 h 607103"/>
                <a:gd name="connsiteX21" fmla="*/ 1027611 w 1027611"/>
                <a:gd name="connsiteY21" fmla="*/ 470264 h 607103"/>
                <a:gd name="connsiteX0" fmla="*/ 0 w 1027611"/>
                <a:gd name="connsiteY0" fmla="*/ 505098 h 607103"/>
                <a:gd name="connsiteX1" fmla="*/ 34834 w 1027611"/>
                <a:gd name="connsiteY1" fmla="*/ 566058 h 607103"/>
                <a:gd name="connsiteX2" fmla="*/ 113211 w 1027611"/>
                <a:gd name="connsiteY2" fmla="*/ 592184 h 607103"/>
                <a:gd name="connsiteX3" fmla="*/ 174171 w 1027611"/>
                <a:gd name="connsiteY3" fmla="*/ 592184 h 607103"/>
                <a:gd name="connsiteX4" fmla="*/ 367867 w 1027611"/>
                <a:gd name="connsiteY4" fmla="*/ 404528 h 607103"/>
                <a:gd name="connsiteX5" fmla="*/ 401367 w 1027611"/>
                <a:gd name="connsiteY5" fmla="*/ 332891 h 607103"/>
                <a:gd name="connsiteX6" fmla="*/ 415411 w 1027611"/>
                <a:gd name="connsiteY6" fmla="*/ 233095 h 607103"/>
                <a:gd name="connsiteX7" fmla="*/ 422082 w 1027611"/>
                <a:gd name="connsiteY7" fmla="*/ 136669 h 607103"/>
                <a:gd name="connsiteX8" fmla="*/ 440135 w 1027611"/>
                <a:gd name="connsiteY8" fmla="*/ 50918 h 607103"/>
                <a:gd name="connsiteX9" fmla="*/ 496388 w 1027611"/>
                <a:gd name="connsiteY9" fmla="*/ 1 h 607103"/>
                <a:gd name="connsiteX10" fmla="*/ 546602 w 1027611"/>
                <a:gd name="connsiteY10" fmla="*/ 50215 h 607103"/>
                <a:gd name="connsiteX11" fmla="*/ 568723 w 1027611"/>
                <a:gd name="connsiteY11" fmla="*/ 144746 h 607103"/>
                <a:gd name="connsiteX12" fmla="*/ 578067 w 1027611"/>
                <a:gd name="connsiteY12" fmla="*/ 235132 h 607103"/>
                <a:gd name="connsiteX13" fmla="*/ 594780 w 1027611"/>
                <a:gd name="connsiteY13" fmla="*/ 340338 h 607103"/>
                <a:gd name="connsiteX14" fmla="*/ 649069 w 1027611"/>
                <a:gd name="connsiteY14" fmla="*/ 424052 h 607103"/>
                <a:gd name="connsiteX15" fmla="*/ 748937 w 1027611"/>
                <a:gd name="connsiteY15" fmla="*/ 513806 h 607103"/>
                <a:gd name="connsiteX16" fmla="*/ 766354 w 1027611"/>
                <a:gd name="connsiteY16" fmla="*/ 583475 h 607103"/>
                <a:gd name="connsiteX17" fmla="*/ 836022 w 1027611"/>
                <a:gd name="connsiteY17" fmla="*/ 600892 h 607103"/>
                <a:gd name="connsiteX18" fmla="*/ 870857 w 1027611"/>
                <a:gd name="connsiteY18" fmla="*/ 600892 h 607103"/>
                <a:gd name="connsiteX19" fmla="*/ 888274 w 1027611"/>
                <a:gd name="connsiteY19" fmla="*/ 539932 h 607103"/>
                <a:gd name="connsiteX20" fmla="*/ 966651 w 1027611"/>
                <a:gd name="connsiteY20" fmla="*/ 487681 h 607103"/>
                <a:gd name="connsiteX21" fmla="*/ 1027611 w 1027611"/>
                <a:gd name="connsiteY21" fmla="*/ 470264 h 607103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351152 w 1027611"/>
                <a:gd name="connsiteY3" fmla="*/ 511068 h 606124"/>
                <a:gd name="connsiteX4" fmla="*/ 367867 w 1027611"/>
                <a:gd name="connsiteY4" fmla="*/ 404528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49069 w 1027611"/>
                <a:gd name="connsiteY14" fmla="*/ 424052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351152 w 1027611"/>
                <a:gd name="connsiteY3" fmla="*/ 511068 h 606124"/>
                <a:gd name="connsiteX4" fmla="*/ 375241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49069 w 1027611"/>
                <a:gd name="connsiteY14" fmla="*/ 424052 h 606124"/>
                <a:gd name="connsiteX15" fmla="*/ 748937 w 1027611"/>
                <a:gd name="connsiteY15" fmla="*/ 513806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351152 w 1027611"/>
                <a:gd name="connsiteY3" fmla="*/ 511068 h 606124"/>
                <a:gd name="connsiteX4" fmla="*/ 375241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49069 w 1027611"/>
                <a:gd name="connsiteY14" fmla="*/ 424052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351152 w 1027611"/>
                <a:gd name="connsiteY3" fmla="*/ 511068 h 606124"/>
                <a:gd name="connsiteX4" fmla="*/ 389990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49069 w 1027611"/>
                <a:gd name="connsiteY14" fmla="*/ 424052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113211 w 1027611"/>
                <a:gd name="connsiteY2" fmla="*/ 592184 h 606124"/>
                <a:gd name="connsiteX3" fmla="*/ 351152 w 1027611"/>
                <a:gd name="connsiteY3" fmla="*/ 511068 h 606124"/>
                <a:gd name="connsiteX4" fmla="*/ 389990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19572 w 1027611"/>
                <a:gd name="connsiteY14" fmla="*/ 438800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253320 w 1027611"/>
                <a:gd name="connsiteY2" fmla="*/ 577435 h 606124"/>
                <a:gd name="connsiteX3" fmla="*/ 351152 w 1027611"/>
                <a:gd name="connsiteY3" fmla="*/ 511068 h 606124"/>
                <a:gd name="connsiteX4" fmla="*/ 389990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19572 w 1027611"/>
                <a:gd name="connsiteY14" fmla="*/ 438800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34834 w 1027611"/>
                <a:gd name="connsiteY1" fmla="*/ 566058 h 606124"/>
                <a:gd name="connsiteX2" fmla="*/ 304939 w 1027611"/>
                <a:gd name="connsiteY2" fmla="*/ 592183 h 606124"/>
                <a:gd name="connsiteX3" fmla="*/ 351152 w 1027611"/>
                <a:gd name="connsiteY3" fmla="*/ 511068 h 606124"/>
                <a:gd name="connsiteX4" fmla="*/ 389990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19572 w 1027611"/>
                <a:gd name="connsiteY14" fmla="*/ 438800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1027611"/>
                <a:gd name="connsiteY0" fmla="*/ 505098 h 606124"/>
                <a:gd name="connsiteX1" fmla="*/ 197066 w 1027611"/>
                <a:gd name="connsiteY1" fmla="*/ 580807 h 606124"/>
                <a:gd name="connsiteX2" fmla="*/ 304939 w 1027611"/>
                <a:gd name="connsiteY2" fmla="*/ 592183 h 606124"/>
                <a:gd name="connsiteX3" fmla="*/ 351152 w 1027611"/>
                <a:gd name="connsiteY3" fmla="*/ 511068 h 606124"/>
                <a:gd name="connsiteX4" fmla="*/ 389990 w 1027611"/>
                <a:gd name="connsiteY4" fmla="*/ 419276 h 606124"/>
                <a:gd name="connsiteX5" fmla="*/ 401367 w 1027611"/>
                <a:gd name="connsiteY5" fmla="*/ 332891 h 606124"/>
                <a:gd name="connsiteX6" fmla="*/ 415411 w 1027611"/>
                <a:gd name="connsiteY6" fmla="*/ 233095 h 606124"/>
                <a:gd name="connsiteX7" fmla="*/ 422082 w 1027611"/>
                <a:gd name="connsiteY7" fmla="*/ 136669 h 606124"/>
                <a:gd name="connsiteX8" fmla="*/ 440135 w 1027611"/>
                <a:gd name="connsiteY8" fmla="*/ 50918 h 606124"/>
                <a:gd name="connsiteX9" fmla="*/ 496388 w 1027611"/>
                <a:gd name="connsiteY9" fmla="*/ 1 h 606124"/>
                <a:gd name="connsiteX10" fmla="*/ 546602 w 1027611"/>
                <a:gd name="connsiteY10" fmla="*/ 50215 h 606124"/>
                <a:gd name="connsiteX11" fmla="*/ 568723 w 1027611"/>
                <a:gd name="connsiteY11" fmla="*/ 144746 h 606124"/>
                <a:gd name="connsiteX12" fmla="*/ 578067 w 1027611"/>
                <a:gd name="connsiteY12" fmla="*/ 235132 h 606124"/>
                <a:gd name="connsiteX13" fmla="*/ 594780 w 1027611"/>
                <a:gd name="connsiteY13" fmla="*/ 340338 h 606124"/>
                <a:gd name="connsiteX14" fmla="*/ 619572 w 1027611"/>
                <a:gd name="connsiteY14" fmla="*/ 438800 h 606124"/>
                <a:gd name="connsiteX15" fmla="*/ 682569 w 1027611"/>
                <a:gd name="connsiteY15" fmla="*/ 535929 h 606124"/>
                <a:gd name="connsiteX16" fmla="*/ 766354 w 1027611"/>
                <a:gd name="connsiteY16" fmla="*/ 583475 h 606124"/>
                <a:gd name="connsiteX17" fmla="*/ 836022 w 1027611"/>
                <a:gd name="connsiteY17" fmla="*/ 600892 h 606124"/>
                <a:gd name="connsiteX18" fmla="*/ 870857 w 1027611"/>
                <a:gd name="connsiteY18" fmla="*/ 600892 h 606124"/>
                <a:gd name="connsiteX19" fmla="*/ 888274 w 1027611"/>
                <a:gd name="connsiteY19" fmla="*/ 539932 h 606124"/>
                <a:gd name="connsiteX20" fmla="*/ 966651 w 1027611"/>
                <a:gd name="connsiteY20" fmla="*/ 487681 h 606124"/>
                <a:gd name="connsiteX21" fmla="*/ 1027611 w 1027611"/>
                <a:gd name="connsiteY21" fmla="*/ 470264 h 606124"/>
                <a:gd name="connsiteX0" fmla="*/ 0 w 931747"/>
                <a:gd name="connsiteY0" fmla="*/ 505098 h 606124"/>
                <a:gd name="connsiteX1" fmla="*/ 101202 w 931747"/>
                <a:gd name="connsiteY1" fmla="*/ 580807 h 606124"/>
                <a:gd name="connsiteX2" fmla="*/ 209075 w 931747"/>
                <a:gd name="connsiteY2" fmla="*/ 592183 h 606124"/>
                <a:gd name="connsiteX3" fmla="*/ 255288 w 931747"/>
                <a:gd name="connsiteY3" fmla="*/ 511068 h 606124"/>
                <a:gd name="connsiteX4" fmla="*/ 294126 w 931747"/>
                <a:gd name="connsiteY4" fmla="*/ 419276 h 606124"/>
                <a:gd name="connsiteX5" fmla="*/ 305503 w 931747"/>
                <a:gd name="connsiteY5" fmla="*/ 332891 h 606124"/>
                <a:gd name="connsiteX6" fmla="*/ 319547 w 931747"/>
                <a:gd name="connsiteY6" fmla="*/ 233095 h 606124"/>
                <a:gd name="connsiteX7" fmla="*/ 326218 w 931747"/>
                <a:gd name="connsiteY7" fmla="*/ 136669 h 606124"/>
                <a:gd name="connsiteX8" fmla="*/ 344271 w 931747"/>
                <a:gd name="connsiteY8" fmla="*/ 50918 h 606124"/>
                <a:gd name="connsiteX9" fmla="*/ 400524 w 931747"/>
                <a:gd name="connsiteY9" fmla="*/ 1 h 606124"/>
                <a:gd name="connsiteX10" fmla="*/ 450738 w 931747"/>
                <a:gd name="connsiteY10" fmla="*/ 50215 h 606124"/>
                <a:gd name="connsiteX11" fmla="*/ 472859 w 931747"/>
                <a:gd name="connsiteY11" fmla="*/ 144746 h 606124"/>
                <a:gd name="connsiteX12" fmla="*/ 482203 w 931747"/>
                <a:gd name="connsiteY12" fmla="*/ 235132 h 606124"/>
                <a:gd name="connsiteX13" fmla="*/ 498916 w 931747"/>
                <a:gd name="connsiteY13" fmla="*/ 340338 h 606124"/>
                <a:gd name="connsiteX14" fmla="*/ 523708 w 931747"/>
                <a:gd name="connsiteY14" fmla="*/ 438800 h 606124"/>
                <a:gd name="connsiteX15" fmla="*/ 586705 w 931747"/>
                <a:gd name="connsiteY15" fmla="*/ 535929 h 606124"/>
                <a:gd name="connsiteX16" fmla="*/ 670490 w 931747"/>
                <a:gd name="connsiteY16" fmla="*/ 583475 h 606124"/>
                <a:gd name="connsiteX17" fmla="*/ 740158 w 931747"/>
                <a:gd name="connsiteY17" fmla="*/ 600892 h 606124"/>
                <a:gd name="connsiteX18" fmla="*/ 774993 w 931747"/>
                <a:gd name="connsiteY18" fmla="*/ 600892 h 606124"/>
                <a:gd name="connsiteX19" fmla="*/ 792410 w 931747"/>
                <a:gd name="connsiteY19" fmla="*/ 539932 h 606124"/>
                <a:gd name="connsiteX20" fmla="*/ 870787 w 931747"/>
                <a:gd name="connsiteY20" fmla="*/ 487681 h 606124"/>
                <a:gd name="connsiteX21" fmla="*/ 931747 w 931747"/>
                <a:gd name="connsiteY21" fmla="*/ 470264 h 606124"/>
                <a:gd name="connsiteX0" fmla="*/ 0 w 872754"/>
                <a:gd name="connsiteY0" fmla="*/ 512473 h 606124"/>
                <a:gd name="connsiteX1" fmla="*/ 42209 w 872754"/>
                <a:gd name="connsiteY1" fmla="*/ 580807 h 606124"/>
                <a:gd name="connsiteX2" fmla="*/ 150082 w 872754"/>
                <a:gd name="connsiteY2" fmla="*/ 592183 h 606124"/>
                <a:gd name="connsiteX3" fmla="*/ 196295 w 872754"/>
                <a:gd name="connsiteY3" fmla="*/ 511068 h 606124"/>
                <a:gd name="connsiteX4" fmla="*/ 235133 w 872754"/>
                <a:gd name="connsiteY4" fmla="*/ 419276 h 606124"/>
                <a:gd name="connsiteX5" fmla="*/ 246510 w 872754"/>
                <a:gd name="connsiteY5" fmla="*/ 332891 h 606124"/>
                <a:gd name="connsiteX6" fmla="*/ 260554 w 872754"/>
                <a:gd name="connsiteY6" fmla="*/ 233095 h 606124"/>
                <a:gd name="connsiteX7" fmla="*/ 267225 w 872754"/>
                <a:gd name="connsiteY7" fmla="*/ 136669 h 606124"/>
                <a:gd name="connsiteX8" fmla="*/ 285278 w 872754"/>
                <a:gd name="connsiteY8" fmla="*/ 50918 h 606124"/>
                <a:gd name="connsiteX9" fmla="*/ 341531 w 872754"/>
                <a:gd name="connsiteY9" fmla="*/ 1 h 606124"/>
                <a:gd name="connsiteX10" fmla="*/ 391745 w 872754"/>
                <a:gd name="connsiteY10" fmla="*/ 50215 h 606124"/>
                <a:gd name="connsiteX11" fmla="*/ 413866 w 872754"/>
                <a:gd name="connsiteY11" fmla="*/ 144746 h 606124"/>
                <a:gd name="connsiteX12" fmla="*/ 423210 w 872754"/>
                <a:gd name="connsiteY12" fmla="*/ 235132 h 606124"/>
                <a:gd name="connsiteX13" fmla="*/ 439923 w 872754"/>
                <a:gd name="connsiteY13" fmla="*/ 340338 h 606124"/>
                <a:gd name="connsiteX14" fmla="*/ 464715 w 872754"/>
                <a:gd name="connsiteY14" fmla="*/ 438800 h 606124"/>
                <a:gd name="connsiteX15" fmla="*/ 527712 w 872754"/>
                <a:gd name="connsiteY15" fmla="*/ 535929 h 606124"/>
                <a:gd name="connsiteX16" fmla="*/ 611497 w 872754"/>
                <a:gd name="connsiteY16" fmla="*/ 583475 h 606124"/>
                <a:gd name="connsiteX17" fmla="*/ 681165 w 872754"/>
                <a:gd name="connsiteY17" fmla="*/ 600892 h 606124"/>
                <a:gd name="connsiteX18" fmla="*/ 716000 w 872754"/>
                <a:gd name="connsiteY18" fmla="*/ 600892 h 606124"/>
                <a:gd name="connsiteX19" fmla="*/ 733417 w 872754"/>
                <a:gd name="connsiteY19" fmla="*/ 539932 h 606124"/>
                <a:gd name="connsiteX20" fmla="*/ 811794 w 872754"/>
                <a:gd name="connsiteY20" fmla="*/ 487681 h 606124"/>
                <a:gd name="connsiteX21" fmla="*/ 872754 w 872754"/>
                <a:gd name="connsiteY21" fmla="*/ 470264 h 606124"/>
                <a:gd name="connsiteX0" fmla="*/ 0 w 872754"/>
                <a:gd name="connsiteY0" fmla="*/ 512473 h 606124"/>
                <a:gd name="connsiteX1" fmla="*/ 42209 w 872754"/>
                <a:gd name="connsiteY1" fmla="*/ 580807 h 606124"/>
                <a:gd name="connsiteX2" fmla="*/ 172205 w 872754"/>
                <a:gd name="connsiteY2" fmla="*/ 592183 h 606124"/>
                <a:gd name="connsiteX3" fmla="*/ 196295 w 872754"/>
                <a:gd name="connsiteY3" fmla="*/ 511068 h 606124"/>
                <a:gd name="connsiteX4" fmla="*/ 235133 w 872754"/>
                <a:gd name="connsiteY4" fmla="*/ 419276 h 606124"/>
                <a:gd name="connsiteX5" fmla="*/ 246510 w 872754"/>
                <a:gd name="connsiteY5" fmla="*/ 332891 h 606124"/>
                <a:gd name="connsiteX6" fmla="*/ 260554 w 872754"/>
                <a:gd name="connsiteY6" fmla="*/ 233095 h 606124"/>
                <a:gd name="connsiteX7" fmla="*/ 267225 w 872754"/>
                <a:gd name="connsiteY7" fmla="*/ 136669 h 606124"/>
                <a:gd name="connsiteX8" fmla="*/ 285278 w 872754"/>
                <a:gd name="connsiteY8" fmla="*/ 50918 h 606124"/>
                <a:gd name="connsiteX9" fmla="*/ 341531 w 872754"/>
                <a:gd name="connsiteY9" fmla="*/ 1 h 606124"/>
                <a:gd name="connsiteX10" fmla="*/ 391745 w 872754"/>
                <a:gd name="connsiteY10" fmla="*/ 50215 h 606124"/>
                <a:gd name="connsiteX11" fmla="*/ 413866 w 872754"/>
                <a:gd name="connsiteY11" fmla="*/ 144746 h 606124"/>
                <a:gd name="connsiteX12" fmla="*/ 423210 w 872754"/>
                <a:gd name="connsiteY12" fmla="*/ 235132 h 606124"/>
                <a:gd name="connsiteX13" fmla="*/ 439923 w 872754"/>
                <a:gd name="connsiteY13" fmla="*/ 340338 h 606124"/>
                <a:gd name="connsiteX14" fmla="*/ 464715 w 872754"/>
                <a:gd name="connsiteY14" fmla="*/ 438800 h 606124"/>
                <a:gd name="connsiteX15" fmla="*/ 527712 w 872754"/>
                <a:gd name="connsiteY15" fmla="*/ 535929 h 606124"/>
                <a:gd name="connsiteX16" fmla="*/ 611497 w 872754"/>
                <a:gd name="connsiteY16" fmla="*/ 583475 h 606124"/>
                <a:gd name="connsiteX17" fmla="*/ 681165 w 872754"/>
                <a:gd name="connsiteY17" fmla="*/ 600892 h 606124"/>
                <a:gd name="connsiteX18" fmla="*/ 716000 w 872754"/>
                <a:gd name="connsiteY18" fmla="*/ 600892 h 606124"/>
                <a:gd name="connsiteX19" fmla="*/ 733417 w 872754"/>
                <a:gd name="connsiteY19" fmla="*/ 539932 h 606124"/>
                <a:gd name="connsiteX20" fmla="*/ 811794 w 872754"/>
                <a:gd name="connsiteY20" fmla="*/ 487681 h 606124"/>
                <a:gd name="connsiteX21" fmla="*/ 872754 w 872754"/>
                <a:gd name="connsiteY21" fmla="*/ 470264 h 606124"/>
                <a:gd name="connsiteX0" fmla="*/ 0 w 872754"/>
                <a:gd name="connsiteY0" fmla="*/ 512473 h 606124"/>
                <a:gd name="connsiteX1" fmla="*/ 42209 w 872754"/>
                <a:gd name="connsiteY1" fmla="*/ 580807 h 606124"/>
                <a:gd name="connsiteX2" fmla="*/ 172205 w 872754"/>
                <a:gd name="connsiteY2" fmla="*/ 592183 h 606124"/>
                <a:gd name="connsiteX3" fmla="*/ 211044 w 872754"/>
                <a:gd name="connsiteY3" fmla="*/ 518442 h 606124"/>
                <a:gd name="connsiteX4" fmla="*/ 235133 w 872754"/>
                <a:gd name="connsiteY4" fmla="*/ 419276 h 606124"/>
                <a:gd name="connsiteX5" fmla="*/ 246510 w 872754"/>
                <a:gd name="connsiteY5" fmla="*/ 332891 h 606124"/>
                <a:gd name="connsiteX6" fmla="*/ 260554 w 872754"/>
                <a:gd name="connsiteY6" fmla="*/ 233095 h 606124"/>
                <a:gd name="connsiteX7" fmla="*/ 267225 w 872754"/>
                <a:gd name="connsiteY7" fmla="*/ 136669 h 606124"/>
                <a:gd name="connsiteX8" fmla="*/ 285278 w 872754"/>
                <a:gd name="connsiteY8" fmla="*/ 50918 h 606124"/>
                <a:gd name="connsiteX9" fmla="*/ 341531 w 872754"/>
                <a:gd name="connsiteY9" fmla="*/ 1 h 606124"/>
                <a:gd name="connsiteX10" fmla="*/ 391745 w 872754"/>
                <a:gd name="connsiteY10" fmla="*/ 50215 h 606124"/>
                <a:gd name="connsiteX11" fmla="*/ 413866 w 872754"/>
                <a:gd name="connsiteY11" fmla="*/ 144746 h 606124"/>
                <a:gd name="connsiteX12" fmla="*/ 423210 w 872754"/>
                <a:gd name="connsiteY12" fmla="*/ 235132 h 606124"/>
                <a:gd name="connsiteX13" fmla="*/ 439923 w 872754"/>
                <a:gd name="connsiteY13" fmla="*/ 340338 h 606124"/>
                <a:gd name="connsiteX14" fmla="*/ 464715 w 872754"/>
                <a:gd name="connsiteY14" fmla="*/ 438800 h 606124"/>
                <a:gd name="connsiteX15" fmla="*/ 527712 w 872754"/>
                <a:gd name="connsiteY15" fmla="*/ 535929 h 606124"/>
                <a:gd name="connsiteX16" fmla="*/ 611497 w 872754"/>
                <a:gd name="connsiteY16" fmla="*/ 583475 h 606124"/>
                <a:gd name="connsiteX17" fmla="*/ 681165 w 872754"/>
                <a:gd name="connsiteY17" fmla="*/ 600892 h 606124"/>
                <a:gd name="connsiteX18" fmla="*/ 716000 w 872754"/>
                <a:gd name="connsiteY18" fmla="*/ 600892 h 606124"/>
                <a:gd name="connsiteX19" fmla="*/ 733417 w 872754"/>
                <a:gd name="connsiteY19" fmla="*/ 539932 h 606124"/>
                <a:gd name="connsiteX20" fmla="*/ 811794 w 872754"/>
                <a:gd name="connsiteY20" fmla="*/ 487681 h 606124"/>
                <a:gd name="connsiteX21" fmla="*/ 872754 w 872754"/>
                <a:gd name="connsiteY21" fmla="*/ 470264 h 606124"/>
                <a:gd name="connsiteX0" fmla="*/ 0 w 872754"/>
                <a:gd name="connsiteY0" fmla="*/ 512473 h 606124"/>
                <a:gd name="connsiteX1" fmla="*/ 86454 w 872754"/>
                <a:gd name="connsiteY1" fmla="*/ 580807 h 606124"/>
                <a:gd name="connsiteX2" fmla="*/ 172205 w 872754"/>
                <a:gd name="connsiteY2" fmla="*/ 592183 h 606124"/>
                <a:gd name="connsiteX3" fmla="*/ 211044 w 872754"/>
                <a:gd name="connsiteY3" fmla="*/ 518442 h 606124"/>
                <a:gd name="connsiteX4" fmla="*/ 235133 w 872754"/>
                <a:gd name="connsiteY4" fmla="*/ 419276 h 606124"/>
                <a:gd name="connsiteX5" fmla="*/ 246510 w 872754"/>
                <a:gd name="connsiteY5" fmla="*/ 332891 h 606124"/>
                <a:gd name="connsiteX6" fmla="*/ 260554 w 872754"/>
                <a:gd name="connsiteY6" fmla="*/ 233095 h 606124"/>
                <a:gd name="connsiteX7" fmla="*/ 267225 w 872754"/>
                <a:gd name="connsiteY7" fmla="*/ 136669 h 606124"/>
                <a:gd name="connsiteX8" fmla="*/ 285278 w 872754"/>
                <a:gd name="connsiteY8" fmla="*/ 50918 h 606124"/>
                <a:gd name="connsiteX9" fmla="*/ 341531 w 872754"/>
                <a:gd name="connsiteY9" fmla="*/ 1 h 606124"/>
                <a:gd name="connsiteX10" fmla="*/ 391745 w 872754"/>
                <a:gd name="connsiteY10" fmla="*/ 50215 h 606124"/>
                <a:gd name="connsiteX11" fmla="*/ 413866 w 872754"/>
                <a:gd name="connsiteY11" fmla="*/ 144746 h 606124"/>
                <a:gd name="connsiteX12" fmla="*/ 423210 w 872754"/>
                <a:gd name="connsiteY12" fmla="*/ 235132 h 606124"/>
                <a:gd name="connsiteX13" fmla="*/ 439923 w 872754"/>
                <a:gd name="connsiteY13" fmla="*/ 340338 h 606124"/>
                <a:gd name="connsiteX14" fmla="*/ 464715 w 872754"/>
                <a:gd name="connsiteY14" fmla="*/ 438800 h 606124"/>
                <a:gd name="connsiteX15" fmla="*/ 527712 w 872754"/>
                <a:gd name="connsiteY15" fmla="*/ 535929 h 606124"/>
                <a:gd name="connsiteX16" fmla="*/ 611497 w 872754"/>
                <a:gd name="connsiteY16" fmla="*/ 583475 h 606124"/>
                <a:gd name="connsiteX17" fmla="*/ 681165 w 872754"/>
                <a:gd name="connsiteY17" fmla="*/ 600892 h 606124"/>
                <a:gd name="connsiteX18" fmla="*/ 716000 w 872754"/>
                <a:gd name="connsiteY18" fmla="*/ 600892 h 606124"/>
                <a:gd name="connsiteX19" fmla="*/ 733417 w 872754"/>
                <a:gd name="connsiteY19" fmla="*/ 539932 h 606124"/>
                <a:gd name="connsiteX20" fmla="*/ 811794 w 872754"/>
                <a:gd name="connsiteY20" fmla="*/ 487681 h 606124"/>
                <a:gd name="connsiteX21" fmla="*/ 872754 w 872754"/>
                <a:gd name="connsiteY21" fmla="*/ 470264 h 606124"/>
                <a:gd name="connsiteX0" fmla="*/ 0 w 872754"/>
                <a:gd name="connsiteY0" fmla="*/ 512473 h 606124"/>
                <a:gd name="connsiteX1" fmla="*/ 86454 w 872754"/>
                <a:gd name="connsiteY1" fmla="*/ 580807 h 606124"/>
                <a:gd name="connsiteX2" fmla="*/ 172205 w 872754"/>
                <a:gd name="connsiteY2" fmla="*/ 592183 h 606124"/>
                <a:gd name="connsiteX3" fmla="*/ 247914 w 872754"/>
                <a:gd name="connsiteY3" fmla="*/ 540565 h 606124"/>
                <a:gd name="connsiteX4" fmla="*/ 235133 w 872754"/>
                <a:gd name="connsiteY4" fmla="*/ 419276 h 606124"/>
                <a:gd name="connsiteX5" fmla="*/ 246510 w 872754"/>
                <a:gd name="connsiteY5" fmla="*/ 332891 h 606124"/>
                <a:gd name="connsiteX6" fmla="*/ 260554 w 872754"/>
                <a:gd name="connsiteY6" fmla="*/ 233095 h 606124"/>
                <a:gd name="connsiteX7" fmla="*/ 267225 w 872754"/>
                <a:gd name="connsiteY7" fmla="*/ 136669 h 606124"/>
                <a:gd name="connsiteX8" fmla="*/ 285278 w 872754"/>
                <a:gd name="connsiteY8" fmla="*/ 50918 h 606124"/>
                <a:gd name="connsiteX9" fmla="*/ 341531 w 872754"/>
                <a:gd name="connsiteY9" fmla="*/ 1 h 606124"/>
                <a:gd name="connsiteX10" fmla="*/ 391745 w 872754"/>
                <a:gd name="connsiteY10" fmla="*/ 50215 h 606124"/>
                <a:gd name="connsiteX11" fmla="*/ 413866 w 872754"/>
                <a:gd name="connsiteY11" fmla="*/ 144746 h 606124"/>
                <a:gd name="connsiteX12" fmla="*/ 423210 w 872754"/>
                <a:gd name="connsiteY12" fmla="*/ 235132 h 606124"/>
                <a:gd name="connsiteX13" fmla="*/ 439923 w 872754"/>
                <a:gd name="connsiteY13" fmla="*/ 340338 h 606124"/>
                <a:gd name="connsiteX14" fmla="*/ 464715 w 872754"/>
                <a:gd name="connsiteY14" fmla="*/ 438800 h 606124"/>
                <a:gd name="connsiteX15" fmla="*/ 527712 w 872754"/>
                <a:gd name="connsiteY15" fmla="*/ 535929 h 606124"/>
                <a:gd name="connsiteX16" fmla="*/ 611497 w 872754"/>
                <a:gd name="connsiteY16" fmla="*/ 583475 h 606124"/>
                <a:gd name="connsiteX17" fmla="*/ 681165 w 872754"/>
                <a:gd name="connsiteY17" fmla="*/ 600892 h 606124"/>
                <a:gd name="connsiteX18" fmla="*/ 716000 w 872754"/>
                <a:gd name="connsiteY18" fmla="*/ 600892 h 606124"/>
                <a:gd name="connsiteX19" fmla="*/ 733417 w 872754"/>
                <a:gd name="connsiteY19" fmla="*/ 539932 h 606124"/>
                <a:gd name="connsiteX20" fmla="*/ 811794 w 872754"/>
                <a:gd name="connsiteY20" fmla="*/ 487681 h 606124"/>
                <a:gd name="connsiteX21" fmla="*/ 872754 w 872754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211043 w 835883"/>
                <a:gd name="connsiteY3" fmla="*/ 540565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403052 w 835883"/>
                <a:gd name="connsiteY13" fmla="*/ 340338 h 606124"/>
                <a:gd name="connsiteX14" fmla="*/ 427844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8 w 835883"/>
                <a:gd name="connsiteY3" fmla="*/ 540565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403052 w 835883"/>
                <a:gd name="connsiteY13" fmla="*/ 340338 h 606124"/>
                <a:gd name="connsiteX14" fmla="*/ 427844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52050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403052 w 835883"/>
                <a:gd name="connsiteY13" fmla="*/ 340338 h 606124"/>
                <a:gd name="connsiteX14" fmla="*/ 427844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403052 w 835883"/>
                <a:gd name="connsiteY13" fmla="*/ 340338 h 606124"/>
                <a:gd name="connsiteX14" fmla="*/ 427844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95678 w 835883"/>
                <a:gd name="connsiteY13" fmla="*/ 340338 h 606124"/>
                <a:gd name="connsiteX14" fmla="*/ 427844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95678 w 835883"/>
                <a:gd name="connsiteY13" fmla="*/ 340338 h 606124"/>
                <a:gd name="connsiteX14" fmla="*/ 398347 w 835883"/>
                <a:gd name="connsiteY14" fmla="*/ 438800 h 606124"/>
                <a:gd name="connsiteX15" fmla="*/ 490841 w 835883"/>
                <a:gd name="connsiteY15" fmla="*/ 535929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95678 w 835883"/>
                <a:gd name="connsiteY13" fmla="*/ 340338 h 606124"/>
                <a:gd name="connsiteX14" fmla="*/ 398347 w 835883"/>
                <a:gd name="connsiteY14" fmla="*/ 438800 h 606124"/>
                <a:gd name="connsiteX15" fmla="*/ 439221 w 835883"/>
                <a:gd name="connsiteY15" fmla="*/ 521181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88303 w 835883"/>
                <a:gd name="connsiteY13" fmla="*/ 347713 h 606124"/>
                <a:gd name="connsiteX14" fmla="*/ 398347 w 835883"/>
                <a:gd name="connsiteY14" fmla="*/ 438800 h 606124"/>
                <a:gd name="connsiteX15" fmla="*/ 439221 w 835883"/>
                <a:gd name="connsiteY15" fmla="*/ 521181 h 606124"/>
                <a:gd name="connsiteX16" fmla="*/ 574626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472"/>
                <a:gd name="connsiteX1" fmla="*/ 49583 w 835883"/>
                <a:gd name="connsiteY1" fmla="*/ 580807 h 606472"/>
                <a:gd name="connsiteX2" fmla="*/ 135334 w 835883"/>
                <a:gd name="connsiteY2" fmla="*/ 592183 h 606472"/>
                <a:gd name="connsiteX3" fmla="*/ 166799 w 835883"/>
                <a:gd name="connsiteY3" fmla="*/ 503694 h 606472"/>
                <a:gd name="connsiteX4" fmla="*/ 198262 w 835883"/>
                <a:gd name="connsiteY4" fmla="*/ 419276 h 606472"/>
                <a:gd name="connsiteX5" fmla="*/ 209639 w 835883"/>
                <a:gd name="connsiteY5" fmla="*/ 332891 h 606472"/>
                <a:gd name="connsiteX6" fmla="*/ 223683 w 835883"/>
                <a:gd name="connsiteY6" fmla="*/ 233095 h 606472"/>
                <a:gd name="connsiteX7" fmla="*/ 230354 w 835883"/>
                <a:gd name="connsiteY7" fmla="*/ 136669 h 606472"/>
                <a:gd name="connsiteX8" fmla="*/ 248407 w 835883"/>
                <a:gd name="connsiteY8" fmla="*/ 50918 h 606472"/>
                <a:gd name="connsiteX9" fmla="*/ 304660 w 835883"/>
                <a:gd name="connsiteY9" fmla="*/ 1 h 606472"/>
                <a:gd name="connsiteX10" fmla="*/ 354874 w 835883"/>
                <a:gd name="connsiteY10" fmla="*/ 50215 h 606472"/>
                <a:gd name="connsiteX11" fmla="*/ 376995 w 835883"/>
                <a:gd name="connsiteY11" fmla="*/ 144746 h 606472"/>
                <a:gd name="connsiteX12" fmla="*/ 386339 w 835883"/>
                <a:gd name="connsiteY12" fmla="*/ 235132 h 606472"/>
                <a:gd name="connsiteX13" fmla="*/ 388303 w 835883"/>
                <a:gd name="connsiteY13" fmla="*/ 347713 h 606472"/>
                <a:gd name="connsiteX14" fmla="*/ 398347 w 835883"/>
                <a:gd name="connsiteY14" fmla="*/ 438800 h 606472"/>
                <a:gd name="connsiteX15" fmla="*/ 439221 w 835883"/>
                <a:gd name="connsiteY15" fmla="*/ 521181 h 606472"/>
                <a:gd name="connsiteX16" fmla="*/ 523007 w 835883"/>
                <a:gd name="connsiteY16" fmla="*/ 576101 h 606472"/>
                <a:gd name="connsiteX17" fmla="*/ 644294 w 835883"/>
                <a:gd name="connsiteY17" fmla="*/ 600892 h 606472"/>
                <a:gd name="connsiteX18" fmla="*/ 679129 w 835883"/>
                <a:gd name="connsiteY18" fmla="*/ 600892 h 606472"/>
                <a:gd name="connsiteX19" fmla="*/ 696546 w 835883"/>
                <a:gd name="connsiteY19" fmla="*/ 539932 h 606472"/>
                <a:gd name="connsiteX20" fmla="*/ 774923 w 835883"/>
                <a:gd name="connsiteY20" fmla="*/ 487681 h 606472"/>
                <a:gd name="connsiteX21" fmla="*/ 835883 w 835883"/>
                <a:gd name="connsiteY21" fmla="*/ 470264 h 606472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88303 w 835883"/>
                <a:gd name="connsiteY13" fmla="*/ 347713 h 606124"/>
                <a:gd name="connsiteX14" fmla="*/ 398347 w 835883"/>
                <a:gd name="connsiteY14" fmla="*/ 438800 h 606124"/>
                <a:gd name="connsiteX15" fmla="*/ 439221 w 835883"/>
                <a:gd name="connsiteY15" fmla="*/ 521181 h 606124"/>
                <a:gd name="connsiteX16" fmla="*/ 515632 w 835883"/>
                <a:gd name="connsiteY16" fmla="*/ 583475 h 606124"/>
                <a:gd name="connsiteX17" fmla="*/ 644294 w 835883"/>
                <a:gd name="connsiteY17" fmla="*/ 600892 h 606124"/>
                <a:gd name="connsiteX18" fmla="*/ 67912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6124"/>
                <a:gd name="connsiteX1" fmla="*/ 49583 w 835883"/>
                <a:gd name="connsiteY1" fmla="*/ 580807 h 606124"/>
                <a:gd name="connsiteX2" fmla="*/ 135334 w 835883"/>
                <a:gd name="connsiteY2" fmla="*/ 592183 h 606124"/>
                <a:gd name="connsiteX3" fmla="*/ 166799 w 835883"/>
                <a:gd name="connsiteY3" fmla="*/ 503694 h 606124"/>
                <a:gd name="connsiteX4" fmla="*/ 198262 w 835883"/>
                <a:gd name="connsiteY4" fmla="*/ 419276 h 606124"/>
                <a:gd name="connsiteX5" fmla="*/ 209639 w 835883"/>
                <a:gd name="connsiteY5" fmla="*/ 332891 h 606124"/>
                <a:gd name="connsiteX6" fmla="*/ 223683 w 835883"/>
                <a:gd name="connsiteY6" fmla="*/ 233095 h 606124"/>
                <a:gd name="connsiteX7" fmla="*/ 230354 w 835883"/>
                <a:gd name="connsiteY7" fmla="*/ 136669 h 606124"/>
                <a:gd name="connsiteX8" fmla="*/ 248407 w 835883"/>
                <a:gd name="connsiteY8" fmla="*/ 50918 h 606124"/>
                <a:gd name="connsiteX9" fmla="*/ 304660 w 835883"/>
                <a:gd name="connsiteY9" fmla="*/ 1 h 606124"/>
                <a:gd name="connsiteX10" fmla="*/ 354874 w 835883"/>
                <a:gd name="connsiteY10" fmla="*/ 50215 h 606124"/>
                <a:gd name="connsiteX11" fmla="*/ 376995 w 835883"/>
                <a:gd name="connsiteY11" fmla="*/ 144746 h 606124"/>
                <a:gd name="connsiteX12" fmla="*/ 386339 w 835883"/>
                <a:gd name="connsiteY12" fmla="*/ 235132 h 606124"/>
                <a:gd name="connsiteX13" fmla="*/ 388303 w 835883"/>
                <a:gd name="connsiteY13" fmla="*/ 347713 h 606124"/>
                <a:gd name="connsiteX14" fmla="*/ 398347 w 835883"/>
                <a:gd name="connsiteY14" fmla="*/ 438800 h 606124"/>
                <a:gd name="connsiteX15" fmla="*/ 439221 w 835883"/>
                <a:gd name="connsiteY15" fmla="*/ 521181 h 606124"/>
                <a:gd name="connsiteX16" fmla="*/ 515632 w 835883"/>
                <a:gd name="connsiteY16" fmla="*/ 583475 h 606124"/>
                <a:gd name="connsiteX17" fmla="*/ 644294 w 835883"/>
                <a:gd name="connsiteY17" fmla="*/ 600892 h 606124"/>
                <a:gd name="connsiteX18" fmla="*/ 590639 w 835883"/>
                <a:gd name="connsiteY18" fmla="*/ 600892 h 606124"/>
                <a:gd name="connsiteX19" fmla="*/ 696546 w 835883"/>
                <a:gd name="connsiteY19" fmla="*/ 539932 h 606124"/>
                <a:gd name="connsiteX20" fmla="*/ 774923 w 835883"/>
                <a:gd name="connsiteY20" fmla="*/ 487681 h 606124"/>
                <a:gd name="connsiteX21" fmla="*/ 835883 w 835883"/>
                <a:gd name="connsiteY21" fmla="*/ 470264 h 606124"/>
                <a:gd name="connsiteX0" fmla="*/ 0 w 835883"/>
                <a:gd name="connsiteY0" fmla="*/ 512473 h 605508"/>
                <a:gd name="connsiteX1" fmla="*/ 49583 w 835883"/>
                <a:gd name="connsiteY1" fmla="*/ 580807 h 605508"/>
                <a:gd name="connsiteX2" fmla="*/ 135334 w 835883"/>
                <a:gd name="connsiteY2" fmla="*/ 592183 h 605508"/>
                <a:gd name="connsiteX3" fmla="*/ 166799 w 835883"/>
                <a:gd name="connsiteY3" fmla="*/ 503694 h 605508"/>
                <a:gd name="connsiteX4" fmla="*/ 198262 w 835883"/>
                <a:gd name="connsiteY4" fmla="*/ 419276 h 605508"/>
                <a:gd name="connsiteX5" fmla="*/ 209639 w 835883"/>
                <a:gd name="connsiteY5" fmla="*/ 332891 h 605508"/>
                <a:gd name="connsiteX6" fmla="*/ 223683 w 835883"/>
                <a:gd name="connsiteY6" fmla="*/ 233095 h 605508"/>
                <a:gd name="connsiteX7" fmla="*/ 230354 w 835883"/>
                <a:gd name="connsiteY7" fmla="*/ 136669 h 605508"/>
                <a:gd name="connsiteX8" fmla="*/ 248407 w 835883"/>
                <a:gd name="connsiteY8" fmla="*/ 50918 h 605508"/>
                <a:gd name="connsiteX9" fmla="*/ 304660 w 835883"/>
                <a:gd name="connsiteY9" fmla="*/ 1 h 605508"/>
                <a:gd name="connsiteX10" fmla="*/ 354874 w 835883"/>
                <a:gd name="connsiteY10" fmla="*/ 50215 h 605508"/>
                <a:gd name="connsiteX11" fmla="*/ 376995 w 835883"/>
                <a:gd name="connsiteY11" fmla="*/ 144746 h 605508"/>
                <a:gd name="connsiteX12" fmla="*/ 386339 w 835883"/>
                <a:gd name="connsiteY12" fmla="*/ 235132 h 605508"/>
                <a:gd name="connsiteX13" fmla="*/ 388303 w 835883"/>
                <a:gd name="connsiteY13" fmla="*/ 347713 h 605508"/>
                <a:gd name="connsiteX14" fmla="*/ 398347 w 835883"/>
                <a:gd name="connsiteY14" fmla="*/ 438800 h 605508"/>
                <a:gd name="connsiteX15" fmla="*/ 439221 w 835883"/>
                <a:gd name="connsiteY15" fmla="*/ 521181 h 605508"/>
                <a:gd name="connsiteX16" fmla="*/ 486135 w 835883"/>
                <a:gd name="connsiteY16" fmla="*/ 598223 h 605508"/>
                <a:gd name="connsiteX17" fmla="*/ 644294 w 835883"/>
                <a:gd name="connsiteY17" fmla="*/ 600892 h 605508"/>
                <a:gd name="connsiteX18" fmla="*/ 590639 w 835883"/>
                <a:gd name="connsiteY18" fmla="*/ 600892 h 605508"/>
                <a:gd name="connsiteX19" fmla="*/ 696546 w 835883"/>
                <a:gd name="connsiteY19" fmla="*/ 539932 h 605508"/>
                <a:gd name="connsiteX20" fmla="*/ 774923 w 835883"/>
                <a:gd name="connsiteY20" fmla="*/ 487681 h 605508"/>
                <a:gd name="connsiteX21" fmla="*/ 835883 w 835883"/>
                <a:gd name="connsiteY21" fmla="*/ 470264 h 605508"/>
                <a:gd name="connsiteX0" fmla="*/ 0 w 835883"/>
                <a:gd name="connsiteY0" fmla="*/ 512473 h 611640"/>
                <a:gd name="connsiteX1" fmla="*/ 49583 w 835883"/>
                <a:gd name="connsiteY1" fmla="*/ 580807 h 611640"/>
                <a:gd name="connsiteX2" fmla="*/ 135334 w 835883"/>
                <a:gd name="connsiteY2" fmla="*/ 592183 h 611640"/>
                <a:gd name="connsiteX3" fmla="*/ 166799 w 835883"/>
                <a:gd name="connsiteY3" fmla="*/ 503694 h 611640"/>
                <a:gd name="connsiteX4" fmla="*/ 198262 w 835883"/>
                <a:gd name="connsiteY4" fmla="*/ 419276 h 611640"/>
                <a:gd name="connsiteX5" fmla="*/ 209639 w 835883"/>
                <a:gd name="connsiteY5" fmla="*/ 332891 h 611640"/>
                <a:gd name="connsiteX6" fmla="*/ 223683 w 835883"/>
                <a:gd name="connsiteY6" fmla="*/ 233095 h 611640"/>
                <a:gd name="connsiteX7" fmla="*/ 230354 w 835883"/>
                <a:gd name="connsiteY7" fmla="*/ 136669 h 611640"/>
                <a:gd name="connsiteX8" fmla="*/ 248407 w 835883"/>
                <a:gd name="connsiteY8" fmla="*/ 50918 h 611640"/>
                <a:gd name="connsiteX9" fmla="*/ 304660 w 835883"/>
                <a:gd name="connsiteY9" fmla="*/ 1 h 611640"/>
                <a:gd name="connsiteX10" fmla="*/ 354874 w 835883"/>
                <a:gd name="connsiteY10" fmla="*/ 50215 h 611640"/>
                <a:gd name="connsiteX11" fmla="*/ 376995 w 835883"/>
                <a:gd name="connsiteY11" fmla="*/ 144746 h 611640"/>
                <a:gd name="connsiteX12" fmla="*/ 386339 w 835883"/>
                <a:gd name="connsiteY12" fmla="*/ 235132 h 611640"/>
                <a:gd name="connsiteX13" fmla="*/ 388303 w 835883"/>
                <a:gd name="connsiteY13" fmla="*/ 347713 h 611640"/>
                <a:gd name="connsiteX14" fmla="*/ 398347 w 835883"/>
                <a:gd name="connsiteY14" fmla="*/ 438800 h 611640"/>
                <a:gd name="connsiteX15" fmla="*/ 439221 w 835883"/>
                <a:gd name="connsiteY15" fmla="*/ 521181 h 611640"/>
                <a:gd name="connsiteX16" fmla="*/ 486135 w 835883"/>
                <a:gd name="connsiteY16" fmla="*/ 598223 h 611640"/>
                <a:gd name="connsiteX17" fmla="*/ 644294 w 835883"/>
                <a:gd name="connsiteY17" fmla="*/ 600892 h 611640"/>
                <a:gd name="connsiteX18" fmla="*/ 553768 w 835883"/>
                <a:gd name="connsiteY18" fmla="*/ 608266 h 611640"/>
                <a:gd name="connsiteX19" fmla="*/ 696546 w 835883"/>
                <a:gd name="connsiteY19" fmla="*/ 539932 h 611640"/>
                <a:gd name="connsiteX20" fmla="*/ 774923 w 835883"/>
                <a:gd name="connsiteY20" fmla="*/ 487681 h 611640"/>
                <a:gd name="connsiteX21" fmla="*/ 835883 w 835883"/>
                <a:gd name="connsiteY21" fmla="*/ 470264 h 611640"/>
                <a:gd name="connsiteX0" fmla="*/ 0 w 835883"/>
                <a:gd name="connsiteY0" fmla="*/ 512473 h 609078"/>
                <a:gd name="connsiteX1" fmla="*/ 49583 w 835883"/>
                <a:gd name="connsiteY1" fmla="*/ 580807 h 609078"/>
                <a:gd name="connsiteX2" fmla="*/ 135334 w 835883"/>
                <a:gd name="connsiteY2" fmla="*/ 592183 h 609078"/>
                <a:gd name="connsiteX3" fmla="*/ 166799 w 835883"/>
                <a:gd name="connsiteY3" fmla="*/ 503694 h 609078"/>
                <a:gd name="connsiteX4" fmla="*/ 198262 w 835883"/>
                <a:gd name="connsiteY4" fmla="*/ 419276 h 609078"/>
                <a:gd name="connsiteX5" fmla="*/ 209639 w 835883"/>
                <a:gd name="connsiteY5" fmla="*/ 332891 h 609078"/>
                <a:gd name="connsiteX6" fmla="*/ 223683 w 835883"/>
                <a:gd name="connsiteY6" fmla="*/ 233095 h 609078"/>
                <a:gd name="connsiteX7" fmla="*/ 230354 w 835883"/>
                <a:gd name="connsiteY7" fmla="*/ 136669 h 609078"/>
                <a:gd name="connsiteX8" fmla="*/ 248407 w 835883"/>
                <a:gd name="connsiteY8" fmla="*/ 50918 h 609078"/>
                <a:gd name="connsiteX9" fmla="*/ 304660 w 835883"/>
                <a:gd name="connsiteY9" fmla="*/ 1 h 609078"/>
                <a:gd name="connsiteX10" fmla="*/ 354874 w 835883"/>
                <a:gd name="connsiteY10" fmla="*/ 50215 h 609078"/>
                <a:gd name="connsiteX11" fmla="*/ 376995 w 835883"/>
                <a:gd name="connsiteY11" fmla="*/ 144746 h 609078"/>
                <a:gd name="connsiteX12" fmla="*/ 386339 w 835883"/>
                <a:gd name="connsiteY12" fmla="*/ 235132 h 609078"/>
                <a:gd name="connsiteX13" fmla="*/ 388303 w 835883"/>
                <a:gd name="connsiteY13" fmla="*/ 347713 h 609078"/>
                <a:gd name="connsiteX14" fmla="*/ 398347 w 835883"/>
                <a:gd name="connsiteY14" fmla="*/ 438800 h 609078"/>
                <a:gd name="connsiteX15" fmla="*/ 439221 w 835883"/>
                <a:gd name="connsiteY15" fmla="*/ 521181 h 609078"/>
                <a:gd name="connsiteX16" fmla="*/ 486135 w 835883"/>
                <a:gd name="connsiteY16" fmla="*/ 598223 h 609078"/>
                <a:gd name="connsiteX17" fmla="*/ 629546 w 835883"/>
                <a:gd name="connsiteY17" fmla="*/ 578769 h 609078"/>
                <a:gd name="connsiteX18" fmla="*/ 553768 w 835883"/>
                <a:gd name="connsiteY18" fmla="*/ 608266 h 609078"/>
                <a:gd name="connsiteX19" fmla="*/ 696546 w 835883"/>
                <a:gd name="connsiteY19" fmla="*/ 539932 h 609078"/>
                <a:gd name="connsiteX20" fmla="*/ 774923 w 835883"/>
                <a:gd name="connsiteY20" fmla="*/ 487681 h 609078"/>
                <a:gd name="connsiteX21" fmla="*/ 835883 w 835883"/>
                <a:gd name="connsiteY21" fmla="*/ 470264 h 609078"/>
                <a:gd name="connsiteX0" fmla="*/ 0 w 835883"/>
                <a:gd name="connsiteY0" fmla="*/ 512473 h 608829"/>
                <a:gd name="connsiteX1" fmla="*/ 49583 w 835883"/>
                <a:gd name="connsiteY1" fmla="*/ 580807 h 608829"/>
                <a:gd name="connsiteX2" fmla="*/ 135334 w 835883"/>
                <a:gd name="connsiteY2" fmla="*/ 592183 h 608829"/>
                <a:gd name="connsiteX3" fmla="*/ 166799 w 835883"/>
                <a:gd name="connsiteY3" fmla="*/ 503694 h 608829"/>
                <a:gd name="connsiteX4" fmla="*/ 198262 w 835883"/>
                <a:gd name="connsiteY4" fmla="*/ 419276 h 608829"/>
                <a:gd name="connsiteX5" fmla="*/ 209639 w 835883"/>
                <a:gd name="connsiteY5" fmla="*/ 332891 h 608829"/>
                <a:gd name="connsiteX6" fmla="*/ 223683 w 835883"/>
                <a:gd name="connsiteY6" fmla="*/ 233095 h 608829"/>
                <a:gd name="connsiteX7" fmla="*/ 230354 w 835883"/>
                <a:gd name="connsiteY7" fmla="*/ 136669 h 608829"/>
                <a:gd name="connsiteX8" fmla="*/ 248407 w 835883"/>
                <a:gd name="connsiteY8" fmla="*/ 50918 h 608829"/>
                <a:gd name="connsiteX9" fmla="*/ 304660 w 835883"/>
                <a:gd name="connsiteY9" fmla="*/ 1 h 608829"/>
                <a:gd name="connsiteX10" fmla="*/ 354874 w 835883"/>
                <a:gd name="connsiteY10" fmla="*/ 50215 h 608829"/>
                <a:gd name="connsiteX11" fmla="*/ 376995 w 835883"/>
                <a:gd name="connsiteY11" fmla="*/ 144746 h 608829"/>
                <a:gd name="connsiteX12" fmla="*/ 386339 w 835883"/>
                <a:gd name="connsiteY12" fmla="*/ 235132 h 608829"/>
                <a:gd name="connsiteX13" fmla="*/ 388303 w 835883"/>
                <a:gd name="connsiteY13" fmla="*/ 347713 h 608829"/>
                <a:gd name="connsiteX14" fmla="*/ 398347 w 835883"/>
                <a:gd name="connsiteY14" fmla="*/ 438800 h 608829"/>
                <a:gd name="connsiteX15" fmla="*/ 439221 w 835883"/>
                <a:gd name="connsiteY15" fmla="*/ 521181 h 608829"/>
                <a:gd name="connsiteX16" fmla="*/ 486135 w 835883"/>
                <a:gd name="connsiteY16" fmla="*/ 598223 h 608829"/>
                <a:gd name="connsiteX17" fmla="*/ 629546 w 835883"/>
                <a:gd name="connsiteY17" fmla="*/ 578769 h 608829"/>
                <a:gd name="connsiteX18" fmla="*/ 553768 w 835883"/>
                <a:gd name="connsiteY18" fmla="*/ 608266 h 608829"/>
                <a:gd name="connsiteX19" fmla="*/ 622804 w 835883"/>
                <a:gd name="connsiteY19" fmla="*/ 547306 h 608829"/>
                <a:gd name="connsiteX20" fmla="*/ 774923 w 835883"/>
                <a:gd name="connsiteY20" fmla="*/ 487681 h 608829"/>
                <a:gd name="connsiteX21" fmla="*/ 835883 w 835883"/>
                <a:gd name="connsiteY21" fmla="*/ 470264 h 608829"/>
                <a:gd name="connsiteX0" fmla="*/ 0 w 835883"/>
                <a:gd name="connsiteY0" fmla="*/ 512473 h 608829"/>
                <a:gd name="connsiteX1" fmla="*/ 49583 w 835883"/>
                <a:gd name="connsiteY1" fmla="*/ 580807 h 608829"/>
                <a:gd name="connsiteX2" fmla="*/ 135334 w 835883"/>
                <a:gd name="connsiteY2" fmla="*/ 592183 h 608829"/>
                <a:gd name="connsiteX3" fmla="*/ 166799 w 835883"/>
                <a:gd name="connsiteY3" fmla="*/ 503694 h 608829"/>
                <a:gd name="connsiteX4" fmla="*/ 198262 w 835883"/>
                <a:gd name="connsiteY4" fmla="*/ 419276 h 608829"/>
                <a:gd name="connsiteX5" fmla="*/ 209639 w 835883"/>
                <a:gd name="connsiteY5" fmla="*/ 332891 h 608829"/>
                <a:gd name="connsiteX6" fmla="*/ 223683 w 835883"/>
                <a:gd name="connsiteY6" fmla="*/ 233095 h 608829"/>
                <a:gd name="connsiteX7" fmla="*/ 230354 w 835883"/>
                <a:gd name="connsiteY7" fmla="*/ 136669 h 608829"/>
                <a:gd name="connsiteX8" fmla="*/ 248407 w 835883"/>
                <a:gd name="connsiteY8" fmla="*/ 50918 h 608829"/>
                <a:gd name="connsiteX9" fmla="*/ 304660 w 835883"/>
                <a:gd name="connsiteY9" fmla="*/ 1 h 608829"/>
                <a:gd name="connsiteX10" fmla="*/ 354874 w 835883"/>
                <a:gd name="connsiteY10" fmla="*/ 50215 h 608829"/>
                <a:gd name="connsiteX11" fmla="*/ 376995 w 835883"/>
                <a:gd name="connsiteY11" fmla="*/ 144746 h 608829"/>
                <a:gd name="connsiteX12" fmla="*/ 386339 w 835883"/>
                <a:gd name="connsiteY12" fmla="*/ 235132 h 608829"/>
                <a:gd name="connsiteX13" fmla="*/ 388303 w 835883"/>
                <a:gd name="connsiteY13" fmla="*/ 347713 h 608829"/>
                <a:gd name="connsiteX14" fmla="*/ 398347 w 835883"/>
                <a:gd name="connsiteY14" fmla="*/ 438800 h 608829"/>
                <a:gd name="connsiteX15" fmla="*/ 409724 w 835883"/>
                <a:gd name="connsiteY15" fmla="*/ 543304 h 608829"/>
                <a:gd name="connsiteX16" fmla="*/ 486135 w 835883"/>
                <a:gd name="connsiteY16" fmla="*/ 598223 h 608829"/>
                <a:gd name="connsiteX17" fmla="*/ 629546 w 835883"/>
                <a:gd name="connsiteY17" fmla="*/ 578769 h 608829"/>
                <a:gd name="connsiteX18" fmla="*/ 553768 w 835883"/>
                <a:gd name="connsiteY18" fmla="*/ 608266 h 608829"/>
                <a:gd name="connsiteX19" fmla="*/ 622804 w 835883"/>
                <a:gd name="connsiteY19" fmla="*/ 547306 h 608829"/>
                <a:gd name="connsiteX20" fmla="*/ 774923 w 835883"/>
                <a:gd name="connsiteY20" fmla="*/ 487681 h 608829"/>
                <a:gd name="connsiteX21" fmla="*/ 835883 w 835883"/>
                <a:gd name="connsiteY21" fmla="*/ 470264 h 608829"/>
                <a:gd name="connsiteX0" fmla="*/ 0 w 835883"/>
                <a:gd name="connsiteY0" fmla="*/ 512473 h 608848"/>
                <a:gd name="connsiteX1" fmla="*/ 49583 w 835883"/>
                <a:gd name="connsiteY1" fmla="*/ 580807 h 608848"/>
                <a:gd name="connsiteX2" fmla="*/ 135334 w 835883"/>
                <a:gd name="connsiteY2" fmla="*/ 592183 h 608848"/>
                <a:gd name="connsiteX3" fmla="*/ 166799 w 835883"/>
                <a:gd name="connsiteY3" fmla="*/ 503694 h 608848"/>
                <a:gd name="connsiteX4" fmla="*/ 198262 w 835883"/>
                <a:gd name="connsiteY4" fmla="*/ 419276 h 608848"/>
                <a:gd name="connsiteX5" fmla="*/ 209639 w 835883"/>
                <a:gd name="connsiteY5" fmla="*/ 332891 h 608848"/>
                <a:gd name="connsiteX6" fmla="*/ 223683 w 835883"/>
                <a:gd name="connsiteY6" fmla="*/ 233095 h 608848"/>
                <a:gd name="connsiteX7" fmla="*/ 230354 w 835883"/>
                <a:gd name="connsiteY7" fmla="*/ 136669 h 608848"/>
                <a:gd name="connsiteX8" fmla="*/ 248407 w 835883"/>
                <a:gd name="connsiteY8" fmla="*/ 50918 h 608848"/>
                <a:gd name="connsiteX9" fmla="*/ 304660 w 835883"/>
                <a:gd name="connsiteY9" fmla="*/ 1 h 608848"/>
                <a:gd name="connsiteX10" fmla="*/ 354874 w 835883"/>
                <a:gd name="connsiteY10" fmla="*/ 50215 h 608848"/>
                <a:gd name="connsiteX11" fmla="*/ 376995 w 835883"/>
                <a:gd name="connsiteY11" fmla="*/ 144746 h 608848"/>
                <a:gd name="connsiteX12" fmla="*/ 386339 w 835883"/>
                <a:gd name="connsiteY12" fmla="*/ 235132 h 608848"/>
                <a:gd name="connsiteX13" fmla="*/ 388303 w 835883"/>
                <a:gd name="connsiteY13" fmla="*/ 347713 h 608848"/>
                <a:gd name="connsiteX14" fmla="*/ 398347 w 835883"/>
                <a:gd name="connsiteY14" fmla="*/ 438800 h 608848"/>
                <a:gd name="connsiteX15" fmla="*/ 409724 w 835883"/>
                <a:gd name="connsiteY15" fmla="*/ 543304 h 608848"/>
                <a:gd name="connsiteX16" fmla="*/ 471387 w 835883"/>
                <a:gd name="connsiteY16" fmla="*/ 590849 h 608848"/>
                <a:gd name="connsiteX17" fmla="*/ 629546 w 835883"/>
                <a:gd name="connsiteY17" fmla="*/ 578769 h 608848"/>
                <a:gd name="connsiteX18" fmla="*/ 553768 w 835883"/>
                <a:gd name="connsiteY18" fmla="*/ 608266 h 608848"/>
                <a:gd name="connsiteX19" fmla="*/ 622804 w 835883"/>
                <a:gd name="connsiteY19" fmla="*/ 547306 h 608848"/>
                <a:gd name="connsiteX20" fmla="*/ 774923 w 835883"/>
                <a:gd name="connsiteY20" fmla="*/ 487681 h 608848"/>
                <a:gd name="connsiteX21" fmla="*/ 835883 w 835883"/>
                <a:gd name="connsiteY21" fmla="*/ 470264 h 608848"/>
                <a:gd name="connsiteX0" fmla="*/ 0 w 835883"/>
                <a:gd name="connsiteY0" fmla="*/ 512473 h 608848"/>
                <a:gd name="connsiteX1" fmla="*/ 49583 w 835883"/>
                <a:gd name="connsiteY1" fmla="*/ 580807 h 608848"/>
                <a:gd name="connsiteX2" fmla="*/ 135334 w 835883"/>
                <a:gd name="connsiteY2" fmla="*/ 592183 h 608848"/>
                <a:gd name="connsiteX3" fmla="*/ 166799 w 835883"/>
                <a:gd name="connsiteY3" fmla="*/ 503694 h 608848"/>
                <a:gd name="connsiteX4" fmla="*/ 198262 w 835883"/>
                <a:gd name="connsiteY4" fmla="*/ 419276 h 608848"/>
                <a:gd name="connsiteX5" fmla="*/ 209639 w 835883"/>
                <a:gd name="connsiteY5" fmla="*/ 332891 h 608848"/>
                <a:gd name="connsiteX6" fmla="*/ 223683 w 835883"/>
                <a:gd name="connsiteY6" fmla="*/ 233095 h 608848"/>
                <a:gd name="connsiteX7" fmla="*/ 230354 w 835883"/>
                <a:gd name="connsiteY7" fmla="*/ 136669 h 608848"/>
                <a:gd name="connsiteX8" fmla="*/ 248407 w 835883"/>
                <a:gd name="connsiteY8" fmla="*/ 50918 h 608848"/>
                <a:gd name="connsiteX9" fmla="*/ 304660 w 835883"/>
                <a:gd name="connsiteY9" fmla="*/ 1 h 608848"/>
                <a:gd name="connsiteX10" fmla="*/ 354874 w 835883"/>
                <a:gd name="connsiteY10" fmla="*/ 50215 h 608848"/>
                <a:gd name="connsiteX11" fmla="*/ 376995 w 835883"/>
                <a:gd name="connsiteY11" fmla="*/ 144746 h 608848"/>
                <a:gd name="connsiteX12" fmla="*/ 386339 w 835883"/>
                <a:gd name="connsiteY12" fmla="*/ 235132 h 608848"/>
                <a:gd name="connsiteX13" fmla="*/ 388303 w 835883"/>
                <a:gd name="connsiteY13" fmla="*/ 347713 h 608848"/>
                <a:gd name="connsiteX14" fmla="*/ 398347 w 835883"/>
                <a:gd name="connsiteY14" fmla="*/ 438800 h 608848"/>
                <a:gd name="connsiteX15" fmla="*/ 409724 w 835883"/>
                <a:gd name="connsiteY15" fmla="*/ 543304 h 608848"/>
                <a:gd name="connsiteX16" fmla="*/ 471387 w 835883"/>
                <a:gd name="connsiteY16" fmla="*/ 590849 h 608848"/>
                <a:gd name="connsiteX17" fmla="*/ 629546 w 835883"/>
                <a:gd name="connsiteY17" fmla="*/ 578769 h 608848"/>
                <a:gd name="connsiteX18" fmla="*/ 531646 w 835883"/>
                <a:gd name="connsiteY18" fmla="*/ 608266 h 608848"/>
                <a:gd name="connsiteX19" fmla="*/ 622804 w 835883"/>
                <a:gd name="connsiteY19" fmla="*/ 547306 h 608848"/>
                <a:gd name="connsiteX20" fmla="*/ 774923 w 835883"/>
                <a:gd name="connsiteY20" fmla="*/ 487681 h 608848"/>
                <a:gd name="connsiteX21" fmla="*/ 835883 w 835883"/>
                <a:gd name="connsiteY21" fmla="*/ 470264 h 608848"/>
                <a:gd name="connsiteX0" fmla="*/ 0 w 835883"/>
                <a:gd name="connsiteY0" fmla="*/ 512473 h 608367"/>
                <a:gd name="connsiteX1" fmla="*/ 49583 w 835883"/>
                <a:gd name="connsiteY1" fmla="*/ 580807 h 608367"/>
                <a:gd name="connsiteX2" fmla="*/ 135334 w 835883"/>
                <a:gd name="connsiteY2" fmla="*/ 592183 h 608367"/>
                <a:gd name="connsiteX3" fmla="*/ 166799 w 835883"/>
                <a:gd name="connsiteY3" fmla="*/ 503694 h 608367"/>
                <a:gd name="connsiteX4" fmla="*/ 198262 w 835883"/>
                <a:gd name="connsiteY4" fmla="*/ 419276 h 608367"/>
                <a:gd name="connsiteX5" fmla="*/ 209639 w 835883"/>
                <a:gd name="connsiteY5" fmla="*/ 332891 h 608367"/>
                <a:gd name="connsiteX6" fmla="*/ 223683 w 835883"/>
                <a:gd name="connsiteY6" fmla="*/ 233095 h 608367"/>
                <a:gd name="connsiteX7" fmla="*/ 230354 w 835883"/>
                <a:gd name="connsiteY7" fmla="*/ 136669 h 608367"/>
                <a:gd name="connsiteX8" fmla="*/ 248407 w 835883"/>
                <a:gd name="connsiteY8" fmla="*/ 50918 h 608367"/>
                <a:gd name="connsiteX9" fmla="*/ 304660 w 835883"/>
                <a:gd name="connsiteY9" fmla="*/ 1 h 608367"/>
                <a:gd name="connsiteX10" fmla="*/ 354874 w 835883"/>
                <a:gd name="connsiteY10" fmla="*/ 50215 h 608367"/>
                <a:gd name="connsiteX11" fmla="*/ 376995 w 835883"/>
                <a:gd name="connsiteY11" fmla="*/ 144746 h 608367"/>
                <a:gd name="connsiteX12" fmla="*/ 386339 w 835883"/>
                <a:gd name="connsiteY12" fmla="*/ 235132 h 608367"/>
                <a:gd name="connsiteX13" fmla="*/ 388303 w 835883"/>
                <a:gd name="connsiteY13" fmla="*/ 347713 h 608367"/>
                <a:gd name="connsiteX14" fmla="*/ 398347 w 835883"/>
                <a:gd name="connsiteY14" fmla="*/ 438800 h 608367"/>
                <a:gd name="connsiteX15" fmla="*/ 409724 w 835883"/>
                <a:gd name="connsiteY15" fmla="*/ 543304 h 608367"/>
                <a:gd name="connsiteX16" fmla="*/ 471387 w 835883"/>
                <a:gd name="connsiteY16" fmla="*/ 590849 h 608367"/>
                <a:gd name="connsiteX17" fmla="*/ 629546 w 835883"/>
                <a:gd name="connsiteY17" fmla="*/ 578769 h 608367"/>
                <a:gd name="connsiteX18" fmla="*/ 531646 w 835883"/>
                <a:gd name="connsiteY18" fmla="*/ 608266 h 608367"/>
                <a:gd name="connsiteX19" fmla="*/ 585933 w 835883"/>
                <a:gd name="connsiteY19" fmla="*/ 584177 h 608367"/>
                <a:gd name="connsiteX20" fmla="*/ 774923 w 835883"/>
                <a:gd name="connsiteY20" fmla="*/ 487681 h 608367"/>
                <a:gd name="connsiteX21" fmla="*/ 835883 w 835883"/>
                <a:gd name="connsiteY21" fmla="*/ 470264 h 608367"/>
                <a:gd name="connsiteX0" fmla="*/ 0 w 806386"/>
                <a:gd name="connsiteY0" fmla="*/ 512473 h 608367"/>
                <a:gd name="connsiteX1" fmla="*/ 49583 w 806386"/>
                <a:gd name="connsiteY1" fmla="*/ 580807 h 608367"/>
                <a:gd name="connsiteX2" fmla="*/ 135334 w 806386"/>
                <a:gd name="connsiteY2" fmla="*/ 592183 h 608367"/>
                <a:gd name="connsiteX3" fmla="*/ 166799 w 806386"/>
                <a:gd name="connsiteY3" fmla="*/ 503694 h 608367"/>
                <a:gd name="connsiteX4" fmla="*/ 198262 w 806386"/>
                <a:gd name="connsiteY4" fmla="*/ 419276 h 608367"/>
                <a:gd name="connsiteX5" fmla="*/ 209639 w 806386"/>
                <a:gd name="connsiteY5" fmla="*/ 332891 h 608367"/>
                <a:gd name="connsiteX6" fmla="*/ 223683 w 806386"/>
                <a:gd name="connsiteY6" fmla="*/ 233095 h 608367"/>
                <a:gd name="connsiteX7" fmla="*/ 230354 w 806386"/>
                <a:gd name="connsiteY7" fmla="*/ 136669 h 608367"/>
                <a:gd name="connsiteX8" fmla="*/ 248407 w 806386"/>
                <a:gd name="connsiteY8" fmla="*/ 50918 h 608367"/>
                <a:gd name="connsiteX9" fmla="*/ 304660 w 806386"/>
                <a:gd name="connsiteY9" fmla="*/ 1 h 608367"/>
                <a:gd name="connsiteX10" fmla="*/ 354874 w 806386"/>
                <a:gd name="connsiteY10" fmla="*/ 50215 h 608367"/>
                <a:gd name="connsiteX11" fmla="*/ 376995 w 806386"/>
                <a:gd name="connsiteY11" fmla="*/ 144746 h 608367"/>
                <a:gd name="connsiteX12" fmla="*/ 386339 w 806386"/>
                <a:gd name="connsiteY12" fmla="*/ 235132 h 608367"/>
                <a:gd name="connsiteX13" fmla="*/ 388303 w 806386"/>
                <a:gd name="connsiteY13" fmla="*/ 347713 h 608367"/>
                <a:gd name="connsiteX14" fmla="*/ 398347 w 806386"/>
                <a:gd name="connsiteY14" fmla="*/ 438800 h 608367"/>
                <a:gd name="connsiteX15" fmla="*/ 409724 w 806386"/>
                <a:gd name="connsiteY15" fmla="*/ 543304 h 608367"/>
                <a:gd name="connsiteX16" fmla="*/ 471387 w 806386"/>
                <a:gd name="connsiteY16" fmla="*/ 590849 h 608367"/>
                <a:gd name="connsiteX17" fmla="*/ 629546 w 806386"/>
                <a:gd name="connsiteY17" fmla="*/ 578769 h 608367"/>
                <a:gd name="connsiteX18" fmla="*/ 531646 w 806386"/>
                <a:gd name="connsiteY18" fmla="*/ 608266 h 608367"/>
                <a:gd name="connsiteX19" fmla="*/ 585933 w 806386"/>
                <a:gd name="connsiteY19" fmla="*/ 584177 h 608367"/>
                <a:gd name="connsiteX20" fmla="*/ 774923 w 806386"/>
                <a:gd name="connsiteY20" fmla="*/ 487681 h 608367"/>
                <a:gd name="connsiteX21" fmla="*/ 806386 w 806386"/>
                <a:gd name="connsiteY21" fmla="*/ 470264 h 608367"/>
                <a:gd name="connsiteX0" fmla="*/ 0 w 884853"/>
                <a:gd name="connsiteY0" fmla="*/ 512473 h 608312"/>
                <a:gd name="connsiteX1" fmla="*/ 49583 w 884853"/>
                <a:gd name="connsiteY1" fmla="*/ 580807 h 608312"/>
                <a:gd name="connsiteX2" fmla="*/ 135334 w 884853"/>
                <a:gd name="connsiteY2" fmla="*/ 592183 h 608312"/>
                <a:gd name="connsiteX3" fmla="*/ 166799 w 884853"/>
                <a:gd name="connsiteY3" fmla="*/ 503694 h 608312"/>
                <a:gd name="connsiteX4" fmla="*/ 198262 w 884853"/>
                <a:gd name="connsiteY4" fmla="*/ 419276 h 608312"/>
                <a:gd name="connsiteX5" fmla="*/ 209639 w 884853"/>
                <a:gd name="connsiteY5" fmla="*/ 332891 h 608312"/>
                <a:gd name="connsiteX6" fmla="*/ 223683 w 884853"/>
                <a:gd name="connsiteY6" fmla="*/ 233095 h 608312"/>
                <a:gd name="connsiteX7" fmla="*/ 230354 w 884853"/>
                <a:gd name="connsiteY7" fmla="*/ 136669 h 608312"/>
                <a:gd name="connsiteX8" fmla="*/ 248407 w 884853"/>
                <a:gd name="connsiteY8" fmla="*/ 50918 h 608312"/>
                <a:gd name="connsiteX9" fmla="*/ 304660 w 884853"/>
                <a:gd name="connsiteY9" fmla="*/ 1 h 608312"/>
                <a:gd name="connsiteX10" fmla="*/ 354874 w 884853"/>
                <a:gd name="connsiteY10" fmla="*/ 50215 h 608312"/>
                <a:gd name="connsiteX11" fmla="*/ 376995 w 884853"/>
                <a:gd name="connsiteY11" fmla="*/ 144746 h 608312"/>
                <a:gd name="connsiteX12" fmla="*/ 386339 w 884853"/>
                <a:gd name="connsiteY12" fmla="*/ 235132 h 608312"/>
                <a:gd name="connsiteX13" fmla="*/ 388303 w 884853"/>
                <a:gd name="connsiteY13" fmla="*/ 347713 h 608312"/>
                <a:gd name="connsiteX14" fmla="*/ 398347 w 884853"/>
                <a:gd name="connsiteY14" fmla="*/ 438800 h 608312"/>
                <a:gd name="connsiteX15" fmla="*/ 409724 w 884853"/>
                <a:gd name="connsiteY15" fmla="*/ 543304 h 608312"/>
                <a:gd name="connsiteX16" fmla="*/ 471387 w 884853"/>
                <a:gd name="connsiteY16" fmla="*/ 590849 h 608312"/>
                <a:gd name="connsiteX17" fmla="*/ 629546 w 884853"/>
                <a:gd name="connsiteY17" fmla="*/ 578769 h 608312"/>
                <a:gd name="connsiteX18" fmla="*/ 531646 w 884853"/>
                <a:gd name="connsiteY18" fmla="*/ 608266 h 608312"/>
                <a:gd name="connsiteX19" fmla="*/ 585933 w 884853"/>
                <a:gd name="connsiteY19" fmla="*/ 584177 h 608312"/>
                <a:gd name="connsiteX20" fmla="*/ 878161 w 884853"/>
                <a:gd name="connsiteY20" fmla="*/ 531926 h 608312"/>
                <a:gd name="connsiteX21" fmla="*/ 806386 w 884853"/>
                <a:gd name="connsiteY21" fmla="*/ 470264 h 608312"/>
                <a:gd name="connsiteX0" fmla="*/ 0 w 806386"/>
                <a:gd name="connsiteY0" fmla="*/ 512473 h 608308"/>
                <a:gd name="connsiteX1" fmla="*/ 49583 w 806386"/>
                <a:gd name="connsiteY1" fmla="*/ 580807 h 608308"/>
                <a:gd name="connsiteX2" fmla="*/ 135334 w 806386"/>
                <a:gd name="connsiteY2" fmla="*/ 592183 h 608308"/>
                <a:gd name="connsiteX3" fmla="*/ 166799 w 806386"/>
                <a:gd name="connsiteY3" fmla="*/ 503694 h 608308"/>
                <a:gd name="connsiteX4" fmla="*/ 198262 w 806386"/>
                <a:gd name="connsiteY4" fmla="*/ 419276 h 608308"/>
                <a:gd name="connsiteX5" fmla="*/ 209639 w 806386"/>
                <a:gd name="connsiteY5" fmla="*/ 332891 h 608308"/>
                <a:gd name="connsiteX6" fmla="*/ 223683 w 806386"/>
                <a:gd name="connsiteY6" fmla="*/ 233095 h 608308"/>
                <a:gd name="connsiteX7" fmla="*/ 230354 w 806386"/>
                <a:gd name="connsiteY7" fmla="*/ 136669 h 608308"/>
                <a:gd name="connsiteX8" fmla="*/ 248407 w 806386"/>
                <a:gd name="connsiteY8" fmla="*/ 50918 h 608308"/>
                <a:gd name="connsiteX9" fmla="*/ 304660 w 806386"/>
                <a:gd name="connsiteY9" fmla="*/ 1 h 608308"/>
                <a:gd name="connsiteX10" fmla="*/ 354874 w 806386"/>
                <a:gd name="connsiteY10" fmla="*/ 50215 h 608308"/>
                <a:gd name="connsiteX11" fmla="*/ 376995 w 806386"/>
                <a:gd name="connsiteY11" fmla="*/ 144746 h 608308"/>
                <a:gd name="connsiteX12" fmla="*/ 386339 w 806386"/>
                <a:gd name="connsiteY12" fmla="*/ 235132 h 608308"/>
                <a:gd name="connsiteX13" fmla="*/ 388303 w 806386"/>
                <a:gd name="connsiteY13" fmla="*/ 347713 h 608308"/>
                <a:gd name="connsiteX14" fmla="*/ 398347 w 806386"/>
                <a:gd name="connsiteY14" fmla="*/ 438800 h 608308"/>
                <a:gd name="connsiteX15" fmla="*/ 409724 w 806386"/>
                <a:gd name="connsiteY15" fmla="*/ 543304 h 608308"/>
                <a:gd name="connsiteX16" fmla="*/ 471387 w 806386"/>
                <a:gd name="connsiteY16" fmla="*/ 590849 h 608308"/>
                <a:gd name="connsiteX17" fmla="*/ 629546 w 806386"/>
                <a:gd name="connsiteY17" fmla="*/ 578769 h 608308"/>
                <a:gd name="connsiteX18" fmla="*/ 531646 w 806386"/>
                <a:gd name="connsiteY18" fmla="*/ 608266 h 608308"/>
                <a:gd name="connsiteX19" fmla="*/ 585933 w 806386"/>
                <a:gd name="connsiteY19" fmla="*/ 584177 h 608308"/>
                <a:gd name="connsiteX20" fmla="*/ 701180 w 806386"/>
                <a:gd name="connsiteY20" fmla="*/ 539301 h 608308"/>
                <a:gd name="connsiteX21" fmla="*/ 806386 w 806386"/>
                <a:gd name="connsiteY21" fmla="*/ 470264 h 608308"/>
                <a:gd name="connsiteX0" fmla="*/ 0 w 806386"/>
                <a:gd name="connsiteY0" fmla="*/ 512473 h 608305"/>
                <a:gd name="connsiteX1" fmla="*/ 49583 w 806386"/>
                <a:gd name="connsiteY1" fmla="*/ 580807 h 608305"/>
                <a:gd name="connsiteX2" fmla="*/ 135334 w 806386"/>
                <a:gd name="connsiteY2" fmla="*/ 592183 h 608305"/>
                <a:gd name="connsiteX3" fmla="*/ 166799 w 806386"/>
                <a:gd name="connsiteY3" fmla="*/ 503694 h 608305"/>
                <a:gd name="connsiteX4" fmla="*/ 198262 w 806386"/>
                <a:gd name="connsiteY4" fmla="*/ 419276 h 608305"/>
                <a:gd name="connsiteX5" fmla="*/ 209639 w 806386"/>
                <a:gd name="connsiteY5" fmla="*/ 332891 h 608305"/>
                <a:gd name="connsiteX6" fmla="*/ 223683 w 806386"/>
                <a:gd name="connsiteY6" fmla="*/ 233095 h 608305"/>
                <a:gd name="connsiteX7" fmla="*/ 230354 w 806386"/>
                <a:gd name="connsiteY7" fmla="*/ 136669 h 608305"/>
                <a:gd name="connsiteX8" fmla="*/ 248407 w 806386"/>
                <a:gd name="connsiteY8" fmla="*/ 50918 h 608305"/>
                <a:gd name="connsiteX9" fmla="*/ 304660 w 806386"/>
                <a:gd name="connsiteY9" fmla="*/ 1 h 608305"/>
                <a:gd name="connsiteX10" fmla="*/ 354874 w 806386"/>
                <a:gd name="connsiteY10" fmla="*/ 50215 h 608305"/>
                <a:gd name="connsiteX11" fmla="*/ 376995 w 806386"/>
                <a:gd name="connsiteY11" fmla="*/ 144746 h 608305"/>
                <a:gd name="connsiteX12" fmla="*/ 386339 w 806386"/>
                <a:gd name="connsiteY12" fmla="*/ 235132 h 608305"/>
                <a:gd name="connsiteX13" fmla="*/ 388303 w 806386"/>
                <a:gd name="connsiteY13" fmla="*/ 347713 h 608305"/>
                <a:gd name="connsiteX14" fmla="*/ 398347 w 806386"/>
                <a:gd name="connsiteY14" fmla="*/ 438800 h 608305"/>
                <a:gd name="connsiteX15" fmla="*/ 409724 w 806386"/>
                <a:gd name="connsiteY15" fmla="*/ 543304 h 608305"/>
                <a:gd name="connsiteX16" fmla="*/ 471387 w 806386"/>
                <a:gd name="connsiteY16" fmla="*/ 590849 h 608305"/>
                <a:gd name="connsiteX17" fmla="*/ 629546 w 806386"/>
                <a:gd name="connsiteY17" fmla="*/ 578769 h 608305"/>
                <a:gd name="connsiteX18" fmla="*/ 531646 w 806386"/>
                <a:gd name="connsiteY18" fmla="*/ 608266 h 608305"/>
                <a:gd name="connsiteX19" fmla="*/ 585933 w 806386"/>
                <a:gd name="connsiteY19" fmla="*/ 584177 h 608305"/>
                <a:gd name="connsiteX20" fmla="*/ 656934 w 806386"/>
                <a:gd name="connsiteY20" fmla="*/ 546676 h 608305"/>
                <a:gd name="connsiteX21" fmla="*/ 806386 w 806386"/>
                <a:gd name="connsiteY21" fmla="*/ 470264 h 608305"/>
                <a:gd name="connsiteX0" fmla="*/ 0 w 710522"/>
                <a:gd name="connsiteY0" fmla="*/ 512473 h 608305"/>
                <a:gd name="connsiteX1" fmla="*/ 49583 w 710522"/>
                <a:gd name="connsiteY1" fmla="*/ 580807 h 608305"/>
                <a:gd name="connsiteX2" fmla="*/ 135334 w 710522"/>
                <a:gd name="connsiteY2" fmla="*/ 592183 h 608305"/>
                <a:gd name="connsiteX3" fmla="*/ 166799 w 710522"/>
                <a:gd name="connsiteY3" fmla="*/ 503694 h 608305"/>
                <a:gd name="connsiteX4" fmla="*/ 198262 w 710522"/>
                <a:gd name="connsiteY4" fmla="*/ 419276 h 608305"/>
                <a:gd name="connsiteX5" fmla="*/ 209639 w 710522"/>
                <a:gd name="connsiteY5" fmla="*/ 332891 h 608305"/>
                <a:gd name="connsiteX6" fmla="*/ 223683 w 710522"/>
                <a:gd name="connsiteY6" fmla="*/ 233095 h 608305"/>
                <a:gd name="connsiteX7" fmla="*/ 230354 w 710522"/>
                <a:gd name="connsiteY7" fmla="*/ 136669 h 608305"/>
                <a:gd name="connsiteX8" fmla="*/ 248407 w 710522"/>
                <a:gd name="connsiteY8" fmla="*/ 50918 h 608305"/>
                <a:gd name="connsiteX9" fmla="*/ 304660 w 710522"/>
                <a:gd name="connsiteY9" fmla="*/ 1 h 608305"/>
                <a:gd name="connsiteX10" fmla="*/ 354874 w 710522"/>
                <a:gd name="connsiteY10" fmla="*/ 50215 h 608305"/>
                <a:gd name="connsiteX11" fmla="*/ 376995 w 710522"/>
                <a:gd name="connsiteY11" fmla="*/ 144746 h 608305"/>
                <a:gd name="connsiteX12" fmla="*/ 386339 w 710522"/>
                <a:gd name="connsiteY12" fmla="*/ 235132 h 608305"/>
                <a:gd name="connsiteX13" fmla="*/ 388303 w 710522"/>
                <a:gd name="connsiteY13" fmla="*/ 347713 h 608305"/>
                <a:gd name="connsiteX14" fmla="*/ 398347 w 710522"/>
                <a:gd name="connsiteY14" fmla="*/ 438800 h 608305"/>
                <a:gd name="connsiteX15" fmla="*/ 409724 w 710522"/>
                <a:gd name="connsiteY15" fmla="*/ 543304 h 608305"/>
                <a:gd name="connsiteX16" fmla="*/ 471387 w 710522"/>
                <a:gd name="connsiteY16" fmla="*/ 590849 h 608305"/>
                <a:gd name="connsiteX17" fmla="*/ 629546 w 710522"/>
                <a:gd name="connsiteY17" fmla="*/ 578769 h 608305"/>
                <a:gd name="connsiteX18" fmla="*/ 531646 w 710522"/>
                <a:gd name="connsiteY18" fmla="*/ 608266 h 608305"/>
                <a:gd name="connsiteX19" fmla="*/ 585933 w 710522"/>
                <a:gd name="connsiteY19" fmla="*/ 584177 h 608305"/>
                <a:gd name="connsiteX20" fmla="*/ 656934 w 710522"/>
                <a:gd name="connsiteY20" fmla="*/ 546676 h 608305"/>
                <a:gd name="connsiteX21" fmla="*/ 710522 w 710522"/>
                <a:gd name="connsiteY21" fmla="*/ 521883 h 608305"/>
                <a:gd name="connsiteX0" fmla="*/ 0 w 710522"/>
                <a:gd name="connsiteY0" fmla="*/ 512473 h 608305"/>
                <a:gd name="connsiteX1" fmla="*/ 49583 w 710522"/>
                <a:gd name="connsiteY1" fmla="*/ 580807 h 608305"/>
                <a:gd name="connsiteX2" fmla="*/ 135334 w 710522"/>
                <a:gd name="connsiteY2" fmla="*/ 592183 h 608305"/>
                <a:gd name="connsiteX3" fmla="*/ 166799 w 710522"/>
                <a:gd name="connsiteY3" fmla="*/ 503694 h 608305"/>
                <a:gd name="connsiteX4" fmla="*/ 198262 w 710522"/>
                <a:gd name="connsiteY4" fmla="*/ 419276 h 608305"/>
                <a:gd name="connsiteX5" fmla="*/ 209639 w 710522"/>
                <a:gd name="connsiteY5" fmla="*/ 332891 h 608305"/>
                <a:gd name="connsiteX6" fmla="*/ 223683 w 710522"/>
                <a:gd name="connsiteY6" fmla="*/ 233095 h 608305"/>
                <a:gd name="connsiteX7" fmla="*/ 230354 w 710522"/>
                <a:gd name="connsiteY7" fmla="*/ 136669 h 608305"/>
                <a:gd name="connsiteX8" fmla="*/ 248407 w 710522"/>
                <a:gd name="connsiteY8" fmla="*/ 50918 h 608305"/>
                <a:gd name="connsiteX9" fmla="*/ 304660 w 710522"/>
                <a:gd name="connsiteY9" fmla="*/ 1 h 608305"/>
                <a:gd name="connsiteX10" fmla="*/ 354874 w 710522"/>
                <a:gd name="connsiteY10" fmla="*/ 50215 h 608305"/>
                <a:gd name="connsiteX11" fmla="*/ 376995 w 710522"/>
                <a:gd name="connsiteY11" fmla="*/ 144746 h 608305"/>
                <a:gd name="connsiteX12" fmla="*/ 386339 w 710522"/>
                <a:gd name="connsiteY12" fmla="*/ 235132 h 608305"/>
                <a:gd name="connsiteX13" fmla="*/ 388303 w 710522"/>
                <a:gd name="connsiteY13" fmla="*/ 347713 h 608305"/>
                <a:gd name="connsiteX14" fmla="*/ 398347 w 710522"/>
                <a:gd name="connsiteY14" fmla="*/ 438800 h 608305"/>
                <a:gd name="connsiteX15" fmla="*/ 409724 w 710522"/>
                <a:gd name="connsiteY15" fmla="*/ 543304 h 608305"/>
                <a:gd name="connsiteX16" fmla="*/ 471387 w 710522"/>
                <a:gd name="connsiteY16" fmla="*/ 590849 h 608305"/>
                <a:gd name="connsiteX17" fmla="*/ 629546 w 710522"/>
                <a:gd name="connsiteY17" fmla="*/ 578769 h 608305"/>
                <a:gd name="connsiteX18" fmla="*/ 531646 w 710522"/>
                <a:gd name="connsiteY18" fmla="*/ 608266 h 608305"/>
                <a:gd name="connsiteX19" fmla="*/ 556436 w 710522"/>
                <a:gd name="connsiteY19" fmla="*/ 584177 h 608305"/>
                <a:gd name="connsiteX20" fmla="*/ 656934 w 710522"/>
                <a:gd name="connsiteY20" fmla="*/ 546676 h 608305"/>
                <a:gd name="connsiteX21" fmla="*/ 710522 w 710522"/>
                <a:gd name="connsiteY21" fmla="*/ 521883 h 608305"/>
                <a:gd name="connsiteX0" fmla="*/ 0 w 710522"/>
                <a:gd name="connsiteY0" fmla="*/ 512473 h 608305"/>
                <a:gd name="connsiteX1" fmla="*/ 49583 w 710522"/>
                <a:gd name="connsiteY1" fmla="*/ 580807 h 608305"/>
                <a:gd name="connsiteX2" fmla="*/ 135334 w 710522"/>
                <a:gd name="connsiteY2" fmla="*/ 592183 h 608305"/>
                <a:gd name="connsiteX3" fmla="*/ 166799 w 710522"/>
                <a:gd name="connsiteY3" fmla="*/ 503694 h 608305"/>
                <a:gd name="connsiteX4" fmla="*/ 198262 w 710522"/>
                <a:gd name="connsiteY4" fmla="*/ 419276 h 608305"/>
                <a:gd name="connsiteX5" fmla="*/ 209639 w 710522"/>
                <a:gd name="connsiteY5" fmla="*/ 332891 h 608305"/>
                <a:gd name="connsiteX6" fmla="*/ 223683 w 710522"/>
                <a:gd name="connsiteY6" fmla="*/ 233095 h 608305"/>
                <a:gd name="connsiteX7" fmla="*/ 230354 w 710522"/>
                <a:gd name="connsiteY7" fmla="*/ 136669 h 608305"/>
                <a:gd name="connsiteX8" fmla="*/ 248407 w 710522"/>
                <a:gd name="connsiteY8" fmla="*/ 50918 h 608305"/>
                <a:gd name="connsiteX9" fmla="*/ 304660 w 710522"/>
                <a:gd name="connsiteY9" fmla="*/ 1 h 608305"/>
                <a:gd name="connsiteX10" fmla="*/ 354874 w 710522"/>
                <a:gd name="connsiteY10" fmla="*/ 50215 h 608305"/>
                <a:gd name="connsiteX11" fmla="*/ 376995 w 710522"/>
                <a:gd name="connsiteY11" fmla="*/ 144746 h 608305"/>
                <a:gd name="connsiteX12" fmla="*/ 386339 w 710522"/>
                <a:gd name="connsiteY12" fmla="*/ 235132 h 608305"/>
                <a:gd name="connsiteX13" fmla="*/ 388303 w 710522"/>
                <a:gd name="connsiteY13" fmla="*/ 347713 h 608305"/>
                <a:gd name="connsiteX14" fmla="*/ 398347 w 710522"/>
                <a:gd name="connsiteY14" fmla="*/ 438800 h 608305"/>
                <a:gd name="connsiteX15" fmla="*/ 409724 w 710522"/>
                <a:gd name="connsiteY15" fmla="*/ 543304 h 608305"/>
                <a:gd name="connsiteX16" fmla="*/ 471387 w 710522"/>
                <a:gd name="connsiteY16" fmla="*/ 590849 h 608305"/>
                <a:gd name="connsiteX17" fmla="*/ 629546 w 710522"/>
                <a:gd name="connsiteY17" fmla="*/ 578769 h 608305"/>
                <a:gd name="connsiteX18" fmla="*/ 494775 w 710522"/>
                <a:gd name="connsiteY18" fmla="*/ 608266 h 608305"/>
                <a:gd name="connsiteX19" fmla="*/ 556436 w 710522"/>
                <a:gd name="connsiteY19" fmla="*/ 584177 h 608305"/>
                <a:gd name="connsiteX20" fmla="*/ 656934 w 710522"/>
                <a:gd name="connsiteY20" fmla="*/ 546676 h 608305"/>
                <a:gd name="connsiteX21" fmla="*/ 710522 w 710522"/>
                <a:gd name="connsiteY21" fmla="*/ 521883 h 608305"/>
                <a:gd name="connsiteX0" fmla="*/ 0 w 710522"/>
                <a:gd name="connsiteY0" fmla="*/ 512473 h 597915"/>
                <a:gd name="connsiteX1" fmla="*/ 49583 w 710522"/>
                <a:gd name="connsiteY1" fmla="*/ 580807 h 597915"/>
                <a:gd name="connsiteX2" fmla="*/ 135334 w 710522"/>
                <a:gd name="connsiteY2" fmla="*/ 592183 h 597915"/>
                <a:gd name="connsiteX3" fmla="*/ 166799 w 710522"/>
                <a:gd name="connsiteY3" fmla="*/ 503694 h 597915"/>
                <a:gd name="connsiteX4" fmla="*/ 198262 w 710522"/>
                <a:gd name="connsiteY4" fmla="*/ 419276 h 597915"/>
                <a:gd name="connsiteX5" fmla="*/ 209639 w 710522"/>
                <a:gd name="connsiteY5" fmla="*/ 332891 h 597915"/>
                <a:gd name="connsiteX6" fmla="*/ 223683 w 710522"/>
                <a:gd name="connsiteY6" fmla="*/ 233095 h 597915"/>
                <a:gd name="connsiteX7" fmla="*/ 230354 w 710522"/>
                <a:gd name="connsiteY7" fmla="*/ 136669 h 597915"/>
                <a:gd name="connsiteX8" fmla="*/ 248407 w 710522"/>
                <a:gd name="connsiteY8" fmla="*/ 50918 h 597915"/>
                <a:gd name="connsiteX9" fmla="*/ 304660 w 710522"/>
                <a:gd name="connsiteY9" fmla="*/ 1 h 597915"/>
                <a:gd name="connsiteX10" fmla="*/ 354874 w 710522"/>
                <a:gd name="connsiteY10" fmla="*/ 50215 h 597915"/>
                <a:gd name="connsiteX11" fmla="*/ 376995 w 710522"/>
                <a:gd name="connsiteY11" fmla="*/ 144746 h 597915"/>
                <a:gd name="connsiteX12" fmla="*/ 386339 w 710522"/>
                <a:gd name="connsiteY12" fmla="*/ 235132 h 597915"/>
                <a:gd name="connsiteX13" fmla="*/ 388303 w 710522"/>
                <a:gd name="connsiteY13" fmla="*/ 347713 h 597915"/>
                <a:gd name="connsiteX14" fmla="*/ 398347 w 710522"/>
                <a:gd name="connsiteY14" fmla="*/ 438800 h 597915"/>
                <a:gd name="connsiteX15" fmla="*/ 409724 w 710522"/>
                <a:gd name="connsiteY15" fmla="*/ 543304 h 597915"/>
                <a:gd name="connsiteX16" fmla="*/ 471387 w 710522"/>
                <a:gd name="connsiteY16" fmla="*/ 590849 h 597915"/>
                <a:gd name="connsiteX17" fmla="*/ 629546 w 710522"/>
                <a:gd name="connsiteY17" fmla="*/ 578769 h 597915"/>
                <a:gd name="connsiteX18" fmla="*/ 472653 w 710522"/>
                <a:gd name="connsiteY18" fmla="*/ 586143 h 597915"/>
                <a:gd name="connsiteX19" fmla="*/ 556436 w 710522"/>
                <a:gd name="connsiteY19" fmla="*/ 584177 h 597915"/>
                <a:gd name="connsiteX20" fmla="*/ 656934 w 710522"/>
                <a:gd name="connsiteY20" fmla="*/ 546676 h 597915"/>
                <a:gd name="connsiteX21" fmla="*/ 710522 w 710522"/>
                <a:gd name="connsiteY21" fmla="*/ 521883 h 597915"/>
                <a:gd name="connsiteX0" fmla="*/ 0 w 710522"/>
                <a:gd name="connsiteY0" fmla="*/ 512473 h 597915"/>
                <a:gd name="connsiteX1" fmla="*/ 49583 w 710522"/>
                <a:gd name="connsiteY1" fmla="*/ 580807 h 597915"/>
                <a:gd name="connsiteX2" fmla="*/ 135334 w 710522"/>
                <a:gd name="connsiteY2" fmla="*/ 592183 h 597915"/>
                <a:gd name="connsiteX3" fmla="*/ 166799 w 710522"/>
                <a:gd name="connsiteY3" fmla="*/ 503694 h 597915"/>
                <a:gd name="connsiteX4" fmla="*/ 198262 w 710522"/>
                <a:gd name="connsiteY4" fmla="*/ 419276 h 597915"/>
                <a:gd name="connsiteX5" fmla="*/ 209639 w 710522"/>
                <a:gd name="connsiteY5" fmla="*/ 332891 h 597915"/>
                <a:gd name="connsiteX6" fmla="*/ 223683 w 710522"/>
                <a:gd name="connsiteY6" fmla="*/ 233095 h 597915"/>
                <a:gd name="connsiteX7" fmla="*/ 230354 w 710522"/>
                <a:gd name="connsiteY7" fmla="*/ 136669 h 597915"/>
                <a:gd name="connsiteX8" fmla="*/ 248407 w 710522"/>
                <a:gd name="connsiteY8" fmla="*/ 50918 h 597915"/>
                <a:gd name="connsiteX9" fmla="*/ 304660 w 710522"/>
                <a:gd name="connsiteY9" fmla="*/ 1 h 597915"/>
                <a:gd name="connsiteX10" fmla="*/ 354874 w 710522"/>
                <a:gd name="connsiteY10" fmla="*/ 50215 h 597915"/>
                <a:gd name="connsiteX11" fmla="*/ 376995 w 710522"/>
                <a:gd name="connsiteY11" fmla="*/ 144746 h 597915"/>
                <a:gd name="connsiteX12" fmla="*/ 386339 w 710522"/>
                <a:gd name="connsiteY12" fmla="*/ 235132 h 597915"/>
                <a:gd name="connsiteX13" fmla="*/ 388303 w 710522"/>
                <a:gd name="connsiteY13" fmla="*/ 347713 h 597915"/>
                <a:gd name="connsiteX14" fmla="*/ 398347 w 710522"/>
                <a:gd name="connsiteY14" fmla="*/ 438800 h 597915"/>
                <a:gd name="connsiteX15" fmla="*/ 409724 w 710522"/>
                <a:gd name="connsiteY15" fmla="*/ 543304 h 597915"/>
                <a:gd name="connsiteX16" fmla="*/ 471387 w 710522"/>
                <a:gd name="connsiteY16" fmla="*/ 590849 h 597915"/>
                <a:gd name="connsiteX17" fmla="*/ 592675 w 710522"/>
                <a:gd name="connsiteY17" fmla="*/ 571394 h 597915"/>
                <a:gd name="connsiteX18" fmla="*/ 472653 w 710522"/>
                <a:gd name="connsiteY18" fmla="*/ 586143 h 597915"/>
                <a:gd name="connsiteX19" fmla="*/ 556436 w 710522"/>
                <a:gd name="connsiteY19" fmla="*/ 584177 h 597915"/>
                <a:gd name="connsiteX20" fmla="*/ 656934 w 710522"/>
                <a:gd name="connsiteY20" fmla="*/ 546676 h 597915"/>
                <a:gd name="connsiteX21" fmla="*/ 710522 w 710522"/>
                <a:gd name="connsiteY21" fmla="*/ 521883 h 597915"/>
                <a:gd name="connsiteX0" fmla="*/ 0 w 660729"/>
                <a:gd name="connsiteY0" fmla="*/ 512473 h 597915"/>
                <a:gd name="connsiteX1" fmla="*/ 49583 w 660729"/>
                <a:gd name="connsiteY1" fmla="*/ 580807 h 597915"/>
                <a:gd name="connsiteX2" fmla="*/ 135334 w 660729"/>
                <a:gd name="connsiteY2" fmla="*/ 592183 h 597915"/>
                <a:gd name="connsiteX3" fmla="*/ 166799 w 660729"/>
                <a:gd name="connsiteY3" fmla="*/ 503694 h 597915"/>
                <a:gd name="connsiteX4" fmla="*/ 198262 w 660729"/>
                <a:gd name="connsiteY4" fmla="*/ 419276 h 597915"/>
                <a:gd name="connsiteX5" fmla="*/ 209639 w 660729"/>
                <a:gd name="connsiteY5" fmla="*/ 332891 h 597915"/>
                <a:gd name="connsiteX6" fmla="*/ 223683 w 660729"/>
                <a:gd name="connsiteY6" fmla="*/ 233095 h 597915"/>
                <a:gd name="connsiteX7" fmla="*/ 230354 w 660729"/>
                <a:gd name="connsiteY7" fmla="*/ 136669 h 597915"/>
                <a:gd name="connsiteX8" fmla="*/ 248407 w 660729"/>
                <a:gd name="connsiteY8" fmla="*/ 50918 h 597915"/>
                <a:gd name="connsiteX9" fmla="*/ 304660 w 660729"/>
                <a:gd name="connsiteY9" fmla="*/ 1 h 597915"/>
                <a:gd name="connsiteX10" fmla="*/ 354874 w 660729"/>
                <a:gd name="connsiteY10" fmla="*/ 50215 h 597915"/>
                <a:gd name="connsiteX11" fmla="*/ 376995 w 660729"/>
                <a:gd name="connsiteY11" fmla="*/ 144746 h 597915"/>
                <a:gd name="connsiteX12" fmla="*/ 386339 w 660729"/>
                <a:gd name="connsiteY12" fmla="*/ 235132 h 597915"/>
                <a:gd name="connsiteX13" fmla="*/ 388303 w 660729"/>
                <a:gd name="connsiteY13" fmla="*/ 347713 h 597915"/>
                <a:gd name="connsiteX14" fmla="*/ 398347 w 660729"/>
                <a:gd name="connsiteY14" fmla="*/ 438800 h 597915"/>
                <a:gd name="connsiteX15" fmla="*/ 409724 w 660729"/>
                <a:gd name="connsiteY15" fmla="*/ 543304 h 597915"/>
                <a:gd name="connsiteX16" fmla="*/ 471387 w 660729"/>
                <a:gd name="connsiteY16" fmla="*/ 590849 h 597915"/>
                <a:gd name="connsiteX17" fmla="*/ 592675 w 660729"/>
                <a:gd name="connsiteY17" fmla="*/ 571394 h 597915"/>
                <a:gd name="connsiteX18" fmla="*/ 472653 w 660729"/>
                <a:gd name="connsiteY18" fmla="*/ 586143 h 597915"/>
                <a:gd name="connsiteX19" fmla="*/ 556436 w 660729"/>
                <a:gd name="connsiteY19" fmla="*/ 584177 h 597915"/>
                <a:gd name="connsiteX20" fmla="*/ 656934 w 660729"/>
                <a:gd name="connsiteY20" fmla="*/ 546676 h 597915"/>
                <a:gd name="connsiteX21" fmla="*/ 651528 w 660729"/>
                <a:gd name="connsiteY21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556436 w 651528"/>
                <a:gd name="connsiteY19" fmla="*/ 584177 h 597915"/>
                <a:gd name="connsiteX20" fmla="*/ 597941 w 651528"/>
                <a:gd name="connsiteY20" fmla="*/ 539302 h 597915"/>
                <a:gd name="connsiteX21" fmla="*/ 651528 w 651528"/>
                <a:gd name="connsiteY21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556436 w 651528"/>
                <a:gd name="connsiteY19" fmla="*/ 584177 h 597915"/>
                <a:gd name="connsiteX20" fmla="*/ 553696 w 651528"/>
                <a:gd name="connsiteY20" fmla="*/ 539302 h 597915"/>
                <a:gd name="connsiteX21" fmla="*/ 651528 w 651528"/>
                <a:gd name="connsiteY21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467945 w 651528"/>
                <a:gd name="connsiteY19" fmla="*/ 576803 h 597915"/>
                <a:gd name="connsiteX20" fmla="*/ 553696 w 651528"/>
                <a:gd name="connsiteY20" fmla="*/ 539302 h 597915"/>
                <a:gd name="connsiteX21" fmla="*/ 651528 w 651528"/>
                <a:gd name="connsiteY21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467945 w 651528"/>
                <a:gd name="connsiteY19" fmla="*/ 576803 h 597915"/>
                <a:gd name="connsiteX20" fmla="*/ 524199 w 651528"/>
                <a:gd name="connsiteY20" fmla="*/ 546676 h 597915"/>
                <a:gd name="connsiteX21" fmla="*/ 651528 w 651528"/>
                <a:gd name="connsiteY21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467945 w 651528"/>
                <a:gd name="connsiteY19" fmla="*/ 576803 h 597915"/>
                <a:gd name="connsiteX20" fmla="*/ 651528 w 651528"/>
                <a:gd name="connsiteY20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09724 w 651528"/>
                <a:gd name="connsiteY15" fmla="*/ 543304 h 597915"/>
                <a:gd name="connsiteX16" fmla="*/ 471387 w 651528"/>
                <a:gd name="connsiteY16" fmla="*/ 590849 h 597915"/>
                <a:gd name="connsiteX17" fmla="*/ 592675 w 651528"/>
                <a:gd name="connsiteY17" fmla="*/ 571394 h 597915"/>
                <a:gd name="connsiteX18" fmla="*/ 472653 w 651528"/>
                <a:gd name="connsiteY18" fmla="*/ 586143 h 597915"/>
                <a:gd name="connsiteX19" fmla="*/ 593306 w 651528"/>
                <a:gd name="connsiteY19" fmla="*/ 547307 h 597915"/>
                <a:gd name="connsiteX20" fmla="*/ 651528 w 651528"/>
                <a:gd name="connsiteY20" fmla="*/ 492386 h 597915"/>
                <a:gd name="connsiteX0" fmla="*/ 0 w 751795"/>
                <a:gd name="connsiteY0" fmla="*/ 512473 h 604172"/>
                <a:gd name="connsiteX1" fmla="*/ 49583 w 751795"/>
                <a:gd name="connsiteY1" fmla="*/ 580807 h 604172"/>
                <a:gd name="connsiteX2" fmla="*/ 135334 w 751795"/>
                <a:gd name="connsiteY2" fmla="*/ 592183 h 604172"/>
                <a:gd name="connsiteX3" fmla="*/ 166799 w 751795"/>
                <a:gd name="connsiteY3" fmla="*/ 503694 h 604172"/>
                <a:gd name="connsiteX4" fmla="*/ 198262 w 751795"/>
                <a:gd name="connsiteY4" fmla="*/ 419276 h 604172"/>
                <a:gd name="connsiteX5" fmla="*/ 209639 w 751795"/>
                <a:gd name="connsiteY5" fmla="*/ 332891 h 604172"/>
                <a:gd name="connsiteX6" fmla="*/ 223683 w 751795"/>
                <a:gd name="connsiteY6" fmla="*/ 233095 h 604172"/>
                <a:gd name="connsiteX7" fmla="*/ 230354 w 751795"/>
                <a:gd name="connsiteY7" fmla="*/ 136669 h 604172"/>
                <a:gd name="connsiteX8" fmla="*/ 248407 w 751795"/>
                <a:gd name="connsiteY8" fmla="*/ 50918 h 604172"/>
                <a:gd name="connsiteX9" fmla="*/ 304660 w 751795"/>
                <a:gd name="connsiteY9" fmla="*/ 1 h 604172"/>
                <a:gd name="connsiteX10" fmla="*/ 354874 w 751795"/>
                <a:gd name="connsiteY10" fmla="*/ 50215 h 604172"/>
                <a:gd name="connsiteX11" fmla="*/ 376995 w 751795"/>
                <a:gd name="connsiteY11" fmla="*/ 144746 h 604172"/>
                <a:gd name="connsiteX12" fmla="*/ 386339 w 751795"/>
                <a:gd name="connsiteY12" fmla="*/ 235132 h 604172"/>
                <a:gd name="connsiteX13" fmla="*/ 388303 w 751795"/>
                <a:gd name="connsiteY13" fmla="*/ 347713 h 604172"/>
                <a:gd name="connsiteX14" fmla="*/ 398347 w 751795"/>
                <a:gd name="connsiteY14" fmla="*/ 438800 h 604172"/>
                <a:gd name="connsiteX15" fmla="*/ 409724 w 751795"/>
                <a:gd name="connsiteY15" fmla="*/ 543304 h 604172"/>
                <a:gd name="connsiteX16" fmla="*/ 471387 w 751795"/>
                <a:gd name="connsiteY16" fmla="*/ 590849 h 604172"/>
                <a:gd name="connsiteX17" fmla="*/ 592675 w 751795"/>
                <a:gd name="connsiteY17" fmla="*/ 571394 h 604172"/>
                <a:gd name="connsiteX18" fmla="*/ 472653 w 751795"/>
                <a:gd name="connsiteY18" fmla="*/ 586143 h 604172"/>
                <a:gd name="connsiteX19" fmla="*/ 748164 w 751795"/>
                <a:gd name="connsiteY19" fmla="*/ 598927 h 604172"/>
                <a:gd name="connsiteX20" fmla="*/ 651528 w 751795"/>
                <a:gd name="connsiteY20" fmla="*/ 492386 h 604172"/>
                <a:gd name="connsiteX0" fmla="*/ 0 w 751795"/>
                <a:gd name="connsiteY0" fmla="*/ 512473 h 814743"/>
                <a:gd name="connsiteX1" fmla="*/ 49583 w 751795"/>
                <a:gd name="connsiteY1" fmla="*/ 580807 h 814743"/>
                <a:gd name="connsiteX2" fmla="*/ 135334 w 751795"/>
                <a:gd name="connsiteY2" fmla="*/ 592183 h 814743"/>
                <a:gd name="connsiteX3" fmla="*/ 166799 w 751795"/>
                <a:gd name="connsiteY3" fmla="*/ 503694 h 814743"/>
                <a:gd name="connsiteX4" fmla="*/ 198262 w 751795"/>
                <a:gd name="connsiteY4" fmla="*/ 419276 h 814743"/>
                <a:gd name="connsiteX5" fmla="*/ 209639 w 751795"/>
                <a:gd name="connsiteY5" fmla="*/ 332891 h 814743"/>
                <a:gd name="connsiteX6" fmla="*/ 223683 w 751795"/>
                <a:gd name="connsiteY6" fmla="*/ 233095 h 814743"/>
                <a:gd name="connsiteX7" fmla="*/ 230354 w 751795"/>
                <a:gd name="connsiteY7" fmla="*/ 136669 h 814743"/>
                <a:gd name="connsiteX8" fmla="*/ 248407 w 751795"/>
                <a:gd name="connsiteY8" fmla="*/ 50918 h 814743"/>
                <a:gd name="connsiteX9" fmla="*/ 304660 w 751795"/>
                <a:gd name="connsiteY9" fmla="*/ 1 h 814743"/>
                <a:gd name="connsiteX10" fmla="*/ 354874 w 751795"/>
                <a:gd name="connsiteY10" fmla="*/ 50215 h 814743"/>
                <a:gd name="connsiteX11" fmla="*/ 376995 w 751795"/>
                <a:gd name="connsiteY11" fmla="*/ 144746 h 814743"/>
                <a:gd name="connsiteX12" fmla="*/ 386339 w 751795"/>
                <a:gd name="connsiteY12" fmla="*/ 235132 h 814743"/>
                <a:gd name="connsiteX13" fmla="*/ 388303 w 751795"/>
                <a:gd name="connsiteY13" fmla="*/ 347713 h 814743"/>
                <a:gd name="connsiteX14" fmla="*/ 398347 w 751795"/>
                <a:gd name="connsiteY14" fmla="*/ 438800 h 814743"/>
                <a:gd name="connsiteX15" fmla="*/ 409724 w 751795"/>
                <a:gd name="connsiteY15" fmla="*/ 543304 h 814743"/>
                <a:gd name="connsiteX16" fmla="*/ 471387 w 751795"/>
                <a:gd name="connsiteY16" fmla="*/ 590849 h 814743"/>
                <a:gd name="connsiteX17" fmla="*/ 666417 w 751795"/>
                <a:gd name="connsiteY17" fmla="*/ 814743 h 814743"/>
                <a:gd name="connsiteX18" fmla="*/ 472653 w 751795"/>
                <a:gd name="connsiteY18" fmla="*/ 586143 h 814743"/>
                <a:gd name="connsiteX19" fmla="*/ 748164 w 751795"/>
                <a:gd name="connsiteY19" fmla="*/ 598927 h 814743"/>
                <a:gd name="connsiteX20" fmla="*/ 651528 w 751795"/>
                <a:gd name="connsiteY20" fmla="*/ 492386 h 814743"/>
                <a:gd name="connsiteX0" fmla="*/ 0 w 750485"/>
                <a:gd name="connsiteY0" fmla="*/ 512473 h 816151"/>
                <a:gd name="connsiteX1" fmla="*/ 49583 w 750485"/>
                <a:gd name="connsiteY1" fmla="*/ 580807 h 816151"/>
                <a:gd name="connsiteX2" fmla="*/ 135334 w 750485"/>
                <a:gd name="connsiteY2" fmla="*/ 592183 h 816151"/>
                <a:gd name="connsiteX3" fmla="*/ 166799 w 750485"/>
                <a:gd name="connsiteY3" fmla="*/ 503694 h 816151"/>
                <a:gd name="connsiteX4" fmla="*/ 198262 w 750485"/>
                <a:gd name="connsiteY4" fmla="*/ 419276 h 816151"/>
                <a:gd name="connsiteX5" fmla="*/ 209639 w 750485"/>
                <a:gd name="connsiteY5" fmla="*/ 332891 h 816151"/>
                <a:gd name="connsiteX6" fmla="*/ 223683 w 750485"/>
                <a:gd name="connsiteY6" fmla="*/ 233095 h 816151"/>
                <a:gd name="connsiteX7" fmla="*/ 230354 w 750485"/>
                <a:gd name="connsiteY7" fmla="*/ 136669 h 816151"/>
                <a:gd name="connsiteX8" fmla="*/ 248407 w 750485"/>
                <a:gd name="connsiteY8" fmla="*/ 50918 h 816151"/>
                <a:gd name="connsiteX9" fmla="*/ 304660 w 750485"/>
                <a:gd name="connsiteY9" fmla="*/ 1 h 816151"/>
                <a:gd name="connsiteX10" fmla="*/ 354874 w 750485"/>
                <a:gd name="connsiteY10" fmla="*/ 50215 h 816151"/>
                <a:gd name="connsiteX11" fmla="*/ 376995 w 750485"/>
                <a:gd name="connsiteY11" fmla="*/ 144746 h 816151"/>
                <a:gd name="connsiteX12" fmla="*/ 386339 w 750485"/>
                <a:gd name="connsiteY12" fmla="*/ 235132 h 816151"/>
                <a:gd name="connsiteX13" fmla="*/ 388303 w 750485"/>
                <a:gd name="connsiteY13" fmla="*/ 347713 h 816151"/>
                <a:gd name="connsiteX14" fmla="*/ 398347 w 750485"/>
                <a:gd name="connsiteY14" fmla="*/ 438800 h 816151"/>
                <a:gd name="connsiteX15" fmla="*/ 409724 w 750485"/>
                <a:gd name="connsiteY15" fmla="*/ 543304 h 816151"/>
                <a:gd name="connsiteX16" fmla="*/ 471387 w 750485"/>
                <a:gd name="connsiteY16" fmla="*/ 590849 h 816151"/>
                <a:gd name="connsiteX17" fmla="*/ 666417 w 750485"/>
                <a:gd name="connsiteY17" fmla="*/ 814743 h 816151"/>
                <a:gd name="connsiteX18" fmla="*/ 716002 w 750485"/>
                <a:gd name="connsiteY18" fmla="*/ 682008 h 816151"/>
                <a:gd name="connsiteX19" fmla="*/ 748164 w 750485"/>
                <a:gd name="connsiteY19" fmla="*/ 598927 h 816151"/>
                <a:gd name="connsiteX20" fmla="*/ 651528 w 750485"/>
                <a:gd name="connsiteY20" fmla="*/ 492386 h 816151"/>
                <a:gd name="connsiteX0" fmla="*/ 0 w 750485"/>
                <a:gd name="connsiteY0" fmla="*/ 512473 h 815767"/>
                <a:gd name="connsiteX1" fmla="*/ 49583 w 750485"/>
                <a:gd name="connsiteY1" fmla="*/ 580807 h 815767"/>
                <a:gd name="connsiteX2" fmla="*/ 135334 w 750485"/>
                <a:gd name="connsiteY2" fmla="*/ 592183 h 815767"/>
                <a:gd name="connsiteX3" fmla="*/ 166799 w 750485"/>
                <a:gd name="connsiteY3" fmla="*/ 503694 h 815767"/>
                <a:gd name="connsiteX4" fmla="*/ 198262 w 750485"/>
                <a:gd name="connsiteY4" fmla="*/ 419276 h 815767"/>
                <a:gd name="connsiteX5" fmla="*/ 209639 w 750485"/>
                <a:gd name="connsiteY5" fmla="*/ 332891 h 815767"/>
                <a:gd name="connsiteX6" fmla="*/ 223683 w 750485"/>
                <a:gd name="connsiteY6" fmla="*/ 233095 h 815767"/>
                <a:gd name="connsiteX7" fmla="*/ 230354 w 750485"/>
                <a:gd name="connsiteY7" fmla="*/ 136669 h 815767"/>
                <a:gd name="connsiteX8" fmla="*/ 248407 w 750485"/>
                <a:gd name="connsiteY8" fmla="*/ 50918 h 815767"/>
                <a:gd name="connsiteX9" fmla="*/ 304660 w 750485"/>
                <a:gd name="connsiteY9" fmla="*/ 1 h 815767"/>
                <a:gd name="connsiteX10" fmla="*/ 354874 w 750485"/>
                <a:gd name="connsiteY10" fmla="*/ 50215 h 815767"/>
                <a:gd name="connsiteX11" fmla="*/ 376995 w 750485"/>
                <a:gd name="connsiteY11" fmla="*/ 144746 h 815767"/>
                <a:gd name="connsiteX12" fmla="*/ 386339 w 750485"/>
                <a:gd name="connsiteY12" fmla="*/ 235132 h 815767"/>
                <a:gd name="connsiteX13" fmla="*/ 388303 w 750485"/>
                <a:gd name="connsiteY13" fmla="*/ 347713 h 815767"/>
                <a:gd name="connsiteX14" fmla="*/ 398347 w 750485"/>
                <a:gd name="connsiteY14" fmla="*/ 438800 h 815767"/>
                <a:gd name="connsiteX15" fmla="*/ 409724 w 750485"/>
                <a:gd name="connsiteY15" fmla="*/ 543304 h 815767"/>
                <a:gd name="connsiteX16" fmla="*/ 449264 w 750485"/>
                <a:gd name="connsiteY16" fmla="*/ 605597 h 815767"/>
                <a:gd name="connsiteX17" fmla="*/ 666417 w 750485"/>
                <a:gd name="connsiteY17" fmla="*/ 814743 h 815767"/>
                <a:gd name="connsiteX18" fmla="*/ 716002 w 750485"/>
                <a:gd name="connsiteY18" fmla="*/ 682008 h 815767"/>
                <a:gd name="connsiteX19" fmla="*/ 748164 w 750485"/>
                <a:gd name="connsiteY19" fmla="*/ 598927 h 815767"/>
                <a:gd name="connsiteX20" fmla="*/ 651528 w 750485"/>
                <a:gd name="connsiteY20" fmla="*/ 492386 h 815767"/>
                <a:gd name="connsiteX0" fmla="*/ 0 w 750485"/>
                <a:gd name="connsiteY0" fmla="*/ 512473 h 815767"/>
                <a:gd name="connsiteX1" fmla="*/ 49583 w 750485"/>
                <a:gd name="connsiteY1" fmla="*/ 580807 h 815767"/>
                <a:gd name="connsiteX2" fmla="*/ 135334 w 750485"/>
                <a:gd name="connsiteY2" fmla="*/ 592183 h 815767"/>
                <a:gd name="connsiteX3" fmla="*/ 166799 w 750485"/>
                <a:gd name="connsiteY3" fmla="*/ 503694 h 815767"/>
                <a:gd name="connsiteX4" fmla="*/ 198262 w 750485"/>
                <a:gd name="connsiteY4" fmla="*/ 419276 h 815767"/>
                <a:gd name="connsiteX5" fmla="*/ 209639 w 750485"/>
                <a:gd name="connsiteY5" fmla="*/ 332891 h 815767"/>
                <a:gd name="connsiteX6" fmla="*/ 223683 w 750485"/>
                <a:gd name="connsiteY6" fmla="*/ 233095 h 815767"/>
                <a:gd name="connsiteX7" fmla="*/ 230354 w 750485"/>
                <a:gd name="connsiteY7" fmla="*/ 136669 h 815767"/>
                <a:gd name="connsiteX8" fmla="*/ 248407 w 750485"/>
                <a:gd name="connsiteY8" fmla="*/ 50918 h 815767"/>
                <a:gd name="connsiteX9" fmla="*/ 304660 w 750485"/>
                <a:gd name="connsiteY9" fmla="*/ 1 h 815767"/>
                <a:gd name="connsiteX10" fmla="*/ 354874 w 750485"/>
                <a:gd name="connsiteY10" fmla="*/ 50215 h 815767"/>
                <a:gd name="connsiteX11" fmla="*/ 376995 w 750485"/>
                <a:gd name="connsiteY11" fmla="*/ 144746 h 815767"/>
                <a:gd name="connsiteX12" fmla="*/ 386339 w 750485"/>
                <a:gd name="connsiteY12" fmla="*/ 235132 h 815767"/>
                <a:gd name="connsiteX13" fmla="*/ 388303 w 750485"/>
                <a:gd name="connsiteY13" fmla="*/ 347713 h 815767"/>
                <a:gd name="connsiteX14" fmla="*/ 398347 w 750485"/>
                <a:gd name="connsiteY14" fmla="*/ 438800 h 815767"/>
                <a:gd name="connsiteX15" fmla="*/ 417098 w 750485"/>
                <a:gd name="connsiteY15" fmla="*/ 521181 h 815767"/>
                <a:gd name="connsiteX16" fmla="*/ 449264 w 750485"/>
                <a:gd name="connsiteY16" fmla="*/ 605597 h 815767"/>
                <a:gd name="connsiteX17" fmla="*/ 666417 w 750485"/>
                <a:gd name="connsiteY17" fmla="*/ 814743 h 815767"/>
                <a:gd name="connsiteX18" fmla="*/ 716002 w 750485"/>
                <a:gd name="connsiteY18" fmla="*/ 682008 h 815767"/>
                <a:gd name="connsiteX19" fmla="*/ 748164 w 750485"/>
                <a:gd name="connsiteY19" fmla="*/ 598927 h 815767"/>
                <a:gd name="connsiteX20" fmla="*/ 651528 w 750485"/>
                <a:gd name="connsiteY20" fmla="*/ 492386 h 815767"/>
                <a:gd name="connsiteX0" fmla="*/ 0 w 751569"/>
                <a:gd name="connsiteY0" fmla="*/ 512473 h 683194"/>
                <a:gd name="connsiteX1" fmla="*/ 49583 w 751569"/>
                <a:gd name="connsiteY1" fmla="*/ 580807 h 683194"/>
                <a:gd name="connsiteX2" fmla="*/ 135334 w 751569"/>
                <a:gd name="connsiteY2" fmla="*/ 592183 h 683194"/>
                <a:gd name="connsiteX3" fmla="*/ 166799 w 751569"/>
                <a:gd name="connsiteY3" fmla="*/ 503694 h 683194"/>
                <a:gd name="connsiteX4" fmla="*/ 198262 w 751569"/>
                <a:gd name="connsiteY4" fmla="*/ 419276 h 683194"/>
                <a:gd name="connsiteX5" fmla="*/ 209639 w 751569"/>
                <a:gd name="connsiteY5" fmla="*/ 332891 h 683194"/>
                <a:gd name="connsiteX6" fmla="*/ 223683 w 751569"/>
                <a:gd name="connsiteY6" fmla="*/ 233095 h 683194"/>
                <a:gd name="connsiteX7" fmla="*/ 230354 w 751569"/>
                <a:gd name="connsiteY7" fmla="*/ 136669 h 683194"/>
                <a:gd name="connsiteX8" fmla="*/ 248407 w 751569"/>
                <a:gd name="connsiteY8" fmla="*/ 50918 h 683194"/>
                <a:gd name="connsiteX9" fmla="*/ 304660 w 751569"/>
                <a:gd name="connsiteY9" fmla="*/ 1 h 683194"/>
                <a:gd name="connsiteX10" fmla="*/ 354874 w 751569"/>
                <a:gd name="connsiteY10" fmla="*/ 50215 h 683194"/>
                <a:gd name="connsiteX11" fmla="*/ 376995 w 751569"/>
                <a:gd name="connsiteY11" fmla="*/ 144746 h 683194"/>
                <a:gd name="connsiteX12" fmla="*/ 386339 w 751569"/>
                <a:gd name="connsiteY12" fmla="*/ 235132 h 683194"/>
                <a:gd name="connsiteX13" fmla="*/ 388303 w 751569"/>
                <a:gd name="connsiteY13" fmla="*/ 347713 h 683194"/>
                <a:gd name="connsiteX14" fmla="*/ 398347 w 751569"/>
                <a:gd name="connsiteY14" fmla="*/ 438800 h 683194"/>
                <a:gd name="connsiteX15" fmla="*/ 417098 w 751569"/>
                <a:gd name="connsiteY15" fmla="*/ 521181 h 683194"/>
                <a:gd name="connsiteX16" fmla="*/ 449264 w 751569"/>
                <a:gd name="connsiteY16" fmla="*/ 605597 h 683194"/>
                <a:gd name="connsiteX17" fmla="*/ 585301 w 751569"/>
                <a:gd name="connsiteY17" fmla="*/ 645137 h 683194"/>
                <a:gd name="connsiteX18" fmla="*/ 716002 w 751569"/>
                <a:gd name="connsiteY18" fmla="*/ 682008 h 683194"/>
                <a:gd name="connsiteX19" fmla="*/ 748164 w 751569"/>
                <a:gd name="connsiteY19" fmla="*/ 598927 h 683194"/>
                <a:gd name="connsiteX20" fmla="*/ 651528 w 751569"/>
                <a:gd name="connsiteY20" fmla="*/ 492386 h 683194"/>
                <a:gd name="connsiteX0" fmla="*/ 0 w 752180"/>
                <a:gd name="connsiteY0" fmla="*/ 512473 h 682155"/>
                <a:gd name="connsiteX1" fmla="*/ 49583 w 752180"/>
                <a:gd name="connsiteY1" fmla="*/ 580807 h 682155"/>
                <a:gd name="connsiteX2" fmla="*/ 135334 w 752180"/>
                <a:gd name="connsiteY2" fmla="*/ 592183 h 682155"/>
                <a:gd name="connsiteX3" fmla="*/ 166799 w 752180"/>
                <a:gd name="connsiteY3" fmla="*/ 503694 h 682155"/>
                <a:gd name="connsiteX4" fmla="*/ 198262 w 752180"/>
                <a:gd name="connsiteY4" fmla="*/ 419276 h 682155"/>
                <a:gd name="connsiteX5" fmla="*/ 209639 w 752180"/>
                <a:gd name="connsiteY5" fmla="*/ 332891 h 682155"/>
                <a:gd name="connsiteX6" fmla="*/ 223683 w 752180"/>
                <a:gd name="connsiteY6" fmla="*/ 233095 h 682155"/>
                <a:gd name="connsiteX7" fmla="*/ 230354 w 752180"/>
                <a:gd name="connsiteY7" fmla="*/ 136669 h 682155"/>
                <a:gd name="connsiteX8" fmla="*/ 248407 w 752180"/>
                <a:gd name="connsiteY8" fmla="*/ 50918 h 682155"/>
                <a:gd name="connsiteX9" fmla="*/ 304660 w 752180"/>
                <a:gd name="connsiteY9" fmla="*/ 1 h 682155"/>
                <a:gd name="connsiteX10" fmla="*/ 354874 w 752180"/>
                <a:gd name="connsiteY10" fmla="*/ 50215 h 682155"/>
                <a:gd name="connsiteX11" fmla="*/ 376995 w 752180"/>
                <a:gd name="connsiteY11" fmla="*/ 144746 h 682155"/>
                <a:gd name="connsiteX12" fmla="*/ 386339 w 752180"/>
                <a:gd name="connsiteY12" fmla="*/ 235132 h 682155"/>
                <a:gd name="connsiteX13" fmla="*/ 388303 w 752180"/>
                <a:gd name="connsiteY13" fmla="*/ 347713 h 682155"/>
                <a:gd name="connsiteX14" fmla="*/ 398347 w 752180"/>
                <a:gd name="connsiteY14" fmla="*/ 438800 h 682155"/>
                <a:gd name="connsiteX15" fmla="*/ 417098 w 752180"/>
                <a:gd name="connsiteY15" fmla="*/ 521181 h 682155"/>
                <a:gd name="connsiteX16" fmla="*/ 449264 w 752180"/>
                <a:gd name="connsiteY16" fmla="*/ 605597 h 682155"/>
                <a:gd name="connsiteX17" fmla="*/ 555804 w 752180"/>
                <a:gd name="connsiteY17" fmla="*/ 578769 h 682155"/>
                <a:gd name="connsiteX18" fmla="*/ 716002 w 752180"/>
                <a:gd name="connsiteY18" fmla="*/ 682008 h 682155"/>
                <a:gd name="connsiteX19" fmla="*/ 748164 w 752180"/>
                <a:gd name="connsiteY19" fmla="*/ 598927 h 682155"/>
                <a:gd name="connsiteX20" fmla="*/ 651528 w 752180"/>
                <a:gd name="connsiteY20" fmla="*/ 492386 h 682155"/>
                <a:gd name="connsiteX0" fmla="*/ 0 w 748164"/>
                <a:gd name="connsiteY0" fmla="*/ 512473 h 607248"/>
                <a:gd name="connsiteX1" fmla="*/ 49583 w 748164"/>
                <a:gd name="connsiteY1" fmla="*/ 580807 h 607248"/>
                <a:gd name="connsiteX2" fmla="*/ 135334 w 748164"/>
                <a:gd name="connsiteY2" fmla="*/ 592183 h 607248"/>
                <a:gd name="connsiteX3" fmla="*/ 166799 w 748164"/>
                <a:gd name="connsiteY3" fmla="*/ 503694 h 607248"/>
                <a:gd name="connsiteX4" fmla="*/ 198262 w 748164"/>
                <a:gd name="connsiteY4" fmla="*/ 419276 h 607248"/>
                <a:gd name="connsiteX5" fmla="*/ 209639 w 748164"/>
                <a:gd name="connsiteY5" fmla="*/ 332891 h 607248"/>
                <a:gd name="connsiteX6" fmla="*/ 223683 w 748164"/>
                <a:gd name="connsiteY6" fmla="*/ 233095 h 607248"/>
                <a:gd name="connsiteX7" fmla="*/ 230354 w 748164"/>
                <a:gd name="connsiteY7" fmla="*/ 136669 h 607248"/>
                <a:gd name="connsiteX8" fmla="*/ 248407 w 748164"/>
                <a:gd name="connsiteY8" fmla="*/ 50918 h 607248"/>
                <a:gd name="connsiteX9" fmla="*/ 304660 w 748164"/>
                <a:gd name="connsiteY9" fmla="*/ 1 h 607248"/>
                <a:gd name="connsiteX10" fmla="*/ 354874 w 748164"/>
                <a:gd name="connsiteY10" fmla="*/ 50215 h 607248"/>
                <a:gd name="connsiteX11" fmla="*/ 376995 w 748164"/>
                <a:gd name="connsiteY11" fmla="*/ 144746 h 607248"/>
                <a:gd name="connsiteX12" fmla="*/ 386339 w 748164"/>
                <a:gd name="connsiteY12" fmla="*/ 235132 h 607248"/>
                <a:gd name="connsiteX13" fmla="*/ 388303 w 748164"/>
                <a:gd name="connsiteY13" fmla="*/ 347713 h 607248"/>
                <a:gd name="connsiteX14" fmla="*/ 398347 w 748164"/>
                <a:gd name="connsiteY14" fmla="*/ 438800 h 607248"/>
                <a:gd name="connsiteX15" fmla="*/ 417098 w 748164"/>
                <a:gd name="connsiteY15" fmla="*/ 521181 h 607248"/>
                <a:gd name="connsiteX16" fmla="*/ 449264 w 748164"/>
                <a:gd name="connsiteY16" fmla="*/ 605597 h 607248"/>
                <a:gd name="connsiteX17" fmla="*/ 555804 w 748164"/>
                <a:gd name="connsiteY17" fmla="*/ 578769 h 607248"/>
                <a:gd name="connsiteX18" fmla="*/ 748164 w 748164"/>
                <a:gd name="connsiteY18" fmla="*/ 598927 h 607248"/>
                <a:gd name="connsiteX19" fmla="*/ 651528 w 748164"/>
                <a:gd name="connsiteY19" fmla="*/ 492386 h 607248"/>
                <a:gd name="connsiteX0" fmla="*/ 0 w 651528"/>
                <a:gd name="connsiteY0" fmla="*/ 512473 h 608305"/>
                <a:gd name="connsiteX1" fmla="*/ 49583 w 651528"/>
                <a:gd name="connsiteY1" fmla="*/ 580807 h 608305"/>
                <a:gd name="connsiteX2" fmla="*/ 135334 w 651528"/>
                <a:gd name="connsiteY2" fmla="*/ 592183 h 608305"/>
                <a:gd name="connsiteX3" fmla="*/ 166799 w 651528"/>
                <a:gd name="connsiteY3" fmla="*/ 503694 h 608305"/>
                <a:gd name="connsiteX4" fmla="*/ 198262 w 651528"/>
                <a:gd name="connsiteY4" fmla="*/ 419276 h 608305"/>
                <a:gd name="connsiteX5" fmla="*/ 209639 w 651528"/>
                <a:gd name="connsiteY5" fmla="*/ 332891 h 608305"/>
                <a:gd name="connsiteX6" fmla="*/ 223683 w 651528"/>
                <a:gd name="connsiteY6" fmla="*/ 233095 h 608305"/>
                <a:gd name="connsiteX7" fmla="*/ 230354 w 651528"/>
                <a:gd name="connsiteY7" fmla="*/ 136669 h 608305"/>
                <a:gd name="connsiteX8" fmla="*/ 248407 w 651528"/>
                <a:gd name="connsiteY8" fmla="*/ 50918 h 608305"/>
                <a:gd name="connsiteX9" fmla="*/ 304660 w 651528"/>
                <a:gd name="connsiteY9" fmla="*/ 1 h 608305"/>
                <a:gd name="connsiteX10" fmla="*/ 354874 w 651528"/>
                <a:gd name="connsiteY10" fmla="*/ 50215 h 608305"/>
                <a:gd name="connsiteX11" fmla="*/ 376995 w 651528"/>
                <a:gd name="connsiteY11" fmla="*/ 144746 h 608305"/>
                <a:gd name="connsiteX12" fmla="*/ 386339 w 651528"/>
                <a:gd name="connsiteY12" fmla="*/ 235132 h 608305"/>
                <a:gd name="connsiteX13" fmla="*/ 388303 w 651528"/>
                <a:gd name="connsiteY13" fmla="*/ 347713 h 608305"/>
                <a:gd name="connsiteX14" fmla="*/ 398347 w 651528"/>
                <a:gd name="connsiteY14" fmla="*/ 438800 h 608305"/>
                <a:gd name="connsiteX15" fmla="*/ 417098 w 651528"/>
                <a:gd name="connsiteY15" fmla="*/ 521181 h 608305"/>
                <a:gd name="connsiteX16" fmla="*/ 449264 w 651528"/>
                <a:gd name="connsiteY16" fmla="*/ 605597 h 608305"/>
                <a:gd name="connsiteX17" fmla="*/ 555804 w 651528"/>
                <a:gd name="connsiteY17" fmla="*/ 578769 h 608305"/>
                <a:gd name="connsiteX18" fmla="*/ 651528 w 651528"/>
                <a:gd name="connsiteY18" fmla="*/ 492386 h 60830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17098 w 651528"/>
                <a:gd name="connsiteY15" fmla="*/ 521181 h 597915"/>
                <a:gd name="connsiteX16" fmla="*/ 471387 w 651528"/>
                <a:gd name="connsiteY16" fmla="*/ 590848 h 597915"/>
                <a:gd name="connsiteX17" fmla="*/ 555804 w 651528"/>
                <a:gd name="connsiteY17" fmla="*/ 578769 h 597915"/>
                <a:gd name="connsiteX18" fmla="*/ 651528 w 651528"/>
                <a:gd name="connsiteY18" fmla="*/ 492386 h 597915"/>
                <a:gd name="connsiteX0" fmla="*/ 0 w 651528"/>
                <a:gd name="connsiteY0" fmla="*/ 512473 h 597915"/>
                <a:gd name="connsiteX1" fmla="*/ 49583 w 651528"/>
                <a:gd name="connsiteY1" fmla="*/ 580807 h 597915"/>
                <a:gd name="connsiteX2" fmla="*/ 135334 w 651528"/>
                <a:gd name="connsiteY2" fmla="*/ 592183 h 597915"/>
                <a:gd name="connsiteX3" fmla="*/ 166799 w 651528"/>
                <a:gd name="connsiteY3" fmla="*/ 503694 h 597915"/>
                <a:gd name="connsiteX4" fmla="*/ 198262 w 651528"/>
                <a:gd name="connsiteY4" fmla="*/ 419276 h 597915"/>
                <a:gd name="connsiteX5" fmla="*/ 209639 w 651528"/>
                <a:gd name="connsiteY5" fmla="*/ 332891 h 597915"/>
                <a:gd name="connsiteX6" fmla="*/ 223683 w 651528"/>
                <a:gd name="connsiteY6" fmla="*/ 233095 h 597915"/>
                <a:gd name="connsiteX7" fmla="*/ 230354 w 651528"/>
                <a:gd name="connsiteY7" fmla="*/ 136669 h 597915"/>
                <a:gd name="connsiteX8" fmla="*/ 248407 w 651528"/>
                <a:gd name="connsiteY8" fmla="*/ 50918 h 597915"/>
                <a:gd name="connsiteX9" fmla="*/ 304660 w 651528"/>
                <a:gd name="connsiteY9" fmla="*/ 1 h 597915"/>
                <a:gd name="connsiteX10" fmla="*/ 354874 w 651528"/>
                <a:gd name="connsiteY10" fmla="*/ 50215 h 597915"/>
                <a:gd name="connsiteX11" fmla="*/ 376995 w 651528"/>
                <a:gd name="connsiteY11" fmla="*/ 144746 h 597915"/>
                <a:gd name="connsiteX12" fmla="*/ 386339 w 651528"/>
                <a:gd name="connsiteY12" fmla="*/ 235132 h 597915"/>
                <a:gd name="connsiteX13" fmla="*/ 388303 w 651528"/>
                <a:gd name="connsiteY13" fmla="*/ 347713 h 597915"/>
                <a:gd name="connsiteX14" fmla="*/ 398347 w 651528"/>
                <a:gd name="connsiteY14" fmla="*/ 438800 h 597915"/>
                <a:gd name="connsiteX15" fmla="*/ 417098 w 651528"/>
                <a:gd name="connsiteY15" fmla="*/ 521181 h 597915"/>
                <a:gd name="connsiteX16" fmla="*/ 471387 w 651528"/>
                <a:gd name="connsiteY16" fmla="*/ 590848 h 597915"/>
                <a:gd name="connsiteX17" fmla="*/ 570552 w 651528"/>
                <a:gd name="connsiteY17" fmla="*/ 564021 h 597915"/>
                <a:gd name="connsiteX18" fmla="*/ 651528 w 651528"/>
                <a:gd name="connsiteY18" fmla="*/ 492386 h 597915"/>
                <a:gd name="connsiteX0" fmla="*/ 0 w 629405"/>
                <a:gd name="connsiteY0" fmla="*/ 512473 h 597915"/>
                <a:gd name="connsiteX1" fmla="*/ 49583 w 629405"/>
                <a:gd name="connsiteY1" fmla="*/ 580807 h 597915"/>
                <a:gd name="connsiteX2" fmla="*/ 135334 w 629405"/>
                <a:gd name="connsiteY2" fmla="*/ 592183 h 597915"/>
                <a:gd name="connsiteX3" fmla="*/ 166799 w 629405"/>
                <a:gd name="connsiteY3" fmla="*/ 503694 h 597915"/>
                <a:gd name="connsiteX4" fmla="*/ 198262 w 629405"/>
                <a:gd name="connsiteY4" fmla="*/ 419276 h 597915"/>
                <a:gd name="connsiteX5" fmla="*/ 209639 w 629405"/>
                <a:gd name="connsiteY5" fmla="*/ 332891 h 597915"/>
                <a:gd name="connsiteX6" fmla="*/ 223683 w 629405"/>
                <a:gd name="connsiteY6" fmla="*/ 233095 h 597915"/>
                <a:gd name="connsiteX7" fmla="*/ 230354 w 629405"/>
                <a:gd name="connsiteY7" fmla="*/ 136669 h 597915"/>
                <a:gd name="connsiteX8" fmla="*/ 248407 w 629405"/>
                <a:gd name="connsiteY8" fmla="*/ 50918 h 597915"/>
                <a:gd name="connsiteX9" fmla="*/ 304660 w 629405"/>
                <a:gd name="connsiteY9" fmla="*/ 1 h 597915"/>
                <a:gd name="connsiteX10" fmla="*/ 354874 w 629405"/>
                <a:gd name="connsiteY10" fmla="*/ 50215 h 597915"/>
                <a:gd name="connsiteX11" fmla="*/ 376995 w 629405"/>
                <a:gd name="connsiteY11" fmla="*/ 144746 h 597915"/>
                <a:gd name="connsiteX12" fmla="*/ 386339 w 629405"/>
                <a:gd name="connsiteY12" fmla="*/ 235132 h 597915"/>
                <a:gd name="connsiteX13" fmla="*/ 388303 w 629405"/>
                <a:gd name="connsiteY13" fmla="*/ 347713 h 597915"/>
                <a:gd name="connsiteX14" fmla="*/ 398347 w 629405"/>
                <a:gd name="connsiteY14" fmla="*/ 438800 h 597915"/>
                <a:gd name="connsiteX15" fmla="*/ 417098 w 629405"/>
                <a:gd name="connsiteY15" fmla="*/ 521181 h 597915"/>
                <a:gd name="connsiteX16" fmla="*/ 471387 w 629405"/>
                <a:gd name="connsiteY16" fmla="*/ 590848 h 597915"/>
                <a:gd name="connsiteX17" fmla="*/ 570552 w 629405"/>
                <a:gd name="connsiteY17" fmla="*/ 564021 h 597915"/>
                <a:gd name="connsiteX18" fmla="*/ 629405 w 629405"/>
                <a:gd name="connsiteY18" fmla="*/ 492386 h 597915"/>
                <a:gd name="connsiteX0" fmla="*/ 0 w 629405"/>
                <a:gd name="connsiteY0" fmla="*/ 512473 h 597915"/>
                <a:gd name="connsiteX1" fmla="*/ 49583 w 629405"/>
                <a:gd name="connsiteY1" fmla="*/ 580807 h 597915"/>
                <a:gd name="connsiteX2" fmla="*/ 135334 w 629405"/>
                <a:gd name="connsiteY2" fmla="*/ 592183 h 597915"/>
                <a:gd name="connsiteX3" fmla="*/ 166799 w 629405"/>
                <a:gd name="connsiteY3" fmla="*/ 503694 h 597915"/>
                <a:gd name="connsiteX4" fmla="*/ 198262 w 629405"/>
                <a:gd name="connsiteY4" fmla="*/ 419276 h 597915"/>
                <a:gd name="connsiteX5" fmla="*/ 209639 w 629405"/>
                <a:gd name="connsiteY5" fmla="*/ 332891 h 597915"/>
                <a:gd name="connsiteX6" fmla="*/ 223683 w 629405"/>
                <a:gd name="connsiteY6" fmla="*/ 233095 h 597915"/>
                <a:gd name="connsiteX7" fmla="*/ 230354 w 629405"/>
                <a:gd name="connsiteY7" fmla="*/ 136669 h 597915"/>
                <a:gd name="connsiteX8" fmla="*/ 248407 w 629405"/>
                <a:gd name="connsiteY8" fmla="*/ 50918 h 597915"/>
                <a:gd name="connsiteX9" fmla="*/ 304660 w 629405"/>
                <a:gd name="connsiteY9" fmla="*/ 1 h 597915"/>
                <a:gd name="connsiteX10" fmla="*/ 354874 w 629405"/>
                <a:gd name="connsiteY10" fmla="*/ 50215 h 597915"/>
                <a:gd name="connsiteX11" fmla="*/ 376995 w 629405"/>
                <a:gd name="connsiteY11" fmla="*/ 144746 h 597915"/>
                <a:gd name="connsiteX12" fmla="*/ 386339 w 629405"/>
                <a:gd name="connsiteY12" fmla="*/ 235132 h 597915"/>
                <a:gd name="connsiteX13" fmla="*/ 388303 w 629405"/>
                <a:gd name="connsiteY13" fmla="*/ 347713 h 597915"/>
                <a:gd name="connsiteX14" fmla="*/ 398347 w 629405"/>
                <a:gd name="connsiteY14" fmla="*/ 438800 h 597915"/>
                <a:gd name="connsiteX15" fmla="*/ 417098 w 629405"/>
                <a:gd name="connsiteY15" fmla="*/ 521181 h 597915"/>
                <a:gd name="connsiteX16" fmla="*/ 471387 w 629405"/>
                <a:gd name="connsiteY16" fmla="*/ 590848 h 597915"/>
                <a:gd name="connsiteX17" fmla="*/ 555804 w 629405"/>
                <a:gd name="connsiteY17" fmla="*/ 578769 h 597915"/>
                <a:gd name="connsiteX18" fmla="*/ 629405 w 629405"/>
                <a:gd name="connsiteY18" fmla="*/ 492386 h 597915"/>
                <a:gd name="connsiteX0" fmla="*/ 0 w 592534"/>
                <a:gd name="connsiteY0" fmla="*/ 512473 h 597915"/>
                <a:gd name="connsiteX1" fmla="*/ 49583 w 592534"/>
                <a:gd name="connsiteY1" fmla="*/ 580807 h 597915"/>
                <a:gd name="connsiteX2" fmla="*/ 135334 w 592534"/>
                <a:gd name="connsiteY2" fmla="*/ 592183 h 597915"/>
                <a:gd name="connsiteX3" fmla="*/ 166799 w 592534"/>
                <a:gd name="connsiteY3" fmla="*/ 503694 h 597915"/>
                <a:gd name="connsiteX4" fmla="*/ 198262 w 592534"/>
                <a:gd name="connsiteY4" fmla="*/ 419276 h 597915"/>
                <a:gd name="connsiteX5" fmla="*/ 209639 w 592534"/>
                <a:gd name="connsiteY5" fmla="*/ 332891 h 597915"/>
                <a:gd name="connsiteX6" fmla="*/ 223683 w 592534"/>
                <a:gd name="connsiteY6" fmla="*/ 233095 h 597915"/>
                <a:gd name="connsiteX7" fmla="*/ 230354 w 592534"/>
                <a:gd name="connsiteY7" fmla="*/ 136669 h 597915"/>
                <a:gd name="connsiteX8" fmla="*/ 248407 w 592534"/>
                <a:gd name="connsiteY8" fmla="*/ 50918 h 597915"/>
                <a:gd name="connsiteX9" fmla="*/ 304660 w 592534"/>
                <a:gd name="connsiteY9" fmla="*/ 1 h 597915"/>
                <a:gd name="connsiteX10" fmla="*/ 354874 w 592534"/>
                <a:gd name="connsiteY10" fmla="*/ 50215 h 597915"/>
                <a:gd name="connsiteX11" fmla="*/ 376995 w 592534"/>
                <a:gd name="connsiteY11" fmla="*/ 144746 h 597915"/>
                <a:gd name="connsiteX12" fmla="*/ 386339 w 592534"/>
                <a:gd name="connsiteY12" fmla="*/ 235132 h 597915"/>
                <a:gd name="connsiteX13" fmla="*/ 388303 w 592534"/>
                <a:gd name="connsiteY13" fmla="*/ 347713 h 597915"/>
                <a:gd name="connsiteX14" fmla="*/ 398347 w 592534"/>
                <a:gd name="connsiteY14" fmla="*/ 438800 h 597915"/>
                <a:gd name="connsiteX15" fmla="*/ 417098 w 592534"/>
                <a:gd name="connsiteY15" fmla="*/ 521181 h 597915"/>
                <a:gd name="connsiteX16" fmla="*/ 471387 w 592534"/>
                <a:gd name="connsiteY16" fmla="*/ 590848 h 597915"/>
                <a:gd name="connsiteX17" fmla="*/ 555804 w 592534"/>
                <a:gd name="connsiteY17" fmla="*/ 578769 h 597915"/>
                <a:gd name="connsiteX18" fmla="*/ 592534 w 592534"/>
                <a:gd name="connsiteY18" fmla="*/ 492386 h 597915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211044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0354 w 592534"/>
                <a:gd name="connsiteY7" fmla="*/ 136669 h 596281"/>
                <a:gd name="connsiteX8" fmla="*/ 248407 w 592534"/>
                <a:gd name="connsiteY8" fmla="*/ 50918 h 596281"/>
                <a:gd name="connsiteX9" fmla="*/ 304660 w 592534"/>
                <a:gd name="connsiteY9" fmla="*/ 1 h 596281"/>
                <a:gd name="connsiteX10" fmla="*/ 354874 w 592534"/>
                <a:gd name="connsiteY10" fmla="*/ 50215 h 596281"/>
                <a:gd name="connsiteX11" fmla="*/ 376995 w 592534"/>
                <a:gd name="connsiteY11" fmla="*/ 144746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17098 w 592534"/>
                <a:gd name="connsiteY15" fmla="*/ 521181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0354 w 592534"/>
                <a:gd name="connsiteY7" fmla="*/ 136669 h 596281"/>
                <a:gd name="connsiteX8" fmla="*/ 248407 w 592534"/>
                <a:gd name="connsiteY8" fmla="*/ 50918 h 596281"/>
                <a:gd name="connsiteX9" fmla="*/ 304660 w 592534"/>
                <a:gd name="connsiteY9" fmla="*/ 1 h 596281"/>
                <a:gd name="connsiteX10" fmla="*/ 354874 w 592534"/>
                <a:gd name="connsiteY10" fmla="*/ 50215 h 596281"/>
                <a:gd name="connsiteX11" fmla="*/ 376995 w 592534"/>
                <a:gd name="connsiteY11" fmla="*/ 144746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17098 w 592534"/>
                <a:gd name="connsiteY15" fmla="*/ 521181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0354 w 592534"/>
                <a:gd name="connsiteY7" fmla="*/ 136669 h 596281"/>
                <a:gd name="connsiteX8" fmla="*/ 248407 w 592534"/>
                <a:gd name="connsiteY8" fmla="*/ 50918 h 596281"/>
                <a:gd name="connsiteX9" fmla="*/ 304660 w 592534"/>
                <a:gd name="connsiteY9" fmla="*/ 1 h 596281"/>
                <a:gd name="connsiteX10" fmla="*/ 354874 w 592534"/>
                <a:gd name="connsiteY10" fmla="*/ 50215 h 596281"/>
                <a:gd name="connsiteX11" fmla="*/ 376995 w 592534"/>
                <a:gd name="connsiteY11" fmla="*/ 144746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0354 w 592534"/>
                <a:gd name="connsiteY7" fmla="*/ 136669 h 596281"/>
                <a:gd name="connsiteX8" fmla="*/ 248407 w 592534"/>
                <a:gd name="connsiteY8" fmla="*/ 50918 h 596281"/>
                <a:gd name="connsiteX9" fmla="*/ 304660 w 592534"/>
                <a:gd name="connsiteY9" fmla="*/ 1 h 596281"/>
                <a:gd name="connsiteX10" fmla="*/ 354874 w 592534"/>
                <a:gd name="connsiteY10" fmla="*/ 50215 h 596281"/>
                <a:gd name="connsiteX11" fmla="*/ 369621 w 592534"/>
                <a:gd name="connsiteY11" fmla="*/ 159494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502 h 596310"/>
                <a:gd name="connsiteX1" fmla="*/ 49583 w 592534"/>
                <a:gd name="connsiteY1" fmla="*/ 580836 h 596310"/>
                <a:gd name="connsiteX2" fmla="*/ 135334 w 592534"/>
                <a:gd name="connsiteY2" fmla="*/ 592212 h 596310"/>
                <a:gd name="connsiteX3" fmla="*/ 174173 w 592534"/>
                <a:gd name="connsiteY3" fmla="*/ 525845 h 596310"/>
                <a:gd name="connsiteX4" fmla="*/ 198262 w 592534"/>
                <a:gd name="connsiteY4" fmla="*/ 419305 h 596310"/>
                <a:gd name="connsiteX5" fmla="*/ 209639 w 592534"/>
                <a:gd name="connsiteY5" fmla="*/ 332920 h 596310"/>
                <a:gd name="connsiteX6" fmla="*/ 223683 w 592534"/>
                <a:gd name="connsiteY6" fmla="*/ 233124 h 596310"/>
                <a:gd name="connsiteX7" fmla="*/ 230354 w 592534"/>
                <a:gd name="connsiteY7" fmla="*/ 136698 h 596310"/>
                <a:gd name="connsiteX8" fmla="*/ 248407 w 592534"/>
                <a:gd name="connsiteY8" fmla="*/ 50947 h 596310"/>
                <a:gd name="connsiteX9" fmla="*/ 304660 w 592534"/>
                <a:gd name="connsiteY9" fmla="*/ 30 h 596310"/>
                <a:gd name="connsiteX10" fmla="*/ 354874 w 592534"/>
                <a:gd name="connsiteY10" fmla="*/ 57618 h 596310"/>
                <a:gd name="connsiteX11" fmla="*/ 369621 w 592534"/>
                <a:gd name="connsiteY11" fmla="*/ 159523 h 596310"/>
                <a:gd name="connsiteX12" fmla="*/ 386339 w 592534"/>
                <a:gd name="connsiteY12" fmla="*/ 235161 h 596310"/>
                <a:gd name="connsiteX13" fmla="*/ 388303 w 592534"/>
                <a:gd name="connsiteY13" fmla="*/ 347742 h 596310"/>
                <a:gd name="connsiteX14" fmla="*/ 398347 w 592534"/>
                <a:gd name="connsiteY14" fmla="*/ 438829 h 596310"/>
                <a:gd name="connsiteX15" fmla="*/ 424472 w 592534"/>
                <a:gd name="connsiteY15" fmla="*/ 535959 h 596310"/>
                <a:gd name="connsiteX16" fmla="*/ 471387 w 592534"/>
                <a:gd name="connsiteY16" fmla="*/ 590877 h 596310"/>
                <a:gd name="connsiteX17" fmla="*/ 555804 w 592534"/>
                <a:gd name="connsiteY17" fmla="*/ 578798 h 596310"/>
                <a:gd name="connsiteX18" fmla="*/ 592534 w 592534"/>
                <a:gd name="connsiteY18" fmla="*/ 492415 h 596310"/>
                <a:gd name="connsiteX0" fmla="*/ 0 w 592534"/>
                <a:gd name="connsiteY0" fmla="*/ 512611 h 596419"/>
                <a:gd name="connsiteX1" fmla="*/ 49583 w 592534"/>
                <a:gd name="connsiteY1" fmla="*/ 580945 h 596419"/>
                <a:gd name="connsiteX2" fmla="*/ 135334 w 592534"/>
                <a:gd name="connsiteY2" fmla="*/ 592321 h 596419"/>
                <a:gd name="connsiteX3" fmla="*/ 174173 w 592534"/>
                <a:gd name="connsiteY3" fmla="*/ 525954 h 596419"/>
                <a:gd name="connsiteX4" fmla="*/ 198262 w 592534"/>
                <a:gd name="connsiteY4" fmla="*/ 419414 h 596419"/>
                <a:gd name="connsiteX5" fmla="*/ 209639 w 592534"/>
                <a:gd name="connsiteY5" fmla="*/ 333029 h 596419"/>
                <a:gd name="connsiteX6" fmla="*/ 223683 w 592534"/>
                <a:gd name="connsiteY6" fmla="*/ 233233 h 596419"/>
                <a:gd name="connsiteX7" fmla="*/ 230354 w 592534"/>
                <a:gd name="connsiteY7" fmla="*/ 136807 h 596419"/>
                <a:gd name="connsiteX8" fmla="*/ 248407 w 592534"/>
                <a:gd name="connsiteY8" fmla="*/ 73179 h 596419"/>
                <a:gd name="connsiteX9" fmla="*/ 304660 w 592534"/>
                <a:gd name="connsiteY9" fmla="*/ 139 h 596419"/>
                <a:gd name="connsiteX10" fmla="*/ 354874 w 592534"/>
                <a:gd name="connsiteY10" fmla="*/ 57727 h 596419"/>
                <a:gd name="connsiteX11" fmla="*/ 369621 w 592534"/>
                <a:gd name="connsiteY11" fmla="*/ 159632 h 596419"/>
                <a:gd name="connsiteX12" fmla="*/ 386339 w 592534"/>
                <a:gd name="connsiteY12" fmla="*/ 235270 h 596419"/>
                <a:gd name="connsiteX13" fmla="*/ 388303 w 592534"/>
                <a:gd name="connsiteY13" fmla="*/ 347851 h 596419"/>
                <a:gd name="connsiteX14" fmla="*/ 398347 w 592534"/>
                <a:gd name="connsiteY14" fmla="*/ 438938 h 596419"/>
                <a:gd name="connsiteX15" fmla="*/ 424472 w 592534"/>
                <a:gd name="connsiteY15" fmla="*/ 536068 h 596419"/>
                <a:gd name="connsiteX16" fmla="*/ 471387 w 592534"/>
                <a:gd name="connsiteY16" fmla="*/ 590986 h 596419"/>
                <a:gd name="connsiteX17" fmla="*/ 555804 w 592534"/>
                <a:gd name="connsiteY17" fmla="*/ 578907 h 596419"/>
                <a:gd name="connsiteX18" fmla="*/ 592534 w 592534"/>
                <a:gd name="connsiteY18" fmla="*/ 492524 h 596419"/>
                <a:gd name="connsiteX0" fmla="*/ 0 w 592534"/>
                <a:gd name="connsiteY0" fmla="*/ 512490 h 596298"/>
                <a:gd name="connsiteX1" fmla="*/ 49583 w 592534"/>
                <a:gd name="connsiteY1" fmla="*/ 580824 h 596298"/>
                <a:gd name="connsiteX2" fmla="*/ 135334 w 592534"/>
                <a:gd name="connsiteY2" fmla="*/ 592200 h 596298"/>
                <a:gd name="connsiteX3" fmla="*/ 174173 w 592534"/>
                <a:gd name="connsiteY3" fmla="*/ 525833 h 596298"/>
                <a:gd name="connsiteX4" fmla="*/ 198262 w 592534"/>
                <a:gd name="connsiteY4" fmla="*/ 419293 h 596298"/>
                <a:gd name="connsiteX5" fmla="*/ 209639 w 592534"/>
                <a:gd name="connsiteY5" fmla="*/ 332908 h 596298"/>
                <a:gd name="connsiteX6" fmla="*/ 223683 w 592534"/>
                <a:gd name="connsiteY6" fmla="*/ 233112 h 596298"/>
                <a:gd name="connsiteX7" fmla="*/ 230354 w 592534"/>
                <a:gd name="connsiteY7" fmla="*/ 136686 h 596298"/>
                <a:gd name="connsiteX8" fmla="*/ 248407 w 592534"/>
                <a:gd name="connsiteY8" fmla="*/ 73058 h 596298"/>
                <a:gd name="connsiteX9" fmla="*/ 304660 w 592534"/>
                <a:gd name="connsiteY9" fmla="*/ 18 h 596298"/>
                <a:gd name="connsiteX10" fmla="*/ 347500 w 592534"/>
                <a:gd name="connsiteY10" fmla="*/ 79729 h 596298"/>
                <a:gd name="connsiteX11" fmla="*/ 369621 w 592534"/>
                <a:gd name="connsiteY11" fmla="*/ 159511 h 596298"/>
                <a:gd name="connsiteX12" fmla="*/ 386339 w 592534"/>
                <a:gd name="connsiteY12" fmla="*/ 235149 h 596298"/>
                <a:gd name="connsiteX13" fmla="*/ 388303 w 592534"/>
                <a:gd name="connsiteY13" fmla="*/ 347730 h 596298"/>
                <a:gd name="connsiteX14" fmla="*/ 398347 w 592534"/>
                <a:gd name="connsiteY14" fmla="*/ 438817 h 596298"/>
                <a:gd name="connsiteX15" fmla="*/ 424472 w 592534"/>
                <a:gd name="connsiteY15" fmla="*/ 535947 h 596298"/>
                <a:gd name="connsiteX16" fmla="*/ 471387 w 592534"/>
                <a:gd name="connsiteY16" fmla="*/ 590865 h 596298"/>
                <a:gd name="connsiteX17" fmla="*/ 555804 w 592534"/>
                <a:gd name="connsiteY17" fmla="*/ 578786 h 596298"/>
                <a:gd name="connsiteX18" fmla="*/ 592534 w 592534"/>
                <a:gd name="connsiteY18" fmla="*/ 492403 h 596298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0354 w 592534"/>
                <a:gd name="connsiteY7" fmla="*/ 136669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59494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59494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66868 h 596281"/>
                <a:gd name="connsiteX12" fmla="*/ 386339 w 592534"/>
                <a:gd name="connsiteY12" fmla="*/ 235132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66868 h 596281"/>
                <a:gd name="connsiteX12" fmla="*/ 364217 w 592534"/>
                <a:gd name="connsiteY12" fmla="*/ 227758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64217 w 592534"/>
                <a:gd name="connsiteY12" fmla="*/ 227758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23683 w 592534"/>
                <a:gd name="connsiteY6" fmla="*/ 233095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64217 w 592534"/>
                <a:gd name="connsiteY12" fmla="*/ 257255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64217 w 592534"/>
                <a:gd name="connsiteY12" fmla="*/ 257255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32891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86340 w 592534"/>
                <a:gd name="connsiteY12" fmla="*/ 257255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55013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86340 w 592534"/>
                <a:gd name="connsiteY12" fmla="*/ 257255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55013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69621 w 592534"/>
                <a:gd name="connsiteY11" fmla="*/ 174242 h 596281"/>
                <a:gd name="connsiteX12" fmla="*/ 371592 w 592534"/>
                <a:gd name="connsiteY12" fmla="*/ 279378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55013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47499 w 592534"/>
                <a:gd name="connsiteY11" fmla="*/ 181617 h 596281"/>
                <a:gd name="connsiteX12" fmla="*/ 371592 w 592534"/>
                <a:gd name="connsiteY12" fmla="*/ 279378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55013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71592 w 592534"/>
                <a:gd name="connsiteY12" fmla="*/ 279378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09639 w 592534"/>
                <a:gd name="connsiteY5" fmla="*/ 355013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31761 w 592534"/>
                <a:gd name="connsiteY5" fmla="*/ 377135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31761 w 592534"/>
                <a:gd name="connsiteY5" fmla="*/ 377135 h 596281"/>
                <a:gd name="connsiteX6" fmla="*/ 231057 w 592534"/>
                <a:gd name="connsiteY6" fmla="*/ 269966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198262 w 592534"/>
                <a:gd name="connsiteY4" fmla="*/ 419276 h 596281"/>
                <a:gd name="connsiteX5" fmla="*/ 231761 w 592534"/>
                <a:gd name="connsiteY5" fmla="*/ 377135 h 596281"/>
                <a:gd name="connsiteX6" fmla="*/ 245806 w 592534"/>
                <a:gd name="connsiteY6" fmla="*/ 262592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227758 w 592534"/>
                <a:gd name="connsiteY4" fmla="*/ 434024 h 596281"/>
                <a:gd name="connsiteX5" fmla="*/ 231761 w 592534"/>
                <a:gd name="connsiteY5" fmla="*/ 377135 h 596281"/>
                <a:gd name="connsiteX6" fmla="*/ 245806 w 592534"/>
                <a:gd name="connsiteY6" fmla="*/ 262592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205635 w 592534"/>
                <a:gd name="connsiteY4" fmla="*/ 463521 h 596281"/>
                <a:gd name="connsiteX5" fmla="*/ 231761 w 592534"/>
                <a:gd name="connsiteY5" fmla="*/ 377135 h 596281"/>
                <a:gd name="connsiteX6" fmla="*/ 245806 w 592534"/>
                <a:gd name="connsiteY6" fmla="*/ 262592 h 596281"/>
                <a:gd name="connsiteX7" fmla="*/ 237728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205635 w 592534"/>
                <a:gd name="connsiteY4" fmla="*/ 463521 h 596281"/>
                <a:gd name="connsiteX5" fmla="*/ 231761 w 592534"/>
                <a:gd name="connsiteY5" fmla="*/ 377135 h 596281"/>
                <a:gd name="connsiteX6" fmla="*/ 245806 w 592534"/>
                <a:gd name="connsiteY6" fmla="*/ 262592 h 596281"/>
                <a:gd name="connsiteX7" fmla="*/ 252476 w 592534"/>
                <a:gd name="connsiteY7" fmla="*/ 158791 h 596281"/>
                <a:gd name="connsiteX8" fmla="*/ 248407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6281"/>
                <a:gd name="connsiteX1" fmla="*/ 49583 w 592534"/>
                <a:gd name="connsiteY1" fmla="*/ 580807 h 596281"/>
                <a:gd name="connsiteX2" fmla="*/ 135334 w 592534"/>
                <a:gd name="connsiteY2" fmla="*/ 592183 h 596281"/>
                <a:gd name="connsiteX3" fmla="*/ 174173 w 592534"/>
                <a:gd name="connsiteY3" fmla="*/ 525816 h 596281"/>
                <a:gd name="connsiteX4" fmla="*/ 205635 w 592534"/>
                <a:gd name="connsiteY4" fmla="*/ 463521 h 596281"/>
                <a:gd name="connsiteX5" fmla="*/ 231761 w 592534"/>
                <a:gd name="connsiteY5" fmla="*/ 377135 h 596281"/>
                <a:gd name="connsiteX6" fmla="*/ 245806 w 592534"/>
                <a:gd name="connsiteY6" fmla="*/ 262592 h 596281"/>
                <a:gd name="connsiteX7" fmla="*/ 252476 w 592534"/>
                <a:gd name="connsiteY7" fmla="*/ 158791 h 596281"/>
                <a:gd name="connsiteX8" fmla="*/ 270529 w 592534"/>
                <a:gd name="connsiteY8" fmla="*/ 73041 h 596281"/>
                <a:gd name="connsiteX9" fmla="*/ 304660 w 592534"/>
                <a:gd name="connsiteY9" fmla="*/ 1 h 596281"/>
                <a:gd name="connsiteX10" fmla="*/ 347500 w 592534"/>
                <a:gd name="connsiteY10" fmla="*/ 72337 h 596281"/>
                <a:gd name="connsiteX11" fmla="*/ 354873 w 592534"/>
                <a:gd name="connsiteY11" fmla="*/ 159495 h 596281"/>
                <a:gd name="connsiteX12" fmla="*/ 356843 w 592534"/>
                <a:gd name="connsiteY12" fmla="*/ 264629 h 596281"/>
                <a:gd name="connsiteX13" fmla="*/ 388303 w 592534"/>
                <a:gd name="connsiteY13" fmla="*/ 347713 h 596281"/>
                <a:gd name="connsiteX14" fmla="*/ 398347 w 592534"/>
                <a:gd name="connsiteY14" fmla="*/ 438800 h 596281"/>
                <a:gd name="connsiteX15" fmla="*/ 424472 w 592534"/>
                <a:gd name="connsiteY15" fmla="*/ 535930 h 596281"/>
                <a:gd name="connsiteX16" fmla="*/ 471387 w 592534"/>
                <a:gd name="connsiteY16" fmla="*/ 590848 h 596281"/>
                <a:gd name="connsiteX17" fmla="*/ 555804 w 592534"/>
                <a:gd name="connsiteY17" fmla="*/ 578769 h 596281"/>
                <a:gd name="connsiteX18" fmla="*/ 592534 w 592534"/>
                <a:gd name="connsiteY18" fmla="*/ 492386 h 596281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64629 h 594537"/>
                <a:gd name="connsiteX13" fmla="*/ 388303 w 592534"/>
                <a:gd name="connsiteY13" fmla="*/ 347713 h 594537"/>
                <a:gd name="connsiteX14" fmla="*/ 398347 w 592534"/>
                <a:gd name="connsiteY14" fmla="*/ 438800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88303 w 592534"/>
                <a:gd name="connsiteY13" fmla="*/ 347713 h 594537"/>
                <a:gd name="connsiteX14" fmla="*/ 398347 w 592534"/>
                <a:gd name="connsiteY14" fmla="*/ 438800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58807 w 592534"/>
                <a:gd name="connsiteY13" fmla="*/ 355087 h 594537"/>
                <a:gd name="connsiteX14" fmla="*/ 398347 w 592534"/>
                <a:gd name="connsiteY14" fmla="*/ 438800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58807 w 592534"/>
                <a:gd name="connsiteY13" fmla="*/ 355087 h 594537"/>
                <a:gd name="connsiteX14" fmla="*/ 398347 w 592534"/>
                <a:gd name="connsiteY14" fmla="*/ 438800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73555 w 592534"/>
                <a:gd name="connsiteY13" fmla="*/ 377209 h 594537"/>
                <a:gd name="connsiteX14" fmla="*/ 398347 w 592534"/>
                <a:gd name="connsiteY14" fmla="*/ 438800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73555 w 592534"/>
                <a:gd name="connsiteY13" fmla="*/ 377209 h 594537"/>
                <a:gd name="connsiteX14" fmla="*/ 398347 w 592534"/>
                <a:gd name="connsiteY14" fmla="*/ 453548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56843 w 592534"/>
                <a:gd name="connsiteY12" fmla="*/ 257255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2476 w 592534"/>
                <a:gd name="connsiteY7" fmla="*/ 158791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71591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9850 w 592534"/>
                <a:gd name="connsiteY7" fmla="*/ 188288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59495 h 594537"/>
                <a:gd name="connsiteX12" fmla="*/ 371591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9850 w 592534"/>
                <a:gd name="connsiteY7" fmla="*/ 188288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76996 w 592534"/>
                <a:gd name="connsiteY11" fmla="*/ 174243 h 594537"/>
                <a:gd name="connsiteX12" fmla="*/ 371591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9850 w 592534"/>
                <a:gd name="connsiteY7" fmla="*/ 188288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40125 w 592534"/>
                <a:gd name="connsiteY11" fmla="*/ 188991 h 594537"/>
                <a:gd name="connsiteX12" fmla="*/ 371591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9850 w 592534"/>
                <a:gd name="connsiteY7" fmla="*/ 188288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40125 w 592534"/>
                <a:gd name="connsiteY11" fmla="*/ 188991 h 594537"/>
                <a:gd name="connsiteX12" fmla="*/ 356842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473 h 594537"/>
                <a:gd name="connsiteX1" fmla="*/ 49583 w 592534"/>
                <a:gd name="connsiteY1" fmla="*/ 580807 h 594537"/>
                <a:gd name="connsiteX2" fmla="*/ 135334 w 592534"/>
                <a:gd name="connsiteY2" fmla="*/ 592183 h 594537"/>
                <a:gd name="connsiteX3" fmla="*/ 188921 w 592534"/>
                <a:gd name="connsiteY3" fmla="*/ 555313 h 594537"/>
                <a:gd name="connsiteX4" fmla="*/ 205635 w 592534"/>
                <a:gd name="connsiteY4" fmla="*/ 463521 h 594537"/>
                <a:gd name="connsiteX5" fmla="*/ 231761 w 592534"/>
                <a:gd name="connsiteY5" fmla="*/ 377135 h 594537"/>
                <a:gd name="connsiteX6" fmla="*/ 245806 w 592534"/>
                <a:gd name="connsiteY6" fmla="*/ 262592 h 594537"/>
                <a:gd name="connsiteX7" fmla="*/ 259850 w 592534"/>
                <a:gd name="connsiteY7" fmla="*/ 188288 h 594537"/>
                <a:gd name="connsiteX8" fmla="*/ 270529 w 592534"/>
                <a:gd name="connsiteY8" fmla="*/ 73041 h 594537"/>
                <a:gd name="connsiteX9" fmla="*/ 304660 w 592534"/>
                <a:gd name="connsiteY9" fmla="*/ 1 h 594537"/>
                <a:gd name="connsiteX10" fmla="*/ 347500 w 592534"/>
                <a:gd name="connsiteY10" fmla="*/ 72337 h 594537"/>
                <a:gd name="connsiteX11" fmla="*/ 354873 w 592534"/>
                <a:gd name="connsiteY11" fmla="*/ 188991 h 594537"/>
                <a:gd name="connsiteX12" fmla="*/ 356842 w 592534"/>
                <a:gd name="connsiteY12" fmla="*/ 279378 h 594537"/>
                <a:gd name="connsiteX13" fmla="*/ 373555 w 592534"/>
                <a:gd name="connsiteY13" fmla="*/ 377209 h 594537"/>
                <a:gd name="connsiteX14" fmla="*/ 390973 w 592534"/>
                <a:gd name="connsiteY14" fmla="*/ 460922 h 594537"/>
                <a:gd name="connsiteX15" fmla="*/ 424472 w 592534"/>
                <a:gd name="connsiteY15" fmla="*/ 535930 h 594537"/>
                <a:gd name="connsiteX16" fmla="*/ 471387 w 592534"/>
                <a:gd name="connsiteY16" fmla="*/ 590848 h 594537"/>
                <a:gd name="connsiteX17" fmla="*/ 555804 w 592534"/>
                <a:gd name="connsiteY17" fmla="*/ 578769 h 594537"/>
                <a:gd name="connsiteX18" fmla="*/ 592534 w 592534"/>
                <a:gd name="connsiteY18" fmla="*/ 492386 h 594537"/>
                <a:gd name="connsiteX0" fmla="*/ 0 w 592534"/>
                <a:gd name="connsiteY0" fmla="*/ 512561 h 594625"/>
                <a:gd name="connsiteX1" fmla="*/ 49583 w 592534"/>
                <a:gd name="connsiteY1" fmla="*/ 580895 h 594625"/>
                <a:gd name="connsiteX2" fmla="*/ 135334 w 592534"/>
                <a:gd name="connsiteY2" fmla="*/ 592271 h 594625"/>
                <a:gd name="connsiteX3" fmla="*/ 188921 w 592534"/>
                <a:gd name="connsiteY3" fmla="*/ 555401 h 594625"/>
                <a:gd name="connsiteX4" fmla="*/ 205635 w 592534"/>
                <a:gd name="connsiteY4" fmla="*/ 463609 h 594625"/>
                <a:gd name="connsiteX5" fmla="*/ 231761 w 592534"/>
                <a:gd name="connsiteY5" fmla="*/ 377223 h 594625"/>
                <a:gd name="connsiteX6" fmla="*/ 245806 w 592534"/>
                <a:gd name="connsiteY6" fmla="*/ 262680 h 594625"/>
                <a:gd name="connsiteX7" fmla="*/ 259850 w 592534"/>
                <a:gd name="connsiteY7" fmla="*/ 188376 h 594625"/>
                <a:gd name="connsiteX8" fmla="*/ 270529 w 592534"/>
                <a:gd name="connsiteY8" fmla="*/ 73129 h 594625"/>
                <a:gd name="connsiteX9" fmla="*/ 304660 w 592534"/>
                <a:gd name="connsiteY9" fmla="*/ 89 h 594625"/>
                <a:gd name="connsiteX10" fmla="*/ 340126 w 592534"/>
                <a:gd name="connsiteY10" fmla="*/ 87174 h 594625"/>
                <a:gd name="connsiteX11" fmla="*/ 354873 w 592534"/>
                <a:gd name="connsiteY11" fmla="*/ 189079 h 594625"/>
                <a:gd name="connsiteX12" fmla="*/ 356842 w 592534"/>
                <a:gd name="connsiteY12" fmla="*/ 279466 h 594625"/>
                <a:gd name="connsiteX13" fmla="*/ 373555 w 592534"/>
                <a:gd name="connsiteY13" fmla="*/ 377297 h 594625"/>
                <a:gd name="connsiteX14" fmla="*/ 390973 w 592534"/>
                <a:gd name="connsiteY14" fmla="*/ 461010 h 594625"/>
                <a:gd name="connsiteX15" fmla="*/ 424472 w 592534"/>
                <a:gd name="connsiteY15" fmla="*/ 536018 h 594625"/>
                <a:gd name="connsiteX16" fmla="*/ 471387 w 592534"/>
                <a:gd name="connsiteY16" fmla="*/ 590936 h 594625"/>
                <a:gd name="connsiteX17" fmla="*/ 555804 w 592534"/>
                <a:gd name="connsiteY17" fmla="*/ 578857 h 594625"/>
                <a:gd name="connsiteX18" fmla="*/ 592534 w 592534"/>
                <a:gd name="connsiteY18" fmla="*/ 492474 h 594625"/>
                <a:gd name="connsiteX0" fmla="*/ 0 w 592534"/>
                <a:gd name="connsiteY0" fmla="*/ 512561 h 595282"/>
                <a:gd name="connsiteX1" fmla="*/ 49583 w 592534"/>
                <a:gd name="connsiteY1" fmla="*/ 580895 h 595282"/>
                <a:gd name="connsiteX2" fmla="*/ 135334 w 592534"/>
                <a:gd name="connsiteY2" fmla="*/ 592271 h 595282"/>
                <a:gd name="connsiteX3" fmla="*/ 196295 w 592534"/>
                <a:gd name="connsiteY3" fmla="*/ 540653 h 595282"/>
                <a:gd name="connsiteX4" fmla="*/ 205635 w 592534"/>
                <a:gd name="connsiteY4" fmla="*/ 463609 h 595282"/>
                <a:gd name="connsiteX5" fmla="*/ 231761 w 592534"/>
                <a:gd name="connsiteY5" fmla="*/ 377223 h 595282"/>
                <a:gd name="connsiteX6" fmla="*/ 245806 w 592534"/>
                <a:gd name="connsiteY6" fmla="*/ 262680 h 595282"/>
                <a:gd name="connsiteX7" fmla="*/ 259850 w 592534"/>
                <a:gd name="connsiteY7" fmla="*/ 188376 h 595282"/>
                <a:gd name="connsiteX8" fmla="*/ 270529 w 592534"/>
                <a:gd name="connsiteY8" fmla="*/ 73129 h 595282"/>
                <a:gd name="connsiteX9" fmla="*/ 304660 w 592534"/>
                <a:gd name="connsiteY9" fmla="*/ 89 h 595282"/>
                <a:gd name="connsiteX10" fmla="*/ 340126 w 592534"/>
                <a:gd name="connsiteY10" fmla="*/ 87174 h 595282"/>
                <a:gd name="connsiteX11" fmla="*/ 354873 w 592534"/>
                <a:gd name="connsiteY11" fmla="*/ 189079 h 595282"/>
                <a:gd name="connsiteX12" fmla="*/ 356842 w 592534"/>
                <a:gd name="connsiteY12" fmla="*/ 279466 h 595282"/>
                <a:gd name="connsiteX13" fmla="*/ 373555 w 592534"/>
                <a:gd name="connsiteY13" fmla="*/ 377297 h 595282"/>
                <a:gd name="connsiteX14" fmla="*/ 390973 w 592534"/>
                <a:gd name="connsiteY14" fmla="*/ 461010 h 595282"/>
                <a:gd name="connsiteX15" fmla="*/ 424472 w 592534"/>
                <a:gd name="connsiteY15" fmla="*/ 536018 h 595282"/>
                <a:gd name="connsiteX16" fmla="*/ 471387 w 592534"/>
                <a:gd name="connsiteY16" fmla="*/ 590936 h 595282"/>
                <a:gd name="connsiteX17" fmla="*/ 555804 w 592534"/>
                <a:gd name="connsiteY17" fmla="*/ 578857 h 595282"/>
                <a:gd name="connsiteX18" fmla="*/ 592534 w 592534"/>
                <a:gd name="connsiteY18" fmla="*/ 492474 h 595282"/>
                <a:gd name="connsiteX0" fmla="*/ 0 w 592534"/>
                <a:gd name="connsiteY0" fmla="*/ 512561 h 595282"/>
                <a:gd name="connsiteX1" fmla="*/ 49583 w 592534"/>
                <a:gd name="connsiteY1" fmla="*/ 580895 h 595282"/>
                <a:gd name="connsiteX2" fmla="*/ 164831 w 592534"/>
                <a:gd name="connsiteY2" fmla="*/ 592271 h 595282"/>
                <a:gd name="connsiteX3" fmla="*/ 196295 w 592534"/>
                <a:gd name="connsiteY3" fmla="*/ 540653 h 595282"/>
                <a:gd name="connsiteX4" fmla="*/ 205635 w 592534"/>
                <a:gd name="connsiteY4" fmla="*/ 463609 h 595282"/>
                <a:gd name="connsiteX5" fmla="*/ 231761 w 592534"/>
                <a:gd name="connsiteY5" fmla="*/ 377223 h 595282"/>
                <a:gd name="connsiteX6" fmla="*/ 245806 w 592534"/>
                <a:gd name="connsiteY6" fmla="*/ 262680 h 595282"/>
                <a:gd name="connsiteX7" fmla="*/ 259850 w 592534"/>
                <a:gd name="connsiteY7" fmla="*/ 188376 h 595282"/>
                <a:gd name="connsiteX8" fmla="*/ 270529 w 592534"/>
                <a:gd name="connsiteY8" fmla="*/ 73129 h 595282"/>
                <a:gd name="connsiteX9" fmla="*/ 304660 w 592534"/>
                <a:gd name="connsiteY9" fmla="*/ 89 h 595282"/>
                <a:gd name="connsiteX10" fmla="*/ 340126 w 592534"/>
                <a:gd name="connsiteY10" fmla="*/ 87174 h 595282"/>
                <a:gd name="connsiteX11" fmla="*/ 354873 w 592534"/>
                <a:gd name="connsiteY11" fmla="*/ 189079 h 595282"/>
                <a:gd name="connsiteX12" fmla="*/ 356842 w 592534"/>
                <a:gd name="connsiteY12" fmla="*/ 279466 h 595282"/>
                <a:gd name="connsiteX13" fmla="*/ 373555 w 592534"/>
                <a:gd name="connsiteY13" fmla="*/ 377297 h 595282"/>
                <a:gd name="connsiteX14" fmla="*/ 390973 w 592534"/>
                <a:gd name="connsiteY14" fmla="*/ 461010 h 595282"/>
                <a:gd name="connsiteX15" fmla="*/ 424472 w 592534"/>
                <a:gd name="connsiteY15" fmla="*/ 536018 h 595282"/>
                <a:gd name="connsiteX16" fmla="*/ 471387 w 592534"/>
                <a:gd name="connsiteY16" fmla="*/ 590936 h 595282"/>
                <a:gd name="connsiteX17" fmla="*/ 555804 w 592534"/>
                <a:gd name="connsiteY17" fmla="*/ 578857 h 595282"/>
                <a:gd name="connsiteX18" fmla="*/ 592534 w 592534"/>
                <a:gd name="connsiteY18" fmla="*/ 492474 h 595282"/>
                <a:gd name="connsiteX0" fmla="*/ 0 w 592534"/>
                <a:gd name="connsiteY0" fmla="*/ 512561 h 595282"/>
                <a:gd name="connsiteX1" fmla="*/ 108576 w 592534"/>
                <a:gd name="connsiteY1" fmla="*/ 580895 h 595282"/>
                <a:gd name="connsiteX2" fmla="*/ 164831 w 592534"/>
                <a:gd name="connsiteY2" fmla="*/ 592271 h 595282"/>
                <a:gd name="connsiteX3" fmla="*/ 196295 w 592534"/>
                <a:gd name="connsiteY3" fmla="*/ 540653 h 595282"/>
                <a:gd name="connsiteX4" fmla="*/ 205635 w 592534"/>
                <a:gd name="connsiteY4" fmla="*/ 463609 h 595282"/>
                <a:gd name="connsiteX5" fmla="*/ 231761 w 592534"/>
                <a:gd name="connsiteY5" fmla="*/ 377223 h 595282"/>
                <a:gd name="connsiteX6" fmla="*/ 245806 w 592534"/>
                <a:gd name="connsiteY6" fmla="*/ 262680 h 595282"/>
                <a:gd name="connsiteX7" fmla="*/ 259850 w 592534"/>
                <a:gd name="connsiteY7" fmla="*/ 188376 h 595282"/>
                <a:gd name="connsiteX8" fmla="*/ 270529 w 592534"/>
                <a:gd name="connsiteY8" fmla="*/ 73129 h 595282"/>
                <a:gd name="connsiteX9" fmla="*/ 304660 w 592534"/>
                <a:gd name="connsiteY9" fmla="*/ 89 h 595282"/>
                <a:gd name="connsiteX10" fmla="*/ 340126 w 592534"/>
                <a:gd name="connsiteY10" fmla="*/ 87174 h 595282"/>
                <a:gd name="connsiteX11" fmla="*/ 354873 w 592534"/>
                <a:gd name="connsiteY11" fmla="*/ 189079 h 595282"/>
                <a:gd name="connsiteX12" fmla="*/ 356842 w 592534"/>
                <a:gd name="connsiteY12" fmla="*/ 279466 h 595282"/>
                <a:gd name="connsiteX13" fmla="*/ 373555 w 592534"/>
                <a:gd name="connsiteY13" fmla="*/ 377297 h 595282"/>
                <a:gd name="connsiteX14" fmla="*/ 390973 w 592534"/>
                <a:gd name="connsiteY14" fmla="*/ 461010 h 595282"/>
                <a:gd name="connsiteX15" fmla="*/ 424472 w 592534"/>
                <a:gd name="connsiteY15" fmla="*/ 536018 h 595282"/>
                <a:gd name="connsiteX16" fmla="*/ 471387 w 592534"/>
                <a:gd name="connsiteY16" fmla="*/ 590936 h 595282"/>
                <a:gd name="connsiteX17" fmla="*/ 555804 w 592534"/>
                <a:gd name="connsiteY17" fmla="*/ 578857 h 595282"/>
                <a:gd name="connsiteX18" fmla="*/ 592534 w 592534"/>
                <a:gd name="connsiteY18" fmla="*/ 492474 h 595282"/>
                <a:gd name="connsiteX0" fmla="*/ 0 w 511418"/>
                <a:gd name="connsiteY0" fmla="*/ 505187 h 595531"/>
                <a:gd name="connsiteX1" fmla="*/ 27460 w 511418"/>
                <a:gd name="connsiteY1" fmla="*/ 580895 h 595531"/>
                <a:gd name="connsiteX2" fmla="*/ 83715 w 511418"/>
                <a:gd name="connsiteY2" fmla="*/ 592271 h 595531"/>
                <a:gd name="connsiteX3" fmla="*/ 115179 w 511418"/>
                <a:gd name="connsiteY3" fmla="*/ 540653 h 595531"/>
                <a:gd name="connsiteX4" fmla="*/ 124519 w 511418"/>
                <a:gd name="connsiteY4" fmla="*/ 463609 h 595531"/>
                <a:gd name="connsiteX5" fmla="*/ 150645 w 511418"/>
                <a:gd name="connsiteY5" fmla="*/ 377223 h 595531"/>
                <a:gd name="connsiteX6" fmla="*/ 164690 w 511418"/>
                <a:gd name="connsiteY6" fmla="*/ 262680 h 595531"/>
                <a:gd name="connsiteX7" fmla="*/ 178734 w 511418"/>
                <a:gd name="connsiteY7" fmla="*/ 188376 h 595531"/>
                <a:gd name="connsiteX8" fmla="*/ 189413 w 511418"/>
                <a:gd name="connsiteY8" fmla="*/ 73129 h 595531"/>
                <a:gd name="connsiteX9" fmla="*/ 223544 w 511418"/>
                <a:gd name="connsiteY9" fmla="*/ 89 h 595531"/>
                <a:gd name="connsiteX10" fmla="*/ 259010 w 511418"/>
                <a:gd name="connsiteY10" fmla="*/ 87174 h 595531"/>
                <a:gd name="connsiteX11" fmla="*/ 273757 w 511418"/>
                <a:gd name="connsiteY11" fmla="*/ 189079 h 595531"/>
                <a:gd name="connsiteX12" fmla="*/ 275726 w 511418"/>
                <a:gd name="connsiteY12" fmla="*/ 279466 h 595531"/>
                <a:gd name="connsiteX13" fmla="*/ 292439 w 511418"/>
                <a:gd name="connsiteY13" fmla="*/ 377297 h 595531"/>
                <a:gd name="connsiteX14" fmla="*/ 309857 w 511418"/>
                <a:gd name="connsiteY14" fmla="*/ 461010 h 595531"/>
                <a:gd name="connsiteX15" fmla="*/ 343356 w 511418"/>
                <a:gd name="connsiteY15" fmla="*/ 536018 h 595531"/>
                <a:gd name="connsiteX16" fmla="*/ 390271 w 511418"/>
                <a:gd name="connsiteY16" fmla="*/ 590936 h 595531"/>
                <a:gd name="connsiteX17" fmla="*/ 474688 w 511418"/>
                <a:gd name="connsiteY17" fmla="*/ 578857 h 595531"/>
                <a:gd name="connsiteX18" fmla="*/ 511418 w 511418"/>
                <a:gd name="connsiteY18" fmla="*/ 492474 h 595531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54016 w 540915"/>
                <a:gd name="connsiteY4" fmla="*/ 463609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39354 w 540915"/>
                <a:gd name="connsiteY14" fmla="*/ 461010 h 596760"/>
                <a:gd name="connsiteX15" fmla="*/ 372853 w 540915"/>
                <a:gd name="connsiteY15" fmla="*/ 536018 h 596760"/>
                <a:gd name="connsiteX16" fmla="*/ 41976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54016 w 540915"/>
                <a:gd name="connsiteY4" fmla="*/ 463609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39354 w 540915"/>
                <a:gd name="connsiteY14" fmla="*/ 461010 h 596760"/>
                <a:gd name="connsiteX15" fmla="*/ 358105 w 540915"/>
                <a:gd name="connsiteY15" fmla="*/ 543393 h 596760"/>
                <a:gd name="connsiteX16" fmla="*/ 41976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39354 w 540915"/>
                <a:gd name="connsiteY14" fmla="*/ 461010 h 596760"/>
                <a:gd name="connsiteX15" fmla="*/ 358105 w 540915"/>
                <a:gd name="connsiteY15" fmla="*/ 543393 h 596760"/>
                <a:gd name="connsiteX16" fmla="*/ 41976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58105 w 540915"/>
                <a:gd name="connsiteY15" fmla="*/ 543393 h 596760"/>
                <a:gd name="connsiteX16" fmla="*/ 41976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43356 w 540915"/>
                <a:gd name="connsiteY15" fmla="*/ 543393 h 596760"/>
                <a:gd name="connsiteX16" fmla="*/ 41976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43356 w 540915"/>
                <a:gd name="connsiteY15" fmla="*/ 543393 h 596760"/>
                <a:gd name="connsiteX16" fmla="*/ 368149 w 540915"/>
                <a:gd name="connsiteY16" fmla="*/ 583562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43356 w 540915"/>
                <a:gd name="connsiteY15" fmla="*/ 543393 h 596760"/>
                <a:gd name="connsiteX16" fmla="*/ 38289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28608 w 540915"/>
                <a:gd name="connsiteY15" fmla="*/ 543393 h 596760"/>
                <a:gd name="connsiteX16" fmla="*/ 382898 w 540915"/>
                <a:gd name="connsiteY16" fmla="*/ 590936 h 596760"/>
                <a:gd name="connsiteX17" fmla="*/ 504185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28608 w 540915"/>
                <a:gd name="connsiteY15" fmla="*/ 543393 h 596760"/>
                <a:gd name="connsiteX16" fmla="*/ 382898 w 540915"/>
                <a:gd name="connsiteY16" fmla="*/ 590936 h 596760"/>
                <a:gd name="connsiteX17" fmla="*/ 415694 w 540915"/>
                <a:gd name="connsiteY17" fmla="*/ 578857 h 596760"/>
                <a:gd name="connsiteX18" fmla="*/ 540915 w 540915"/>
                <a:gd name="connsiteY18" fmla="*/ 492474 h 596760"/>
                <a:gd name="connsiteX0" fmla="*/ 0 w 540915"/>
                <a:gd name="connsiteY0" fmla="*/ 475690 h 596760"/>
                <a:gd name="connsiteX1" fmla="*/ 56957 w 540915"/>
                <a:gd name="connsiteY1" fmla="*/ 580895 h 596760"/>
                <a:gd name="connsiteX2" fmla="*/ 113212 w 540915"/>
                <a:gd name="connsiteY2" fmla="*/ 592271 h 596760"/>
                <a:gd name="connsiteX3" fmla="*/ 144676 w 540915"/>
                <a:gd name="connsiteY3" fmla="*/ 540653 h 596760"/>
                <a:gd name="connsiteX4" fmla="*/ 168764 w 540915"/>
                <a:gd name="connsiteY4" fmla="*/ 470984 h 596760"/>
                <a:gd name="connsiteX5" fmla="*/ 180142 w 540915"/>
                <a:gd name="connsiteY5" fmla="*/ 377223 h 596760"/>
                <a:gd name="connsiteX6" fmla="*/ 194187 w 540915"/>
                <a:gd name="connsiteY6" fmla="*/ 262680 h 596760"/>
                <a:gd name="connsiteX7" fmla="*/ 208231 w 540915"/>
                <a:gd name="connsiteY7" fmla="*/ 188376 h 596760"/>
                <a:gd name="connsiteX8" fmla="*/ 218910 w 540915"/>
                <a:gd name="connsiteY8" fmla="*/ 73129 h 596760"/>
                <a:gd name="connsiteX9" fmla="*/ 253041 w 540915"/>
                <a:gd name="connsiteY9" fmla="*/ 89 h 596760"/>
                <a:gd name="connsiteX10" fmla="*/ 288507 w 540915"/>
                <a:gd name="connsiteY10" fmla="*/ 87174 h 596760"/>
                <a:gd name="connsiteX11" fmla="*/ 303254 w 540915"/>
                <a:gd name="connsiteY11" fmla="*/ 189079 h 596760"/>
                <a:gd name="connsiteX12" fmla="*/ 305223 w 540915"/>
                <a:gd name="connsiteY12" fmla="*/ 279466 h 596760"/>
                <a:gd name="connsiteX13" fmla="*/ 321936 w 540915"/>
                <a:gd name="connsiteY13" fmla="*/ 377297 h 596760"/>
                <a:gd name="connsiteX14" fmla="*/ 317231 w 540915"/>
                <a:gd name="connsiteY14" fmla="*/ 461010 h 596760"/>
                <a:gd name="connsiteX15" fmla="*/ 328608 w 540915"/>
                <a:gd name="connsiteY15" fmla="*/ 543393 h 596760"/>
                <a:gd name="connsiteX16" fmla="*/ 382898 w 540915"/>
                <a:gd name="connsiteY16" fmla="*/ 590936 h 596760"/>
                <a:gd name="connsiteX17" fmla="*/ 437817 w 540915"/>
                <a:gd name="connsiteY17" fmla="*/ 571483 h 596760"/>
                <a:gd name="connsiteX18" fmla="*/ 540915 w 540915"/>
                <a:gd name="connsiteY18" fmla="*/ 492474 h 596760"/>
                <a:gd name="connsiteX0" fmla="*/ 0 w 445051"/>
                <a:gd name="connsiteY0" fmla="*/ 475690 h 596760"/>
                <a:gd name="connsiteX1" fmla="*/ 56957 w 445051"/>
                <a:gd name="connsiteY1" fmla="*/ 580895 h 596760"/>
                <a:gd name="connsiteX2" fmla="*/ 113212 w 445051"/>
                <a:gd name="connsiteY2" fmla="*/ 592271 h 596760"/>
                <a:gd name="connsiteX3" fmla="*/ 144676 w 445051"/>
                <a:gd name="connsiteY3" fmla="*/ 540653 h 596760"/>
                <a:gd name="connsiteX4" fmla="*/ 168764 w 445051"/>
                <a:gd name="connsiteY4" fmla="*/ 470984 h 596760"/>
                <a:gd name="connsiteX5" fmla="*/ 180142 w 445051"/>
                <a:gd name="connsiteY5" fmla="*/ 377223 h 596760"/>
                <a:gd name="connsiteX6" fmla="*/ 194187 w 445051"/>
                <a:gd name="connsiteY6" fmla="*/ 262680 h 596760"/>
                <a:gd name="connsiteX7" fmla="*/ 208231 w 445051"/>
                <a:gd name="connsiteY7" fmla="*/ 188376 h 596760"/>
                <a:gd name="connsiteX8" fmla="*/ 218910 w 445051"/>
                <a:gd name="connsiteY8" fmla="*/ 73129 h 596760"/>
                <a:gd name="connsiteX9" fmla="*/ 253041 w 445051"/>
                <a:gd name="connsiteY9" fmla="*/ 89 h 596760"/>
                <a:gd name="connsiteX10" fmla="*/ 288507 w 445051"/>
                <a:gd name="connsiteY10" fmla="*/ 87174 h 596760"/>
                <a:gd name="connsiteX11" fmla="*/ 303254 w 445051"/>
                <a:gd name="connsiteY11" fmla="*/ 189079 h 596760"/>
                <a:gd name="connsiteX12" fmla="*/ 305223 w 445051"/>
                <a:gd name="connsiteY12" fmla="*/ 279466 h 596760"/>
                <a:gd name="connsiteX13" fmla="*/ 321936 w 445051"/>
                <a:gd name="connsiteY13" fmla="*/ 377297 h 596760"/>
                <a:gd name="connsiteX14" fmla="*/ 317231 w 445051"/>
                <a:gd name="connsiteY14" fmla="*/ 461010 h 596760"/>
                <a:gd name="connsiteX15" fmla="*/ 328608 w 445051"/>
                <a:gd name="connsiteY15" fmla="*/ 543393 h 596760"/>
                <a:gd name="connsiteX16" fmla="*/ 382898 w 445051"/>
                <a:gd name="connsiteY16" fmla="*/ 590936 h 596760"/>
                <a:gd name="connsiteX17" fmla="*/ 437817 w 445051"/>
                <a:gd name="connsiteY17" fmla="*/ 571483 h 596760"/>
                <a:gd name="connsiteX18" fmla="*/ 445051 w 445051"/>
                <a:gd name="connsiteY18" fmla="*/ 477725 h 596760"/>
                <a:gd name="connsiteX0" fmla="*/ 0 w 511419"/>
                <a:gd name="connsiteY0" fmla="*/ 475690 h 596760"/>
                <a:gd name="connsiteX1" fmla="*/ 56957 w 511419"/>
                <a:gd name="connsiteY1" fmla="*/ 580895 h 596760"/>
                <a:gd name="connsiteX2" fmla="*/ 113212 w 511419"/>
                <a:gd name="connsiteY2" fmla="*/ 592271 h 596760"/>
                <a:gd name="connsiteX3" fmla="*/ 144676 w 511419"/>
                <a:gd name="connsiteY3" fmla="*/ 540653 h 596760"/>
                <a:gd name="connsiteX4" fmla="*/ 168764 w 511419"/>
                <a:gd name="connsiteY4" fmla="*/ 470984 h 596760"/>
                <a:gd name="connsiteX5" fmla="*/ 180142 w 511419"/>
                <a:gd name="connsiteY5" fmla="*/ 377223 h 596760"/>
                <a:gd name="connsiteX6" fmla="*/ 194187 w 511419"/>
                <a:gd name="connsiteY6" fmla="*/ 262680 h 596760"/>
                <a:gd name="connsiteX7" fmla="*/ 208231 w 511419"/>
                <a:gd name="connsiteY7" fmla="*/ 188376 h 596760"/>
                <a:gd name="connsiteX8" fmla="*/ 218910 w 511419"/>
                <a:gd name="connsiteY8" fmla="*/ 73129 h 596760"/>
                <a:gd name="connsiteX9" fmla="*/ 253041 w 511419"/>
                <a:gd name="connsiteY9" fmla="*/ 89 h 596760"/>
                <a:gd name="connsiteX10" fmla="*/ 288507 w 511419"/>
                <a:gd name="connsiteY10" fmla="*/ 87174 h 596760"/>
                <a:gd name="connsiteX11" fmla="*/ 303254 w 511419"/>
                <a:gd name="connsiteY11" fmla="*/ 189079 h 596760"/>
                <a:gd name="connsiteX12" fmla="*/ 305223 w 511419"/>
                <a:gd name="connsiteY12" fmla="*/ 279466 h 596760"/>
                <a:gd name="connsiteX13" fmla="*/ 321936 w 511419"/>
                <a:gd name="connsiteY13" fmla="*/ 377297 h 596760"/>
                <a:gd name="connsiteX14" fmla="*/ 317231 w 511419"/>
                <a:gd name="connsiteY14" fmla="*/ 461010 h 596760"/>
                <a:gd name="connsiteX15" fmla="*/ 328608 w 511419"/>
                <a:gd name="connsiteY15" fmla="*/ 543393 h 596760"/>
                <a:gd name="connsiteX16" fmla="*/ 382898 w 511419"/>
                <a:gd name="connsiteY16" fmla="*/ 590936 h 596760"/>
                <a:gd name="connsiteX17" fmla="*/ 437817 w 511419"/>
                <a:gd name="connsiteY17" fmla="*/ 571483 h 596760"/>
                <a:gd name="connsiteX18" fmla="*/ 511419 w 511419"/>
                <a:gd name="connsiteY18" fmla="*/ 477725 h 596760"/>
                <a:gd name="connsiteX0" fmla="*/ 0 w 511419"/>
                <a:gd name="connsiteY0" fmla="*/ 475690 h 596760"/>
                <a:gd name="connsiteX1" fmla="*/ 56957 w 511419"/>
                <a:gd name="connsiteY1" fmla="*/ 580895 h 596760"/>
                <a:gd name="connsiteX2" fmla="*/ 113212 w 511419"/>
                <a:gd name="connsiteY2" fmla="*/ 592271 h 596760"/>
                <a:gd name="connsiteX3" fmla="*/ 144676 w 511419"/>
                <a:gd name="connsiteY3" fmla="*/ 540653 h 596760"/>
                <a:gd name="connsiteX4" fmla="*/ 168764 w 511419"/>
                <a:gd name="connsiteY4" fmla="*/ 470984 h 596760"/>
                <a:gd name="connsiteX5" fmla="*/ 180142 w 511419"/>
                <a:gd name="connsiteY5" fmla="*/ 377223 h 596760"/>
                <a:gd name="connsiteX6" fmla="*/ 194187 w 511419"/>
                <a:gd name="connsiteY6" fmla="*/ 262680 h 596760"/>
                <a:gd name="connsiteX7" fmla="*/ 208231 w 511419"/>
                <a:gd name="connsiteY7" fmla="*/ 188376 h 596760"/>
                <a:gd name="connsiteX8" fmla="*/ 218910 w 511419"/>
                <a:gd name="connsiteY8" fmla="*/ 73129 h 596760"/>
                <a:gd name="connsiteX9" fmla="*/ 253041 w 511419"/>
                <a:gd name="connsiteY9" fmla="*/ 89 h 596760"/>
                <a:gd name="connsiteX10" fmla="*/ 288507 w 511419"/>
                <a:gd name="connsiteY10" fmla="*/ 87174 h 596760"/>
                <a:gd name="connsiteX11" fmla="*/ 303254 w 511419"/>
                <a:gd name="connsiteY11" fmla="*/ 189079 h 596760"/>
                <a:gd name="connsiteX12" fmla="*/ 305223 w 511419"/>
                <a:gd name="connsiteY12" fmla="*/ 279466 h 596760"/>
                <a:gd name="connsiteX13" fmla="*/ 321936 w 511419"/>
                <a:gd name="connsiteY13" fmla="*/ 377297 h 596760"/>
                <a:gd name="connsiteX14" fmla="*/ 317231 w 511419"/>
                <a:gd name="connsiteY14" fmla="*/ 461010 h 596760"/>
                <a:gd name="connsiteX15" fmla="*/ 328608 w 511419"/>
                <a:gd name="connsiteY15" fmla="*/ 543393 h 596760"/>
                <a:gd name="connsiteX16" fmla="*/ 382898 w 511419"/>
                <a:gd name="connsiteY16" fmla="*/ 590936 h 596760"/>
                <a:gd name="connsiteX17" fmla="*/ 445191 w 511419"/>
                <a:gd name="connsiteY17" fmla="*/ 556735 h 596760"/>
                <a:gd name="connsiteX18" fmla="*/ 511419 w 511419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321936 w 481922"/>
                <a:gd name="connsiteY13" fmla="*/ 377297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82898 w 481922"/>
                <a:gd name="connsiteY16" fmla="*/ 590936 h 596760"/>
                <a:gd name="connsiteX17" fmla="*/ 445191 w 481922"/>
                <a:gd name="connsiteY17" fmla="*/ 55673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321936 w 481922"/>
                <a:gd name="connsiteY13" fmla="*/ 377297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45191 w 481922"/>
                <a:gd name="connsiteY17" fmla="*/ 55673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299814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45191 w 481922"/>
                <a:gd name="connsiteY17" fmla="*/ 55673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299814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299814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314562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05223 w 481922"/>
                <a:gd name="connsiteY12" fmla="*/ 279466 h 596760"/>
                <a:gd name="connsiteX13" fmla="*/ 314562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297849 w 481922"/>
                <a:gd name="connsiteY12" fmla="*/ 279466 h 596760"/>
                <a:gd name="connsiteX13" fmla="*/ 314562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14562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17231 w 481922"/>
                <a:gd name="connsiteY14" fmla="*/ 461010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28608 w 481922"/>
                <a:gd name="connsiteY15" fmla="*/ 543393 h 596760"/>
                <a:gd name="connsiteX16" fmla="*/ 375524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28608 w 481922"/>
                <a:gd name="connsiteY15" fmla="*/ 543393 h 596760"/>
                <a:gd name="connsiteX16" fmla="*/ 401649 w 481922"/>
                <a:gd name="connsiteY16" fmla="*/ 590936 h 596760"/>
                <a:gd name="connsiteX17" fmla="*/ 437817 w 481922"/>
                <a:gd name="connsiteY17" fmla="*/ 571484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28608 w 481922"/>
                <a:gd name="connsiteY15" fmla="*/ 543393 h 596760"/>
                <a:gd name="connsiteX16" fmla="*/ 401649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28608 w 481922"/>
                <a:gd name="connsiteY15" fmla="*/ 543393 h 596760"/>
                <a:gd name="connsiteX16" fmla="*/ 427775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46025 w 481922"/>
                <a:gd name="connsiteY15" fmla="*/ 534684 h 596760"/>
                <a:gd name="connsiteX16" fmla="*/ 427775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46025 w 481922"/>
                <a:gd name="connsiteY15" fmla="*/ 552101 h 596760"/>
                <a:gd name="connsiteX16" fmla="*/ 427775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94187 w 481922"/>
                <a:gd name="connsiteY6" fmla="*/ 262680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46025 w 481922"/>
                <a:gd name="connsiteY15" fmla="*/ 552101 h 596760"/>
                <a:gd name="connsiteX16" fmla="*/ 427775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90 h 596760"/>
                <a:gd name="connsiteX1" fmla="*/ 56957 w 481922"/>
                <a:gd name="connsiteY1" fmla="*/ 580895 h 596760"/>
                <a:gd name="connsiteX2" fmla="*/ 113212 w 481922"/>
                <a:gd name="connsiteY2" fmla="*/ 592271 h 596760"/>
                <a:gd name="connsiteX3" fmla="*/ 144676 w 481922"/>
                <a:gd name="connsiteY3" fmla="*/ 540653 h 596760"/>
                <a:gd name="connsiteX4" fmla="*/ 168764 w 481922"/>
                <a:gd name="connsiteY4" fmla="*/ 470984 h 596760"/>
                <a:gd name="connsiteX5" fmla="*/ 180142 w 481922"/>
                <a:gd name="connsiteY5" fmla="*/ 377223 h 596760"/>
                <a:gd name="connsiteX6" fmla="*/ 185478 w 481922"/>
                <a:gd name="connsiteY6" fmla="*/ 280097 h 596760"/>
                <a:gd name="connsiteX7" fmla="*/ 208231 w 481922"/>
                <a:gd name="connsiteY7" fmla="*/ 188376 h 596760"/>
                <a:gd name="connsiteX8" fmla="*/ 218910 w 481922"/>
                <a:gd name="connsiteY8" fmla="*/ 73129 h 596760"/>
                <a:gd name="connsiteX9" fmla="*/ 253041 w 481922"/>
                <a:gd name="connsiteY9" fmla="*/ 89 h 596760"/>
                <a:gd name="connsiteX10" fmla="*/ 288507 w 481922"/>
                <a:gd name="connsiteY10" fmla="*/ 87174 h 596760"/>
                <a:gd name="connsiteX11" fmla="*/ 303254 w 481922"/>
                <a:gd name="connsiteY11" fmla="*/ 189079 h 596760"/>
                <a:gd name="connsiteX12" fmla="*/ 312597 w 481922"/>
                <a:gd name="connsiteY12" fmla="*/ 286840 h 596760"/>
                <a:gd name="connsiteX13" fmla="*/ 323271 w 481922"/>
                <a:gd name="connsiteY13" fmla="*/ 384671 h 596760"/>
                <a:gd name="connsiteX14" fmla="*/ 334648 w 481922"/>
                <a:gd name="connsiteY14" fmla="*/ 469719 h 596760"/>
                <a:gd name="connsiteX15" fmla="*/ 346025 w 481922"/>
                <a:gd name="connsiteY15" fmla="*/ 552101 h 596760"/>
                <a:gd name="connsiteX16" fmla="*/ 427775 w 481922"/>
                <a:gd name="connsiteY16" fmla="*/ 590936 h 596760"/>
                <a:gd name="connsiteX17" fmla="*/ 446526 w 481922"/>
                <a:gd name="connsiteY17" fmla="*/ 562775 h 596760"/>
                <a:gd name="connsiteX18" fmla="*/ 481922 w 481922"/>
                <a:gd name="connsiteY18" fmla="*/ 477725 h 596760"/>
                <a:gd name="connsiteX0" fmla="*/ 0 w 481922"/>
                <a:gd name="connsiteY0" fmla="*/ 475688 h 596758"/>
                <a:gd name="connsiteX1" fmla="*/ 56957 w 481922"/>
                <a:gd name="connsiteY1" fmla="*/ 580893 h 596758"/>
                <a:gd name="connsiteX2" fmla="*/ 113212 w 481922"/>
                <a:gd name="connsiteY2" fmla="*/ 592269 h 596758"/>
                <a:gd name="connsiteX3" fmla="*/ 144676 w 481922"/>
                <a:gd name="connsiteY3" fmla="*/ 540651 h 596758"/>
                <a:gd name="connsiteX4" fmla="*/ 168764 w 481922"/>
                <a:gd name="connsiteY4" fmla="*/ 470982 h 596758"/>
                <a:gd name="connsiteX5" fmla="*/ 180142 w 481922"/>
                <a:gd name="connsiteY5" fmla="*/ 377221 h 596758"/>
                <a:gd name="connsiteX6" fmla="*/ 185478 w 481922"/>
                <a:gd name="connsiteY6" fmla="*/ 280095 h 596758"/>
                <a:gd name="connsiteX7" fmla="*/ 190814 w 481922"/>
                <a:gd name="connsiteY7" fmla="*/ 179665 h 596758"/>
                <a:gd name="connsiteX8" fmla="*/ 218910 w 481922"/>
                <a:gd name="connsiteY8" fmla="*/ 73127 h 596758"/>
                <a:gd name="connsiteX9" fmla="*/ 253041 w 481922"/>
                <a:gd name="connsiteY9" fmla="*/ 87 h 596758"/>
                <a:gd name="connsiteX10" fmla="*/ 288507 w 481922"/>
                <a:gd name="connsiteY10" fmla="*/ 87172 h 596758"/>
                <a:gd name="connsiteX11" fmla="*/ 303254 w 481922"/>
                <a:gd name="connsiteY11" fmla="*/ 189077 h 596758"/>
                <a:gd name="connsiteX12" fmla="*/ 312597 w 481922"/>
                <a:gd name="connsiteY12" fmla="*/ 286838 h 596758"/>
                <a:gd name="connsiteX13" fmla="*/ 323271 w 481922"/>
                <a:gd name="connsiteY13" fmla="*/ 384669 h 596758"/>
                <a:gd name="connsiteX14" fmla="*/ 334648 w 481922"/>
                <a:gd name="connsiteY14" fmla="*/ 469717 h 596758"/>
                <a:gd name="connsiteX15" fmla="*/ 346025 w 481922"/>
                <a:gd name="connsiteY15" fmla="*/ 552099 h 596758"/>
                <a:gd name="connsiteX16" fmla="*/ 427775 w 481922"/>
                <a:gd name="connsiteY16" fmla="*/ 590934 h 596758"/>
                <a:gd name="connsiteX17" fmla="*/ 446526 w 481922"/>
                <a:gd name="connsiteY17" fmla="*/ 562773 h 596758"/>
                <a:gd name="connsiteX18" fmla="*/ 481922 w 481922"/>
                <a:gd name="connsiteY18" fmla="*/ 477723 h 596758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288507 w 481922"/>
                <a:gd name="connsiteY10" fmla="*/ 87090 h 596676"/>
                <a:gd name="connsiteX11" fmla="*/ 303254 w 481922"/>
                <a:gd name="connsiteY11" fmla="*/ 188995 h 596676"/>
                <a:gd name="connsiteX12" fmla="*/ 312597 w 481922"/>
                <a:gd name="connsiteY12" fmla="*/ 286756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03254 w 481922"/>
                <a:gd name="connsiteY11" fmla="*/ 188995 h 596676"/>
                <a:gd name="connsiteX12" fmla="*/ 312597 w 481922"/>
                <a:gd name="connsiteY12" fmla="*/ 286756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38088 w 481922"/>
                <a:gd name="connsiteY11" fmla="*/ 180286 h 596676"/>
                <a:gd name="connsiteX12" fmla="*/ 312597 w 481922"/>
                <a:gd name="connsiteY12" fmla="*/ 286756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38088 w 481922"/>
                <a:gd name="connsiteY11" fmla="*/ 180286 h 596676"/>
                <a:gd name="connsiteX12" fmla="*/ 338723 w 481922"/>
                <a:gd name="connsiteY12" fmla="*/ 286756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20671 w 481922"/>
                <a:gd name="connsiteY11" fmla="*/ 180286 h 596676"/>
                <a:gd name="connsiteX12" fmla="*/ 338723 w 481922"/>
                <a:gd name="connsiteY12" fmla="*/ 286756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20671 w 481922"/>
                <a:gd name="connsiteY11" fmla="*/ 180286 h 596676"/>
                <a:gd name="connsiteX12" fmla="*/ 330015 w 481922"/>
                <a:gd name="connsiteY12" fmla="*/ 304173 h 596676"/>
                <a:gd name="connsiteX13" fmla="*/ 323271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20671 w 481922"/>
                <a:gd name="connsiteY11" fmla="*/ 180286 h 596676"/>
                <a:gd name="connsiteX12" fmla="*/ 330015 w 481922"/>
                <a:gd name="connsiteY12" fmla="*/ 304173 h 596676"/>
                <a:gd name="connsiteX13" fmla="*/ 331979 w 481922"/>
                <a:gd name="connsiteY13" fmla="*/ 384587 h 596676"/>
                <a:gd name="connsiteX14" fmla="*/ 334648 w 481922"/>
                <a:gd name="connsiteY14" fmla="*/ 469635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20671 w 481922"/>
                <a:gd name="connsiteY11" fmla="*/ 180286 h 596676"/>
                <a:gd name="connsiteX12" fmla="*/ 330015 w 481922"/>
                <a:gd name="connsiteY12" fmla="*/ 304173 h 596676"/>
                <a:gd name="connsiteX13" fmla="*/ 331979 w 481922"/>
                <a:gd name="connsiteY13" fmla="*/ 384587 h 596676"/>
                <a:gd name="connsiteX14" fmla="*/ 343356 w 481922"/>
                <a:gd name="connsiteY14" fmla="*/ 487052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81922"/>
                <a:gd name="connsiteY0" fmla="*/ 475606 h 596676"/>
                <a:gd name="connsiteX1" fmla="*/ 56957 w 481922"/>
                <a:gd name="connsiteY1" fmla="*/ 580811 h 596676"/>
                <a:gd name="connsiteX2" fmla="*/ 113212 w 481922"/>
                <a:gd name="connsiteY2" fmla="*/ 592187 h 596676"/>
                <a:gd name="connsiteX3" fmla="*/ 144676 w 481922"/>
                <a:gd name="connsiteY3" fmla="*/ 540569 h 596676"/>
                <a:gd name="connsiteX4" fmla="*/ 168764 w 481922"/>
                <a:gd name="connsiteY4" fmla="*/ 470900 h 596676"/>
                <a:gd name="connsiteX5" fmla="*/ 180142 w 481922"/>
                <a:gd name="connsiteY5" fmla="*/ 377139 h 596676"/>
                <a:gd name="connsiteX6" fmla="*/ 185478 w 481922"/>
                <a:gd name="connsiteY6" fmla="*/ 280013 h 596676"/>
                <a:gd name="connsiteX7" fmla="*/ 190814 w 481922"/>
                <a:gd name="connsiteY7" fmla="*/ 179583 h 596676"/>
                <a:gd name="connsiteX8" fmla="*/ 201493 w 481922"/>
                <a:gd name="connsiteY8" fmla="*/ 90463 h 596676"/>
                <a:gd name="connsiteX9" fmla="*/ 253041 w 481922"/>
                <a:gd name="connsiteY9" fmla="*/ 5 h 596676"/>
                <a:gd name="connsiteX10" fmla="*/ 314633 w 481922"/>
                <a:gd name="connsiteY10" fmla="*/ 87090 h 596676"/>
                <a:gd name="connsiteX11" fmla="*/ 320671 w 481922"/>
                <a:gd name="connsiteY11" fmla="*/ 180286 h 596676"/>
                <a:gd name="connsiteX12" fmla="*/ 338723 w 481922"/>
                <a:gd name="connsiteY12" fmla="*/ 278047 h 596676"/>
                <a:gd name="connsiteX13" fmla="*/ 331979 w 481922"/>
                <a:gd name="connsiteY13" fmla="*/ 384587 h 596676"/>
                <a:gd name="connsiteX14" fmla="*/ 343356 w 481922"/>
                <a:gd name="connsiteY14" fmla="*/ 487052 h 596676"/>
                <a:gd name="connsiteX15" fmla="*/ 346025 w 481922"/>
                <a:gd name="connsiteY15" fmla="*/ 552017 h 596676"/>
                <a:gd name="connsiteX16" fmla="*/ 427775 w 481922"/>
                <a:gd name="connsiteY16" fmla="*/ 590852 h 596676"/>
                <a:gd name="connsiteX17" fmla="*/ 446526 w 481922"/>
                <a:gd name="connsiteY17" fmla="*/ 562691 h 596676"/>
                <a:gd name="connsiteX18" fmla="*/ 481922 w 481922"/>
                <a:gd name="connsiteY18" fmla="*/ 477641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87052 h 596676"/>
                <a:gd name="connsiteX15" fmla="*/ 346025 w 499339"/>
                <a:gd name="connsiteY15" fmla="*/ 552017 h 596676"/>
                <a:gd name="connsiteX16" fmla="*/ 427775 w 499339"/>
                <a:gd name="connsiteY16" fmla="*/ 590852 h 596676"/>
                <a:gd name="connsiteX17" fmla="*/ 446526 w 499339"/>
                <a:gd name="connsiteY17" fmla="*/ 562691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87052 h 596676"/>
                <a:gd name="connsiteX15" fmla="*/ 346025 w 499339"/>
                <a:gd name="connsiteY15" fmla="*/ 552017 h 596676"/>
                <a:gd name="connsiteX16" fmla="*/ 427775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87052 h 596676"/>
                <a:gd name="connsiteX15" fmla="*/ 346025 w 499339"/>
                <a:gd name="connsiteY15" fmla="*/ 552017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87052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8723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12597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0014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0671 w 499339"/>
                <a:gd name="connsiteY11" fmla="*/ 180286 h 596676"/>
                <a:gd name="connsiteX12" fmla="*/ 330014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596676"/>
                <a:gd name="connsiteX1" fmla="*/ 56957 w 499339"/>
                <a:gd name="connsiteY1" fmla="*/ 580811 h 596676"/>
                <a:gd name="connsiteX2" fmla="*/ 113212 w 499339"/>
                <a:gd name="connsiteY2" fmla="*/ 592187 h 596676"/>
                <a:gd name="connsiteX3" fmla="*/ 144676 w 499339"/>
                <a:gd name="connsiteY3" fmla="*/ 540569 h 596676"/>
                <a:gd name="connsiteX4" fmla="*/ 168764 w 499339"/>
                <a:gd name="connsiteY4" fmla="*/ 470900 h 596676"/>
                <a:gd name="connsiteX5" fmla="*/ 180142 w 499339"/>
                <a:gd name="connsiteY5" fmla="*/ 377139 h 596676"/>
                <a:gd name="connsiteX6" fmla="*/ 185478 w 499339"/>
                <a:gd name="connsiteY6" fmla="*/ 280013 h 596676"/>
                <a:gd name="connsiteX7" fmla="*/ 190814 w 499339"/>
                <a:gd name="connsiteY7" fmla="*/ 179583 h 596676"/>
                <a:gd name="connsiteX8" fmla="*/ 201493 w 499339"/>
                <a:gd name="connsiteY8" fmla="*/ 90463 h 596676"/>
                <a:gd name="connsiteX9" fmla="*/ 253041 w 499339"/>
                <a:gd name="connsiteY9" fmla="*/ 5 h 596676"/>
                <a:gd name="connsiteX10" fmla="*/ 314633 w 499339"/>
                <a:gd name="connsiteY10" fmla="*/ 87090 h 596676"/>
                <a:gd name="connsiteX11" fmla="*/ 329380 w 499339"/>
                <a:gd name="connsiteY11" fmla="*/ 180286 h 596676"/>
                <a:gd name="connsiteX12" fmla="*/ 330014 w 499339"/>
                <a:gd name="connsiteY12" fmla="*/ 278047 h 596676"/>
                <a:gd name="connsiteX13" fmla="*/ 331979 w 499339"/>
                <a:gd name="connsiteY13" fmla="*/ 384587 h 596676"/>
                <a:gd name="connsiteX14" fmla="*/ 343356 w 499339"/>
                <a:gd name="connsiteY14" fmla="*/ 478344 h 596676"/>
                <a:gd name="connsiteX15" fmla="*/ 354733 w 499339"/>
                <a:gd name="connsiteY15" fmla="*/ 560725 h 596676"/>
                <a:gd name="connsiteX16" fmla="*/ 401649 w 499339"/>
                <a:gd name="connsiteY16" fmla="*/ 590852 h 596676"/>
                <a:gd name="connsiteX17" fmla="*/ 472652 w 499339"/>
                <a:gd name="connsiteY17" fmla="*/ 553982 h 596676"/>
                <a:gd name="connsiteX18" fmla="*/ 499339 w 499339"/>
                <a:gd name="connsiteY18" fmla="*/ 468932 h 596676"/>
                <a:gd name="connsiteX0" fmla="*/ 0 w 499339"/>
                <a:gd name="connsiteY0" fmla="*/ 475606 h 608302"/>
                <a:gd name="connsiteX1" fmla="*/ 56957 w 499339"/>
                <a:gd name="connsiteY1" fmla="*/ 580811 h 608302"/>
                <a:gd name="connsiteX2" fmla="*/ 113212 w 499339"/>
                <a:gd name="connsiteY2" fmla="*/ 592187 h 608302"/>
                <a:gd name="connsiteX3" fmla="*/ 144676 w 499339"/>
                <a:gd name="connsiteY3" fmla="*/ 540569 h 608302"/>
                <a:gd name="connsiteX4" fmla="*/ 168764 w 499339"/>
                <a:gd name="connsiteY4" fmla="*/ 470900 h 608302"/>
                <a:gd name="connsiteX5" fmla="*/ 180142 w 499339"/>
                <a:gd name="connsiteY5" fmla="*/ 377139 h 608302"/>
                <a:gd name="connsiteX6" fmla="*/ 185478 w 499339"/>
                <a:gd name="connsiteY6" fmla="*/ 280013 h 608302"/>
                <a:gd name="connsiteX7" fmla="*/ 190814 w 499339"/>
                <a:gd name="connsiteY7" fmla="*/ 179583 h 608302"/>
                <a:gd name="connsiteX8" fmla="*/ 201493 w 499339"/>
                <a:gd name="connsiteY8" fmla="*/ 90463 h 608302"/>
                <a:gd name="connsiteX9" fmla="*/ 253041 w 499339"/>
                <a:gd name="connsiteY9" fmla="*/ 5 h 608302"/>
                <a:gd name="connsiteX10" fmla="*/ 314633 w 499339"/>
                <a:gd name="connsiteY10" fmla="*/ 87090 h 608302"/>
                <a:gd name="connsiteX11" fmla="*/ 329380 w 499339"/>
                <a:gd name="connsiteY11" fmla="*/ 180286 h 608302"/>
                <a:gd name="connsiteX12" fmla="*/ 330014 w 499339"/>
                <a:gd name="connsiteY12" fmla="*/ 278047 h 608302"/>
                <a:gd name="connsiteX13" fmla="*/ 331979 w 499339"/>
                <a:gd name="connsiteY13" fmla="*/ 384587 h 608302"/>
                <a:gd name="connsiteX14" fmla="*/ 343356 w 499339"/>
                <a:gd name="connsiteY14" fmla="*/ 478344 h 608302"/>
                <a:gd name="connsiteX15" fmla="*/ 354733 w 499339"/>
                <a:gd name="connsiteY15" fmla="*/ 560725 h 608302"/>
                <a:gd name="connsiteX16" fmla="*/ 427775 w 499339"/>
                <a:gd name="connsiteY16" fmla="*/ 608269 h 608302"/>
                <a:gd name="connsiteX17" fmla="*/ 472652 w 499339"/>
                <a:gd name="connsiteY17" fmla="*/ 553982 h 608302"/>
                <a:gd name="connsiteX18" fmla="*/ 499339 w 499339"/>
                <a:gd name="connsiteY18" fmla="*/ 468932 h 608302"/>
                <a:gd name="connsiteX0" fmla="*/ 0 w 499339"/>
                <a:gd name="connsiteY0" fmla="*/ 475606 h 608272"/>
                <a:gd name="connsiteX1" fmla="*/ 56957 w 499339"/>
                <a:gd name="connsiteY1" fmla="*/ 580811 h 608272"/>
                <a:gd name="connsiteX2" fmla="*/ 113212 w 499339"/>
                <a:gd name="connsiteY2" fmla="*/ 592187 h 608272"/>
                <a:gd name="connsiteX3" fmla="*/ 144676 w 499339"/>
                <a:gd name="connsiteY3" fmla="*/ 540569 h 608272"/>
                <a:gd name="connsiteX4" fmla="*/ 168764 w 499339"/>
                <a:gd name="connsiteY4" fmla="*/ 470900 h 608272"/>
                <a:gd name="connsiteX5" fmla="*/ 180142 w 499339"/>
                <a:gd name="connsiteY5" fmla="*/ 377139 h 608272"/>
                <a:gd name="connsiteX6" fmla="*/ 185478 w 499339"/>
                <a:gd name="connsiteY6" fmla="*/ 280013 h 608272"/>
                <a:gd name="connsiteX7" fmla="*/ 190814 w 499339"/>
                <a:gd name="connsiteY7" fmla="*/ 179583 h 608272"/>
                <a:gd name="connsiteX8" fmla="*/ 201493 w 499339"/>
                <a:gd name="connsiteY8" fmla="*/ 90463 h 608272"/>
                <a:gd name="connsiteX9" fmla="*/ 253041 w 499339"/>
                <a:gd name="connsiteY9" fmla="*/ 5 h 608272"/>
                <a:gd name="connsiteX10" fmla="*/ 314633 w 499339"/>
                <a:gd name="connsiteY10" fmla="*/ 87090 h 608272"/>
                <a:gd name="connsiteX11" fmla="*/ 329380 w 499339"/>
                <a:gd name="connsiteY11" fmla="*/ 180286 h 608272"/>
                <a:gd name="connsiteX12" fmla="*/ 330014 w 499339"/>
                <a:gd name="connsiteY12" fmla="*/ 278047 h 608272"/>
                <a:gd name="connsiteX13" fmla="*/ 331979 w 499339"/>
                <a:gd name="connsiteY13" fmla="*/ 384587 h 608272"/>
                <a:gd name="connsiteX14" fmla="*/ 343356 w 499339"/>
                <a:gd name="connsiteY14" fmla="*/ 478344 h 608272"/>
                <a:gd name="connsiteX15" fmla="*/ 354733 w 499339"/>
                <a:gd name="connsiteY15" fmla="*/ 560725 h 608272"/>
                <a:gd name="connsiteX16" fmla="*/ 427775 w 499339"/>
                <a:gd name="connsiteY16" fmla="*/ 608269 h 608272"/>
                <a:gd name="connsiteX17" fmla="*/ 463943 w 499339"/>
                <a:gd name="connsiteY17" fmla="*/ 562691 h 608272"/>
                <a:gd name="connsiteX18" fmla="*/ 499339 w 499339"/>
                <a:gd name="connsiteY18" fmla="*/ 468932 h 608272"/>
                <a:gd name="connsiteX0" fmla="*/ 0 w 508047"/>
                <a:gd name="connsiteY0" fmla="*/ 475606 h 608272"/>
                <a:gd name="connsiteX1" fmla="*/ 56957 w 508047"/>
                <a:gd name="connsiteY1" fmla="*/ 580811 h 608272"/>
                <a:gd name="connsiteX2" fmla="*/ 113212 w 508047"/>
                <a:gd name="connsiteY2" fmla="*/ 592187 h 608272"/>
                <a:gd name="connsiteX3" fmla="*/ 144676 w 508047"/>
                <a:gd name="connsiteY3" fmla="*/ 540569 h 608272"/>
                <a:gd name="connsiteX4" fmla="*/ 168764 w 508047"/>
                <a:gd name="connsiteY4" fmla="*/ 470900 h 608272"/>
                <a:gd name="connsiteX5" fmla="*/ 180142 w 508047"/>
                <a:gd name="connsiteY5" fmla="*/ 377139 h 608272"/>
                <a:gd name="connsiteX6" fmla="*/ 185478 w 508047"/>
                <a:gd name="connsiteY6" fmla="*/ 280013 h 608272"/>
                <a:gd name="connsiteX7" fmla="*/ 190814 w 508047"/>
                <a:gd name="connsiteY7" fmla="*/ 179583 h 608272"/>
                <a:gd name="connsiteX8" fmla="*/ 201493 w 508047"/>
                <a:gd name="connsiteY8" fmla="*/ 90463 h 608272"/>
                <a:gd name="connsiteX9" fmla="*/ 253041 w 508047"/>
                <a:gd name="connsiteY9" fmla="*/ 5 h 608272"/>
                <a:gd name="connsiteX10" fmla="*/ 314633 w 508047"/>
                <a:gd name="connsiteY10" fmla="*/ 87090 h 608272"/>
                <a:gd name="connsiteX11" fmla="*/ 329380 w 508047"/>
                <a:gd name="connsiteY11" fmla="*/ 180286 h 608272"/>
                <a:gd name="connsiteX12" fmla="*/ 330014 w 508047"/>
                <a:gd name="connsiteY12" fmla="*/ 278047 h 608272"/>
                <a:gd name="connsiteX13" fmla="*/ 331979 w 508047"/>
                <a:gd name="connsiteY13" fmla="*/ 384587 h 608272"/>
                <a:gd name="connsiteX14" fmla="*/ 343356 w 508047"/>
                <a:gd name="connsiteY14" fmla="*/ 478344 h 608272"/>
                <a:gd name="connsiteX15" fmla="*/ 354733 w 508047"/>
                <a:gd name="connsiteY15" fmla="*/ 560725 h 608272"/>
                <a:gd name="connsiteX16" fmla="*/ 427775 w 508047"/>
                <a:gd name="connsiteY16" fmla="*/ 608269 h 608272"/>
                <a:gd name="connsiteX17" fmla="*/ 463943 w 508047"/>
                <a:gd name="connsiteY17" fmla="*/ 562691 h 608272"/>
                <a:gd name="connsiteX18" fmla="*/ 508047 w 508047"/>
                <a:gd name="connsiteY18" fmla="*/ 468932 h 608272"/>
                <a:gd name="connsiteX0" fmla="*/ 0 w 508047"/>
                <a:gd name="connsiteY0" fmla="*/ 475606 h 608318"/>
                <a:gd name="connsiteX1" fmla="*/ 56957 w 508047"/>
                <a:gd name="connsiteY1" fmla="*/ 580811 h 608318"/>
                <a:gd name="connsiteX2" fmla="*/ 113212 w 508047"/>
                <a:gd name="connsiteY2" fmla="*/ 592187 h 608318"/>
                <a:gd name="connsiteX3" fmla="*/ 144676 w 508047"/>
                <a:gd name="connsiteY3" fmla="*/ 540569 h 608318"/>
                <a:gd name="connsiteX4" fmla="*/ 168764 w 508047"/>
                <a:gd name="connsiteY4" fmla="*/ 470900 h 608318"/>
                <a:gd name="connsiteX5" fmla="*/ 180142 w 508047"/>
                <a:gd name="connsiteY5" fmla="*/ 377139 h 608318"/>
                <a:gd name="connsiteX6" fmla="*/ 185478 w 508047"/>
                <a:gd name="connsiteY6" fmla="*/ 280013 h 608318"/>
                <a:gd name="connsiteX7" fmla="*/ 190814 w 508047"/>
                <a:gd name="connsiteY7" fmla="*/ 179583 h 608318"/>
                <a:gd name="connsiteX8" fmla="*/ 201493 w 508047"/>
                <a:gd name="connsiteY8" fmla="*/ 90463 h 608318"/>
                <a:gd name="connsiteX9" fmla="*/ 253041 w 508047"/>
                <a:gd name="connsiteY9" fmla="*/ 5 h 608318"/>
                <a:gd name="connsiteX10" fmla="*/ 314633 w 508047"/>
                <a:gd name="connsiteY10" fmla="*/ 87090 h 608318"/>
                <a:gd name="connsiteX11" fmla="*/ 329380 w 508047"/>
                <a:gd name="connsiteY11" fmla="*/ 180286 h 608318"/>
                <a:gd name="connsiteX12" fmla="*/ 330014 w 508047"/>
                <a:gd name="connsiteY12" fmla="*/ 278047 h 608318"/>
                <a:gd name="connsiteX13" fmla="*/ 331979 w 508047"/>
                <a:gd name="connsiteY13" fmla="*/ 384587 h 608318"/>
                <a:gd name="connsiteX14" fmla="*/ 343356 w 508047"/>
                <a:gd name="connsiteY14" fmla="*/ 478344 h 608318"/>
                <a:gd name="connsiteX15" fmla="*/ 380859 w 508047"/>
                <a:gd name="connsiteY15" fmla="*/ 569434 h 608318"/>
                <a:gd name="connsiteX16" fmla="*/ 427775 w 508047"/>
                <a:gd name="connsiteY16" fmla="*/ 608269 h 608318"/>
                <a:gd name="connsiteX17" fmla="*/ 463943 w 508047"/>
                <a:gd name="connsiteY17" fmla="*/ 562691 h 608318"/>
                <a:gd name="connsiteX18" fmla="*/ 508047 w 508047"/>
                <a:gd name="connsiteY18" fmla="*/ 468932 h 608318"/>
                <a:gd name="connsiteX0" fmla="*/ 0 w 508047"/>
                <a:gd name="connsiteY0" fmla="*/ 475606 h 608318"/>
                <a:gd name="connsiteX1" fmla="*/ 56957 w 508047"/>
                <a:gd name="connsiteY1" fmla="*/ 580811 h 608318"/>
                <a:gd name="connsiteX2" fmla="*/ 113212 w 508047"/>
                <a:gd name="connsiteY2" fmla="*/ 592187 h 608318"/>
                <a:gd name="connsiteX3" fmla="*/ 144676 w 508047"/>
                <a:gd name="connsiteY3" fmla="*/ 540569 h 608318"/>
                <a:gd name="connsiteX4" fmla="*/ 168764 w 508047"/>
                <a:gd name="connsiteY4" fmla="*/ 470900 h 608318"/>
                <a:gd name="connsiteX5" fmla="*/ 180142 w 508047"/>
                <a:gd name="connsiteY5" fmla="*/ 377139 h 608318"/>
                <a:gd name="connsiteX6" fmla="*/ 185478 w 508047"/>
                <a:gd name="connsiteY6" fmla="*/ 280013 h 608318"/>
                <a:gd name="connsiteX7" fmla="*/ 190814 w 508047"/>
                <a:gd name="connsiteY7" fmla="*/ 179583 h 608318"/>
                <a:gd name="connsiteX8" fmla="*/ 201493 w 508047"/>
                <a:gd name="connsiteY8" fmla="*/ 90463 h 608318"/>
                <a:gd name="connsiteX9" fmla="*/ 253041 w 508047"/>
                <a:gd name="connsiteY9" fmla="*/ 5 h 608318"/>
                <a:gd name="connsiteX10" fmla="*/ 314633 w 508047"/>
                <a:gd name="connsiteY10" fmla="*/ 87090 h 608318"/>
                <a:gd name="connsiteX11" fmla="*/ 329380 w 508047"/>
                <a:gd name="connsiteY11" fmla="*/ 180286 h 608318"/>
                <a:gd name="connsiteX12" fmla="*/ 330014 w 508047"/>
                <a:gd name="connsiteY12" fmla="*/ 278047 h 608318"/>
                <a:gd name="connsiteX13" fmla="*/ 331979 w 508047"/>
                <a:gd name="connsiteY13" fmla="*/ 384587 h 608318"/>
                <a:gd name="connsiteX14" fmla="*/ 343356 w 508047"/>
                <a:gd name="connsiteY14" fmla="*/ 478344 h 608318"/>
                <a:gd name="connsiteX15" fmla="*/ 380859 w 508047"/>
                <a:gd name="connsiteY15" fmla="*/ 569434 h 608318"/>
                <a:gd name="connsiteX16" fmla="*/ 427775 w 508047"/>
                <a:gd name="connsiteY16" fmla="*/ 608269 h 608318"/>
                <a:gd name="connsiteX17" fmla="*/ 490069 w 508047"/>
                <a:gd name="connsiteY17" fmla="*/ 562691 h 608318"/>
                <a:gd name="connsiteX18" fmla="*/ 508047 w 508047"/>
                <a:gd name="connsiteY18" fmla="*/ 468932 h 608318"/>
                <a:gd name="connsiteX0" fmla="*/ 0 w 508047"/>
                <a:gd name="connsiteY0" fmla="*/ 475606 h 608318"/>
                <a:gd name="connsiteX1" fmla="*/ 56957 w 508047"/>
                <a:gd name="connsiteY1" fmla="*/ 580811 h 608318"/>
                <a:gd name="connsiteX2" fmla="*/ 113212 w 508047"/>
                <a:gd name="connsiteY2" fmla="*/ 592187 h 608318"/>
                <a:gd name="connsiteX3" fmla="*/ 144676 w 508047"/>
                <a:gd name="connsiteY3" fmla="*/ 540569 h 608318"/>
                <a:gd name="connsiteX4" fmla="*/ 168764 w 508047"/>
                <a:gd name="connsiteY4" fmla="*/ 470900 h 608318"/>
                <a:gd name="connsiteX5" fmla="*/ 180142 w 508047"/>
                <a:gd name="connsiteY5" fmla="*/ 377139 h 608318"/>
                <a:gd name="connsiteX6" fmla="*/ 185478 w 508047"/>
                <a:gd name="connsiteY6" fmla="*/ 280013 h 608318"/>
                <a:gd name="connsiteX7" fmla="*/ 190814 w 508047"/>
                <a:gd name="connsiteY7" fmla="*/ 179583 h 608318"/>
                <a:gd name="connsiteX8" fmla="*/ 201493 w 508047"/>
                <a:gd name="connsiteY8" fmla="*/ 90463 h 608318"/>
                <a:gd name="connsiteX9" fmla="*/ 253041 w 508047"/>
                <a:gd name="connsiteY9" fmla="*/ 5 h 608318"/>
                <a:gd name="connsiteX10" fmla="*/ 314633 w 508047"/>
                <a:gd name="connsiteY10" fmla="*/ 87090 h 608318"/>
                <a:gd name="connsiteX11" fmla="*/ 329380 w 508047"/>
                <a:gd name="connsiteY11" fmla="*/ 180286 h 608318"/>
                <a:gd name="connsiteX12" fmla="*/ 330014 w 508047"/>
                <a:gd name="connsiteY12" fmla="*/ 278047 h 608318"/>
                <a:gd name="connsiteX13" fmla="*/ 331979 w 508047"/>
                <a:gd name="connsiteY13" fmla="*/ 384587 h 608318"/>
                <a:gd name="connsiteX14" fmla="*/ 343356 w 508047"/>
                <a:gd name="connsiteY14" fmla="*/ 478344 h 608318"/>
                <a:gd name="connsiteX15" fmla="*/ 380859 w 508047"/>
                <a:gd name="connsiteY15" fmla="*/ 569434 h 608318"/>
                <a:gd name="connsiteX16" fmla="*/ 419066 w 508047"/>
                <a:gd name="connsiteY16" fmla="*/ 608269 h 608318"/>
                <a:gd name="connsiteX17" fmla="*/ 490069 w 508047"/>
                <a:gd name="connsiteY17" fmla="*/ 562691 h 608318"/>
                <a:gd name="connsiteX18" fmla="*/ 508047 w 508047"/>
                <a:gd name="connsiteY18" fmla="*/ 468932 h 608318"/>
                <a:gd name="connsiteX0" fmla="*/ 0 w 508047"/>
                <a:gd name="connsiteY0" fmla="*/ 475606 h 617012"/>
                <a:gd name="connsiteX1" fmla="*/ 56957 w 508047"/>
                <a:gd name="connsiteY1" fmla="*/ 580811 h 617012"/>
                <a:gd name="connsiteX2" fmla="*/ 113212 w 508047"/>
                <a:gd name="connsiteY2" fmla="*/ 592187 h 617012"/>
                <a:gd name="connsiteX3" fmla="*/ 144676 w 508047"/>
                <a:gd name="connsiteY3" fmla="*/ 540569 h 617012"/>
                <a:gd name="connsiteX4" fmla="*/ 168764 w 508047"/>
                <a:gd name="connsiteY4" fmla="*/ 470900 h 617012"/>
                <a:gd name="connsiteX5" fmla="*/ 180142 w 508047"/>
                <a:gd name="connsiteY5" fmla="*/ 377139 h 617012"/>
                <a:gd name="connsiteX6" fmla="*/ 185478 w 508047"/>
                <a:gd name="connsiteY6" fmla="*/ 280013 h 617012"/>
                <a:gd name="connsiteX7" fmla="*/ 190814 w 508047"/>
                <a:gd name="connsiteY7" fmla="*/ 179583 h 617012"/>
                <a:gd name="connsiteX8" fmla="*/ 201493 w 508047"/>
                <a:gd name="connsiteY8" fmla="*/ 90463 h 617012"/>
                <a:gd name="connsiteX9" fmla="*/ 253041 w 508047"/>
                <a:gd name="connsiteY9" fmla="*/ 5 h 617012"/>
                <a:gd name="connsiteX10" fmla="*/ 314633 w 508047"/>
                <a:gd name="connsiteY10" fmla="*/ 87090 h 617012"/>
                <a:gd name="connsiteX11" fmla="*/ 329380 w 508047"/>
                <a:gd name="connsiteY11" fmla="*/ 180286 h 617012"/>
                <a:gd name="connsiteX12" fmla="*/ 330014 w 508047"/>
                <a:gd name="connsiteY12" fmla="*/ 278047 h 617012"/>
                <a:gd name="connsiteX13" fmla="*/ 331979 w 508047"/>
                <a:gd name="connsiteY13" fmla="*/ 384587 h 617012"/>
                <a:gd name="connsiteX14" fmla="*/ 343356 w 508047"/>
                <a:gd name="connsiteY14" fmla="*/ 478344 h 617012"/>
                <a:gd name="connsiteX15" fmla="*/ 380859 w 508047"/>
                <a:gd name="connsiteY15" fmla="*/ 569434 h 617012"/>
                <a:gd name="connsiteX16" fmla="*/ 419066 w 508047"/>
                <a:gd name="connsiteY16" fmla="*/ 616977 h 617012"/>
                <a:gd name="connsiteX17" fmla="*/ 490069 w 508047"/>
                <a:gd name="connsiteY17" fmla="*/ 562691 h 617012"/>
                <a:gd name="connsiteX18" fmla="*/ 508047 w 508047"/>
                <a:gd name="connsiteY18" fmla="*/ 468932 h 617012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80859 w 508047"/>
                <a:gd name="connsiteY15" fmla="*/ 569434 h 596676"/>
                <a:gd name="connsiteX16" fmla="*/ 401649 w 508047"/>
                <a:gd name="connsiteY16" fmla="*/ 590852 h 596676"/>
                <a:gd name="connsiteX17" fmla="*/ 490069 w 508047"/>
                <a:gd name="connsiteY17" fmla="*/ 562691 h 596676"/>
                <a:gd name="connsiteX18" fmla="*/ 508047 w 508047"/>
                <a:gd name="connsiteY18" fmla="*/ 468932 h 596676"/>
                <a:gd name="connsiteX0" fmla="*/ 0 w 508047"/>
                <a:gd name="connsiteY0" fmla="*/ 475606 h 660536"/>
                <a:gd name="connsiteX1" fmla="*/ 56957 w 508047"/>
                <a:gd name="connsiteY1" fmla="*/ 580811 h 660536"/>
                <a:gd name="connsiteX2" fmla="*/ 113212 w 508047"/>
                <a:gd name="connsiteY2" fmla="*/ 592187 h 660536"/>
                <a:gd name="connsiteX3" fmla="*/ 144676 w 508047"/>
                <a:gd name="connsiteY3" fmla="*/ 540569 h 660536"/>
                <a:gd name="connsiteX4" fmla="*/ 168764 w 508047"/>
                <a:gd name="connsiteY4" fmla="*/ 470900 h 660536"/>
                <a:gd name="connsiteX5" fmla="*/ 180142 w 508047"/>
                <a:gd name="connsiteY5" fmla="*/ 377139 h 660536"/>
                <a:gd name="connsiteX6" fmla="*/ 185478 w 508047"/>
                <a:gd name="connsiteY6" fmla="*/ 280013 h 660536"/>
                <a:gd name="connsiteX7" fmla="*/ 190814 w 508047"/>
                <a:gd name="connsiteY7" fmla="*/ 179583 h 660536"/>
                <a:gd name="connsiteX8" fmla="*/ 201493 w 508047"/>
                <a:gd name="connsiteY8" fmla="*/ 90463 h 660536"/>
                <a:gd name="connsiteX9" fmla="*/ 253041 w 508047"/>
                <a:gd name="connsiteY9" fmla="*/ 5 h 660536"/>
                <a:gd name="connsiteX10" fmla="*/ 314633 w 508047"/>
                <a:gd name="connsiteY10" fmla="*/ 87090 h 660536"/>
                <a:gd name="connsiteX11" fmla="*/ 329380 w 508047"/>
                <a:gd name="connsiteY11" fmla="*/ 180286 h 660536"/>
                <a:gd name="connsiteX12" fmla="*/ 330014 w 508047"/>
                <a:gd name="connsiteY12" fmla="*/ 278047 h 660536"/>
                <a:gd name="connsiteX13" fmla="*/ 331979 w 508047"/>
                <a:gd name="connsiteY13" fmla="*/ 384587 h 660536"/>
                <a:gd name="connsiteX14" fmla="*/ 343356 w 508047"/>
                <a:gd name="connsiteY14" fmla="*/ 478344 h 660536"/>
                <a:gd name="connsiteX15" fmla="*/ 380859 w 508047"/>
                <a:gd name="connsiteY15" fmla="*/ 569434 h 660536"/>
                <a:gd name="connsiteX16" fmla="*/ 436483 w 508047"/>
                <a:gd name="connsiteY16" fmla="*/ 660521 h 660536"/>
                <a:gd name="connsiteX17" fmla="*/ 490069 w 508047"/>
                <a:gd name="connsiteY17" fmla="*/ 562691 h 660536"/>
                <a:gd name="connsiteX18" fmla="*/ 508047 w 508047"/>
                <a:gd name="connsiteY18" fmla="*/ 468932 h 660536"/>
                <a:gd name="connsiteX0" fmla="*/ 0 w 508047"/>
                <a:gd name="connsiteY0" fmla="*/ 475606 h 660630"/>
                <a:gd name="connsiteX1" fmla="*/ 56957 w 508047"/>
                <a:gd name="connsiteY1" fmla="*/ 580811 h 660630"/>
                <a:gd name="connsiteX2" fmla="*/ 113212 w 508047"/>
                <a:gd name="connsiteY2" fmla="*/ 592187 h 660630"/>
                <a:gd name="connsiteX3" fmla="*/ 144676 w 508047"/>
                <a:gd name="connsiteY3" fmla="*/ 540569 h 660630"/>
                <a:gd name="connsiteX4" fmla="*/ 168764 w 508047"/>
                <a:gd name="connsiteY4" fmla="*/ 470900 h 660630"/>
                <a:gd name="connsiteX5" fmla="*/ 180142 w 508047"/>
                <a:gd name="connsiteY5" fmla="*/ 377139 h 660630"/>
                <a:gd name="connsiteX6" fmla="*/ 185478 w 508047"/>
                <a:gd name="connsiteY6" fmla="*/ 280013 h 660630"/>
                <a:gd name="connsiteX7" fmla="*/ 190814 w 508047"/>
                <a:gd name="connsiteY7" fmla="*/ 179583 h 660630"/>
                <a:gd name="connsiteX8" fmla="*/ 201493 w 508047"/>
                <a:gd name="connsiteY8" fmla="*/ 90463 h 660630"/>
                <a:gd name="connsiteX9" fmla="*/ 253041 w 508047"/>
                <a:gd name="connsiteY9" fmla="*/ 5 h 660630"/>
                <a:gd name="connsiteX10" fmla="*/ 314633 w 508047"/>
                <a:gd name="connsiteY10" fmla="*/ 87090 h 660630"/>
                <a:gd name="connsiteX11" fmla="*/ 329380 w 508047"/>
                <a:gd name="connsiteY11" fmla="*/ 180286 h 660630"/>
                <a:gd name="connsiteX12" fmla="*/ 330014 w 508047"/>
                <a:gd name="connsiteY12" fmla="*/ 278047 h 660630"/>
                <a:gd name="connsiteX13" fmla="*/ 331979 w 508047"/>
                <a:gd name="connsiteY13" fmla="*/ 384587 h 660630"/>
                <a:gd name="connsiteX14" fmla="*/ 343356 w 508047"/>
                <a:gd name="connsiteY14" fmla="*/ 478344 h 660630"/>
                <a:gd name="connsiteX15" fmla="*/ 363442 w 508047"/>
                <a:gd name="connsiteY15" fmla="*/ 543308 h 660630"/>
                <a:gd name="connsiteX16" fmla="*/ 436483 w 508047"/>
                <a:gd name="connsiteY16" fmla="*/ 660521 h 660630"/>
                <a:gd name="connsiteX17" fmla="*/ 490069 w 508047"/>
                <a:gd name="connsiteY17" fmla="*/ 562691 h 660630"/>
                <a:gd name="connsiteX18" fmla="*/ 508047 w 508047"/>
                <a:gd name="connsiteY18" fmla="*/ 468932 h 660630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63442 w 508047"/>
                <a:gd name="connsiteY15" fmla="*/ 543308 h 596676"/>
                <a:gd name="connsiteX16" fmla="*/ 419065 w 508047"/>
                <a:gd name="connsiteY16" fmla="*/ 590852 h 596676"/>
                <a:gd name="connsiteX17" fmla="*/ 490069 w 508047"/>
                <a:gd name="connsiteY17" fmla="*/ 562691 h 596676"/>
                <a:gd name="connsiteX18" fmla="*/ 508047 w 508047"/>
                <a:gd name="connsiteY18" fmla="*/ 468932 h 596676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63442 w 508047"/>
                <a:gd name="connsiteY15" fmla="*/ 543308 h 596676"/>
                <a:gd name="connsiteX16" fmla="*/ 419065 w 508047"/>
                <a:gd name="connsiteY16" fmla="*/ 590852 h 596676"/>
                <a:gd name="connsiteX17" fmla="*/ 455235 w 508047"/>
                <a:gd name="connsiteY17" fmla="*/ 553983 h 596676"/>
                <a:gd name="connsiteX18" fmla="*/ 508047 w 508047"/>
                <a:gd name="connsiteY18" fmla="*/ 468932 h 596676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63442 w 508047"/>
                <a:gd name="connsiteY15" fmla="*/ 543308 h 596676"/>
                <a:gd name="connsiteX16" fmla="*/ 419065 w 508047"/>
                <a:gd name="connsiteY16" fmla="*/ 590852 h 596676"/>
                <a:gd name="connsiteX17" fmla="*/ 481361 w 508047"/>
                <a:gd name="connsiteY17" fmla="*/ 553983 h 596676"/>
                <a:gd name="connsiteX18" fmla="*/ 508047 w 508047"/>
                <a:gd name="connsiteY18" fmla="*/ 468932 h 596676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63442 w 508047"/>
                <a:gd name="connsiteY15" fmla="*/ 543308 h 596676"/>
                <a:gd name="connsiteX16" fmla="*/ 419065 w 508047"/>
                <a:gd name="connsiteY16" fmla="*/ 590852 h 596676"/>
                <a:gd name="connsiteX17" fmla="*/ 455235 w 508047"/>
                <a:gd name="connsiteY17" fmla="*/ 553983 h 596676"/>
                <a:gd name="connsiteX18" fmla="*/ 508047 w 508047"/>
                <a:gd name="connsiteY18" fmla="*/ 468932 h 596676"/>
                <a:gd name="connsiteX0" fmla="*/ 0 w 508047"/>
                <a:gd name="connsiteY0" fmla="*/ 475606 h 596676"/>
                <a:gd name="connsiteX1" fmla="*/ 56957 w 508047"/>
                <a:gd name="connsiteY1" fmla="*/ 580811 h 596676"/>
                <a:gd name="connsiteX2" fmla="*/ 113212 w 508047"/>
                <a:gd name="connsiteY2" fmla="*/ 592187 h 596676"/>
                <a:gd name="connsiteX3" fmla="*/ 144676 w 508047"/>
                <a:gd name="connsiteY3" fmla="*/ 540569 h 596676"/>
                <a:gd name="connsiteX4" fmla="*/ 168764 w 508047"/>
                <a:gd name="connsiteY4" fmla="*/ 470900 h 596676"/>
                <a:gd name="connsiteX5" fmla="*/ 180142 w 508047"/>
                <a:gd name="connsiteY5" fmla="*/ 377139 h 596676"/>
                <a:gd name="connsiteX6" fmla="*/ 185478 w 508047"/>
                <a:gd name="connsiteY6" fmla="*/ 280013 h 596676"/>
                <a:gd name="connsiteX7" fmla="*/ 190814 w 508047"/>
                <a:gd name="connsiteY7" fmla="*/ 179583 h 596676"/>
                <a:gd name="connsiteX8" fmla="*/ 201493 w 508047"/>
                <a:gd name="connsiteY8" fmla="*/ 90463 h 596676"/>
                <a:gd name="connsiteX9" fmla="*/ 253041 w 508047"/>
                <a:gd name="connsiteY9" fmla="*/ 5 h 596676"/>
                <a:gd name="connsiteX10" fmla="*/ 314633 w 508047"/>
                <a:gd name="connsiteY10" fmla="*/ 87090 h 596676"/>
                <a:gd name="connsiteX11" fmla="*/ 329380 w 508047"/>
                <a:gd name="connsiteY11" fmla="*/ 180286 h 596676"/>
                <a:gd name="connsiteX12" fmla="*/ 330014 w 508047"/>
                <a:gd name="connsiteY12" fmla="*/ 278047 h 596676"/>
                <a:gd name="connsiteX13" fmla="*/ 331979 w 508047"/>
                <a:gd name="connsiteY13" fmla="*/ 384587 h 596676"/>
                <a:gd name="connsiteX14" fmla="*/ 343356 w 508047"/>
                <a:gd name="connsiteY14" fmla="*/ 478344 h 596676"/>
                <a:gd name="connsiteX15" fmla="*/ 363442 w 508047"/>
                <a:gd name="connsiteY15" fmla="*/ 543308 h 596676"/>
                <a:gd name="connsiteX16" fmla="*/ 419065 w 508047"/>
                <a:gd name="connsiteY16" fmla="*/ 590852 h 596676"/>
                <a:gd name="connsiteX17" fmla="*/ 463944 w 508047"/>
                <a:gd name="connsiteY17" fmla="*/ 553983 h 596676"/>
                <a:gd name="connsiteX18" fmla="*/ 508047 w 508047"/>
                <a:gd name="connsiteY18" fmla="*/ 468932 h 59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047" h="596676">
                  <a:moveTo>
                    <a:pt x="0" y="475606"/>
                  </a:moveTo>
                  <a:cubicBezTo>
                    <a:pt x="7983" y="498829"/>
                    <a:pt x="38088" y="561381"/>
                    <a:pt x="56957" y="580811"/>
                  </a:cubicBezTo>
                  <a:cubicBezTo>
                    <a:pt x="75826" y="600241"/>
                    <a:pt x="98592" y="598894"/>
                    <a:pt x="113212" y="592187"/>
                  </a:cubicBezTo>
                  <a:cubicBezTo>
                    <a:pt x="127832" y="585480"/>
                    <a:pt x="135417" y="560784"/>
                    <a:pt x="144676" y="540569"/>
                  </a:cubicBezTo>
                  <a:cubicBezTo>
                    <a:pt x="153935" y="520354"/>
                    <a:pt x="162853" y="498138"/>
                    <a:pt x="168764" y="470900"/>
                  </a:cubicBezTo>
                  <a:cubicBezTo>
                    <a:pt x="174675" y="443662"/>
                    <a:pt x="177356" y="408954"/>
                    <a:pt x="180142" y="377139"/>
                  </a:cubicBezTo>
                  <a:cubicBezTo>
                    <a:pt x="182928" y="345325"/>
                    <a:pt x="183699" y="312939"/>
                    <a:pt x="185478" y="280013"/>
                  </a:cubicBezTo>
                  <a:cubicBezTo>
                    <a:pt x="187257" y="247087"/>
                    <a:pt x="188145" y="211175"/>
                    <a:pt x="190814" y="179583"/>
                  </a:cubicBezTo>
                  <a:cubicBezTo>
                    <a:pt x="193483" y="147991"/>
                    <a:pt x="191122" y="120393"/>
                    <a:pt x="201493" y="90463"/>
                  </a:cubicBezTo>
                  <a:cubicBezTo>
                    <a:pt x="211864" y="60533"/>
                    <a:pt x="234184" y="567"/>
                    <a:pt x="253041" y="5"/>
                  </a:cubicBezTo>
                  <a:cubicBezTo>
                    <a:pt x="271898" y="-557"/>
                    <a:pt x="301910" y="57043"/>
                    <a:pt x="314633" y="87090"/>
                  </a:cubicBezTo>
                  <a:cubicBezTo>
                    <a:pt x="327356" y="117137"/>
                    <a:pt x="326817" y="148460"/>
                    <a:pt x="329380" y="180286"/>
                  </a:cubicBezTo>
                  <a:cubicBezTo>
                    <a:pt x="331943" y="212112"/>
                    <a:pt x="329581" y="243997"/>
                    <a:pt x="330014" y="278047"/>
                  </a:cubicBezTo>
                  <a:cubicBezTo>
                    <a:pt x="330447" y="312097"/>
                    <a:pt x="329755" y="351204"/>
                    <a:pt x="331979" y="384587"/>
                  </a:cubicBezTo>
                  <a:cubicBezTo>
                    <a:pt x="334203" y="417970"/>
                    <a:pt x="338112" y="451890"/>
                    <a:pt x="343356" y="478344"/>
                  </a:cubicBezTo>
                  <a:cubicBezTo>
                    <a:pt x="348600" y="504798"/>
                    <a:pt x="350824" y="524557"/>
                    <a:pt x="363442" y="543308"/>
                  </a:cubicBezTo>
                  <a:cubicBezTo>
                    <a:pt x="376060" y="562059"/>
                    <a:pt x="402315" y="589073"/>
                    <a:pt x="419065" y="590852"/>
                  </a:cubicBezTo>
                  <a:cubicBezTo>
                    <a:pt x="435815" y="592631"/>
                    <a:pt x="449114" y="574303"/>
                    <a:pt x="463944" y="553983"/>
                  </a:cubicBezTo>
                  <a:cubicBezTo>
                    <a:pt x="478774" y="533663"/>
                    <a:pt x="488105" y="486928"/>
                    <a:pt x="508047" y="468932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2E92B47-3D52-402C-8934-D003EF642281}"/>
              </a:ext>
            </a:extLst>
          </p:cNvPr>
          <p:cNvGrpSpPr/>
          <p:nvPr/>
        </p:nvGrpSpPr>
        <p:grpSpPr>
          <a:xfrm>
            <a:off x="3075478" y="5421895"/>
            <a:ext cx="671001" cy="1135777"/>
            <a:chOff x="3075478" y="5421895"/>
            <a:chExt cx="671001" cy="1135777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7BC9570-2FF4-4C38-8AAD-B0706B6A35EB}"/>
                </a:ext>
              </a:extLst>
            </p:cNvPr>
            <p:cNvGrpSpPr/>
            <p:nvPr/>
          </p:nvGrpSpPr>
          <p:grpSpPr>
            <a:xfrm>
              <a:off x="3075478" y="5421895"/>
              <a:ext cx="671001" cy="1135777"/>
              <a:chOff x="4349443" y="2126197"/>
              <a:chExt cx="671001" cy="1135777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C3C9928F-C0F0-4CD8-AD88-2C4CDBD6E77F}"/>
                  </a:ext>
                </a:extLst>
              </p:cNvPr>
              <p:cNvGrpSpPr/>
              <p:nvPr/>
            </p:nvGrpSpPr>
            <p:grpSpPr>
              <a:xfrm>
                <a:off x="4349443" y="2714626"/>
                <a:ext cx="671001" cy="547348"/>
                <a:chOff x="4918766" y="1741813"/>
                <a:chExt cx="797327" cy="857483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31597292-AE9D-47CE-B03B-1EB6E56E4725}"/>
                    </a:ext>
                  </a:extLst>
                </p:cNvPr>
                <p:cNvCxnSpPr/>
                <p:nvPr/>
              </p:nvCxnSpPr>
              <p:spPr>
                <a:xfrm>
                  <a:off x="4918766" y="2253093"/>
                  <a:ext cx="797327" cy="680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4503AF10-E7D7-4DAE-85C1-E5D63139E7C9}"/>
                    </a:ext>
                  </a:extLst>
                </p:cNvPr>
                <p:cNvCxnSpPr/>
                <p:nvPr/>
              </p:nvCxnSpPr>
              <p:spPr>
                <a:xfrm flipH="1" flipV="1">
                  <a:off x="5284811" y="1741813"/>
                  <a:ext cx="4160" cy="857483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弧形 94">
                <a:extLst>
                  <a:ext uri="{FF2B5EF4-FFF2-40B4-BE49-F238E27FC236}">
                    <a16:creationId xmlns:a16="http://schemas.microsoft.com/office/drawing/2014/main" id="{016957F5-C6B0-4A34-BE73-6F85FE5E6A0E}"/>
                  </a:ext>
                </a:extLst>
              </p:cNvPr>
              <p:cNvSpPr/>
              <p:nvPr/>
            </p:nvSpPr>
            <p:spPr>
              <a:xfrm rot="6920563">
                <a:off x="4170562" y="2324155"/>
                <a:ext cx="923326" cy="527409"/>
              </a:xfrm>
              <a:prstGeom prst="arc">
                <a:avLst>
                  <a:gd name="adj1" fmla="val 17078693"/>
                  <a:gd name="adj2" fmla="val 21150162"/>
                </a:avLst>
              </a:prstGeom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任意多边形 135">
              <a:extLst>
                <a:ext uri="{FF2B5EF4-FFF2-40B4-BE49-F238E27FC236}">
                  <a16:creationId xmlns:a16="http://schemas.microsoft.com/office/drawing/2014/main" id="{DC447B1C-2C39-4BEE-8890-363EDA80F2FE}"/>
                </a:ext>
              </a:extLst>
            </p:cNvPr>
            <p:cNvSpPr/>
            <p:nvPr/>
          </p:nvSpPr>
          <p:spPr>
            <a:xfrm>
              <a:off x="3434894" y="6125626"/>
              <a:ext cx="228600" cy="409073"/>
            </a:xfrm>
            <a:custGeom>
              <a:avLst/>
              <a:gdLst>
                <a:gd name="connsiteX0" fmla="*/ 0 w 228600"/>
                <a:gd name="connsiteY0" fmla="*/ 409073 h 409073"/>
                <a:gd name="connsiteX1" fmla="*/ 12031 w 228600"/>
                <a:gd name="connsiteY1" fmla="*/ 300789 h 409073"/>
                <a:gd name="connsiteX2" fmla="*/ 24063 w 228600"/>
                <a:gd name="connsiteY2" fmla="*/ 252663 h 409073"/>
                <a:gd name="connsiteX3" fmla="*/ 72189 w 228600"/>
                <a:gd name="connsiteY3" fmla="*/ 180473 h 409073"/>
                <a:gd name="connsiteX4" fmla="*/ 132347 w 228600"/>
                <a:gd name="connsiteY4" fmla="*/ 108284 h 409073"/>
                <a:gd name="connsiteX5" fmla="*/ 204537 w 228600"/>
                <a:gd name="connsiteY5" fmla="*/ 24063 h 409073"/>
                <a:gd name="connsiteX6" fmla="*/ 228600 w 228600"/>
                <a:gd name="connsiteY6" fmla="*/ 0 h 409073"/>
                <a:gd name="connsiteX0" fmla="*/ 0 w 228600"/>
                <a:gd name="connsiteY0" fmla="*/ 409073 h 409073"/>
                <a:gd name="connsiteX1" fmla="*/ 12031 w 228600"/>
                <a:gd name="connsiteY1" fmla="*/ 300789 h 409073"/>
                <a:gd name="connsiteX2" fmla="*/ 24063 w 228600"/>
                <a:gd name="connsiteY2" fmla="*/ 252663 h 409073"/>
                <a:gd name="connsiteX3" fmla="*/ 72189 w 228600"/>
                <a:gd name="connsiteY3" fmla="*/ 156410 h 409073"/>
                <a:gd name="connsiteX4" fmla="*/ 132347 w 228600"/>
                <a:gd name="connsiteY4" fmla="*/ 108284 h 409073"/>
                <a:gd name="connsiteX5" fmla="*/ 204537 w 228600"/>
                <a:gd name="connsiteY5" fmla="*/ 24063 h 409073"/>
                <a:gd name="connsiteX6" fmla="*/ 228600 w 228600"/>
                <a:gd name="connsiteY6" fmla="*/ 0 h 409073"/>
                <a:gd name="connsiteX0" fmla="*/ 0 w 228600"/>
                <a:gd name="connsiteY0" fmla="*/ 409073 h 409073"/>
                <a:gd name="connsiteX1" fmla="*/ 12031 w 228600"/>
                <a:gd name="connsiteY1" fmla="*/ 300789 h 409073"/>
                <a:gd name="connsiteX2" fmla="*/ 24063 w 228600"/>
                <a:gd name="connsiteY2" fmla="*/ 252663 h 409073"/>
                <a:gd name="connsiteX3" fmla="*/ 72189 w 228600"/>
                <a:gd name="connsiteY3" fmla="*/ 156410 h 409073"/>
                <a:gd name="connsiteX4" fmla="*/ 132347 w 228600"/>
                <a:gd name="connsiteY4" fmla="*/ 84221 h 409073"/>
                <a:gd name="connsiteX5" fmla="*/ 204537 w 228600"/>
                <a:gd name="connsiteY5" fmla="*/ 24063 h 409073"/>
                <a:gd name="connsiteX6" fmla="*/ 228600 w 228600"/>
                <a:gd name="connsiteY6" fmla="*/ 0 h 409073"/>
                <a:gd name="connsiteX0" fmla="*/ 0 w 228600"/>
                <a:gd name="connsiteY0" fmla="*/ 409073 h 409073"/>
                <a:gd name="connsiteX1" fmla="*/ 12031 w 228600"/>
                <a:gd name="connsiteY1" fmla="*/ 300789 h 409073"/>
                <a:gd name="connsiteX2" fmla="*/ 36095 w 228600"/>
                <a:gd name="connsiteY2" fmla="*/ 228600 h 409073"/>
                <a:gd name="connsiteX3" fmla="*/ 72189 w 228600"/>
                <a:gd name="connsiteY3" fmla="*/ 156410 h 409073"/>
                <a:gd name="connsiteX4" fmla="*/ 132347 w 228600"/>
                <a:gd name="connsiteY4" fmla="*/ 84221 h 409073"/>
                <a:gd name="connsiteX5" fmla="*/ 204537 w 228600"/>
                <a:gd name="connsiteY5" fmla="*/ 24063 h 409073"/>
                <a:gd name="connsiteX6" fmla="*/ 228600 w 228600"/>
                <a:gd name="connsiteY6" fmla="*/ 0 h 40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409073">
                  <a:moveTo>
                    <a:pt x="0" y="409073"/>
                  </a:moveTo>
                  <a:cubicBezTo>
                    <a:pt x="4010" y="372978"/>
                    <a:pt x="6015" y="330868"/>
                    <a:pt x="12031" y="300789"/>
                  </a:cubicBezTo>
                  <a:cubicBezTo>
                    <a:pt x="18047" y="270710"/>
                    <a:pt x="26069" y="252663"/>
                    <a:pt x="36095" y="228600"/>
                  </a:cubicBezTo>
                  <a:cubicBezTo>
                    <a:pt x="46121" y="204537"/>
                    <a:pt x="56147" y="180473"/>
                    <a:pt x="72189" y="156410"/>
                  </a:cubicBezTo>
                  <a:cubicBezTo>
                    <a:pt x="88231" y="132347"/>
                    <a:pt x="110289" y="106279"/>
                    <a:pt x="132347" y="84221"/>
                  </a:cubicBezTo>
                  <a:cubicBezTo>
                    <a:pt x="154405" y="62163"/>
                    <a:pt x="188495" y="38100"/>
                    <a:pt x="204537" y="24063"/>
                  </a:cubicBezTo>
                  <a:cubicBezTo>
                    <a:pt x="220579" y="10026"/>
                    <a:pt x="224589" y="3008"/>
                    <a:pt x="228600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36E39EAA-DE5A-45CE-9982-DC7564E0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70438"/>
              </p:ext>
            </p:extLst>
          </p:nvPr>
        </p:nvGraphicFramePr>
        <p:xfrm>
          <a:off x="3052751" y="3336307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A226A697-A152-4B45-94A9-0764FC30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11841"/>
              </p:ext>
            </p:extLst>
          </p:nvPr>
        </p:nvGraphicFramePr>
        <p:xfrm>
          <a:off x="3988651" y="3336307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5" name="内容占位符 5">
                <a:extLst>
                  <a:ext uri="{FF2B5EF4-FFF2-40B4-BE49-F238E27FC236}">
                    <a16:creationId xmlns:a16="http://schemas.microsoft.com/office/drawing/2014/main" id="{5042374A-12BD-4C04-AB14-060EB51713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73723160"/>
                  </p:ext>
                </p:extLst>
              </p:nvPr>
            </p:nvGraphicFramePr>
            <p:xfrm>
              <a:off x="873019" y="5649177"/>
              <a:ext cx="920572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5" name="内容占位符 5">
                <a:extLst>
                  <a:ext uri="{FF2B5EF4-FFF2-40B4-BE49-F238E27FC236}">
                    <a16:creationId xmlns:a16="http://schemas.microsoft.com/office/drawing/2014/main" id="{5042374A-12BD-4C04-AB14-060EB5171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019" y="5649177"/>
                <a:ext cx="920572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6" name="内容占位符 5">
                <a:extLst>
                  <a:ext uri="{FF2B5EF4-FFF2-40B4-BE49-F238E27FC236}">
                    <a16:creationId xmlns:a16="http://schemas.microsoft.com/office/drawing/2014/main" id="{CFFE7D2E-78F4-47FE-9517-38CBF89312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8516103"/>
                  </p:ext>
                </p:extLst>
              </p:nvPr>
            </p:nvGraphicFramePr>
            <p:xfrm>
              <a:off x="1682034" y="5647558"/>
              <a:ext cx="904270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106" name="内容占位符 5">
                <a:extLst>
                  <a:ext uri="{FF2B5EF4-FFF2-40B4-BE49-F238E27FC236}">
                    <a16:creationId xmlns:a16="http://schemas.microsoft.com/office/drawing/2014/main" id="{CFFE7D2E-78F4-47FE-9517-38CBF89312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034" y="5647558"/>
                <a:ext cx="904270" cy="920948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5939749" y="1227353"/>
            <a:ext cx="4962532" cy="5156530"/>
            <a:chOff x="5756869" y="1612364"/>
            <a:chExt cx="4962532" cy="5156530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682E7B6-5DD6-4975-96DE-7ED67BC6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869" y="1612364"/>
              <a:ext cx="4962532" cy="515653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240251" y="5575047"/>
              <a:ext cx="1203159" cy="653024"/>
            </a:xfrm>
            <a:prstGeom prst="rect">
              <a:avLst/>
            </a:prstGeom>
            <a:solidFill>
              <a:srgbClr val="66C1FF"/>
            </a:solidFill>
            <a:ln>
              <a:solidFill>
                <a:srgbClr val="66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</a:t>
              </a:r>
            </a:p>
            <a:p>
              <a:pPr algn="ctr"/>
              <a:r>
                <a:rPr lang="en-US" dirty="0"/>
                <a:t>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7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A6E-CDC6-423D-B62F-DD62E05B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FBC13B-4B2B-424C-873C-EE510405B703}"/>
              </a:ext>
            </a:extLst>
          </p:cNvPr>
          <p:cNvSpPr/>
          <p:nvPr/>
        </p:nvSpPr>
        <p:spPr>
          <a:xfrm>
            <a:off x="8913783" y="2501454"/>
            <a:ext cx="3053934" cy="27635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D49CBE-8E5A-4EEC-8244-7F2A1EA0B569}"/>
              </a:ext>
            </a:extLst>
          </p:cNvPr>
          <p:cNvSpPr txBox="1"/>
          <p:nvPr/>
        </p:nvSpPr>
        <p:spPr>
          <a:xfrm>
            <a:off x="556634" y="1836967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A6D5FE-8B6F-45FC-B8CA-C84A3BD60093}"/>
              </a:ext>
            </a:extLst>
          </p:cNvPr>
          <p:cNvSpPr txBox="1"/>
          <p:nvPr/>
        </p:nvSpPr>
        <p:spPr>
          <a:xfrm>
            <a:off x="3146726" y="1836966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9FC09E-D263-49A1-A541-0C5784D6D60E}"/>
              </a:ext>
            </a:extLst>
          </p:cNvPr>
          <p:cNvSpPr txBox="1"/>
          <p:nvPr/>
        </p:nvSpPr>
        <p:spPr>
          <a:xfrm>
            <a:off x="5768475" y="1865238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1F762C-8558-4268-B0E2-AC7302C7EBC5}"/>
              </a:ext>
            </a:extLst>
          </p:cNvPr>
          <p:cNvSpPr txBox="1"/>
          <p:nvPr/>
        </p:nvSpPr>
        <p:spPr>
          <a:xfrm>
            <a:off x="9928430" y="1865238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5C8130-049F-48FF-8D8B-F1F0CBCBE54F}"/>
              </a:ext>
            </a:extLst>
          </p:cNvPr>
          <p:cNvSpPr/>
          <p:nvPr/>
        </p:nvSpPr>
        <p:spPr>
          <a:xfrm>
            <a:off x="3039965" y="2501454"/>
            <a:ext cx="2316561" cy="27635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D98402-D98C-4BCE-9937-8ACB3B6F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t="18243" r="21973" b="8530"/>
          <a:stretch/>
        </p:blipFill>
        <p:spPr>
          <a:xfrm>
            <a:off x="3432086" y="2926348"/>
            <a:ext cx="1539113" cy="1954154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539E885-F80F-4B25-A1EB-0714ED34C518}"/>
              </a:ext>
            </a:extLst>
          </p:cNvPr>
          <p:cNvSpPr/>
          <p:nvPr/>
        </p:nvSpPr>
        <p:spPr>
          <a:xfrm>
            <a:off x="314499" y="2501454"/>
            <a:ext cx="2278259" cy="27635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EA78D4D-5113-48EE-AD30-0DFD526A6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4" t="16990" r="22500" b="9629"/>
          <a:stretch/>
        </p:blipFill>
        <p:spPr>
          <a:xfrm>
            <a:off x="682347" y="2868598"/>
            <a:ext cx="1521819" cy="1954154"/>
          </a:xfrm>
          <a:prstGeom prst="rect">
            <a:avLst/>
          </a:prstGeom>
        </p:spPr>
      </p:pic>
      <p:sp>
        <p:nvSpPr>
          <p:cNvPr id="33" name="右箭头 93">
            <a:extLst>
              <a:ext uri="{FF2B5EF4-FFF2-40B4-BE49-F238E27FC236}">
                <a16:creationId xmlns:a16="http://schemas.microsoft.com/office/drawing/2014/main" id="{87DC9607-8D93-498D-BE85-006746053FAD}"/>
              </a:ext>
            </a:extLst>
          </p:cNvPr>
          <p:cNvSpPr/>
          <p:nvPr/>
        </p:nvSpPr>
        <p:spPr>
          <a:xfrm>
            <a:off x="2639589" y="3772594"/>
            <a:ext cx="342501" cy="147377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右箭头 93">
            <a:extLst>
              <a:ext uri="{FF2B5EF4-FFF2-40B4-BE49-F238E27FC236}">
                <a16:creationId xmlns:a16="http://schemas.microsoft.com/office/drawing/2014/main" id="{A946EE4F-F207-48D0-9DA6-E512088DB6CD}"/>
              </a:ext>
            </a:extLst>
          </p:cNvPr>
          <p:cNvSpPr/>
          <p:nvPr/>
        </p:nvSpPr>
        <p:spPr>
          <a:xfrm>
            <a:off x="5414496" y="3772593"/>
            <a:ext cx="342501" cy="147377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右箭头 93">
            <a:extLst>
              <a:ext uri="{FF2B5EF4-FFF2-40B4-BE49-F238E27FC236}">
                <a16:creationId xmlns:a16="http://schemas.microsoft.com/office/drawing/2014/main" id="{3BC20AB2-8920-46D9-B291-9872F0326170}"/>
              </a:ext>
            </a:extLst>
          </p:cNvPr>
          <p:cNvSpPr/>
          <p:nvPr/>
        </p:nvSpPr>
        <p:spPr>
          <a:xfrm>
            <a:off x="8490112" y="3772592"/>
            <a:ext cx="342501" cy="147377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9214BA-D7C2-437B-9C2D-A18342736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44" y="2729279"/>
            <a:ext cx="2651564" cy="2249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14CE18C-9E63-4652-94D7-CE42F454C39F}"/>
              </a:ext>
            </a:extLst>
          </p:cNvPr>
          <p:cNvGrpSpPr/>
          <p:nvPr/>
        </p:nvGrpSpPr>
        <p:grpSpPr>
          <a:xfrm>
            <a:off x="9123365" y="2674171"/>
            <a:ext cx="2616645" cy="2410642"/>
            <a:chOff x="9147269" y="2674171"/>
            <a:chExt cx="2616645" cy="24106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AC7C30B-2A05-40F0-8395-19E2C707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011" y="3487799"/>
              <a:ext cx="2119903" cy="159701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278C527-3118-484C-AC4B-E74F66776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269" y="2674171"/>
              <a:ext cx="2119903" cy="159701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3E9731-E71B-43AC-96CD-587185CB51A3}"/>
              </a:ext>
            </a:extLst>
          </p:cNvPr>
          <p:cNvSpPr/>
          <p:nvPr/>
        </p:nvSpPr>
        <p:spPr>
          <a:xfrm>
            <a:off x="5819077" y="2503798"/>
            <a:ext cx="2607589" cy="27635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A9F5C80-DBF0-4A6E-B459-AF7F497CC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57" y="2270808"/>
            <a:ext cx="2069798" cy="15500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37ACD-4C68-439E-BFFF-C436B79A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12595-8E38-4776-84F2-86A42CE6BD45}"/>
              </a:ext>
            </a:extLst>
          </p:cNvPr>
          <p:cNvSpPr txBox="1"/>
          <p:nvPr/>
        </p:nvSpPr>
        <p:spPr>
          <a:xfrm>
            <a:off x="5854972" y="2125144"/>
            <a:ext cx="5995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 Time-consuming</a:t>
            </a:r>
            <a:endParaRPr lang="en-US" altLang="zh-C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1) 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erialized manner: images are read and analyzed one by one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Matrices (GLCM): largely run on CPU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640610-A51C-4692-9CC5-2E09F5CDDCE5}"/>
              </a:ext>
            </a:extLst>
          </p:cNvPr>
          <p:cNvSpPr txBox="1"/>
          <p:nvPr/>
        </p:nvSpPr>
        <p:spPr>
          <a:xfrm>
            <a:off x="5887056" y="4210035"/>
            <a:ext cx="6200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1) Images are processed in a batch manner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2) 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atrices’ values like GLCM in radiomics features can be calculated as simultaneously as possible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6AE0AC-4065-45FC-918B-4097013CD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41" y="4290047"/>
            <a:ext cx="1810590" cy="115153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8C86967-1E0D-489D-A968-FF7185F5350C}"/>
              </a:ext>
            </a:extLst>
          </p:cNvPr>
          <p:cNvSpPr txBox="1"/>
          <p:nvPr/>
        </p:nvSpPr>
        <p:spPr>
          <a:xfrm>
            <a:off x="861474" y="1856505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B61F5-030A-4561-A6B0-49D7FA1A4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77" y="2719889"/>
            <a:ext cx="3291628" cy="287283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999F6B4-F0E7-48F3-9AAA-35A9E2A61022}"/>
              </a:ext>
            </a:extLst>
          </p:cNvPr>
          <p:cNvSpPr/>
          <p:nvPr/>
        </p:nvSpPr>
        <p:spPr>
          <a:xfrm>
            <a:off x="433138" y="2483142"/>
            <a:ext cx="3464347" cy="333284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3F63D-71F2-48FD-884D-A0F12A13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5B2C81E-D25C-4B1A-98BA-08A8B4A687F6}"/>
              </a:ext>
            </a:extLst>
          </p:cNvPr>
          <p:cNvSpPr/>
          <p:nvPr/>
        </p:nvSpPr>
        <p:spPr>
          <a:xfrm>
            <a:off x="5688520" y="4343562"/>
            <a:ext cx="2110704" cy="21791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A7D89F92-AA2A-4443-9EE6-7BF8C4669585}"/>
              </a:ext>
            </a:extLst>
          </p:cNvPr>
          <p:cNvSpPr/>
          <p:nvPr/>
        </p:nvSpPr>
        <p:spPr>
          <a:xfrm>
            <a:off x="3121456" y="1488922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1726910"/>
                  </p:ext>
                </p:extLst>
              </p:nvPr>
            </p:nvGraphicFramePr>
            <p:xfrm>
              <a:off x="3344292" y="1622266"/>
              <a:ext cx="920572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4292" y="1622266"/>
                <a:ext cx="920572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14441210"/>
                  </p:ext>
                </p:extLst>
              </p:nvPr>
            </p:nvGraphicFramePr>
            <p:xfrm>
              <a:off x="4202960" y="1622266"/>
              <a:ext cx="904270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02960" y="1622266"/>
                <a:ext cx="904270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887914"/>
                  </p:ext>
                </p:extLst>
              </p:nvPr>
            </p:nvGraphicFramePr>
            <p:xfrm>
              <a:off x="3345572" y="2500138"/>
              <a:ext cx="919292" cy="9209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5572" y="2500138"/>
                <a:ext cx="919292" cy="92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5641039"/>
                  </p:ext>
                </p:extLst>
              </p:nvPr>
            </p:nvGraphicFramePr>
            <p:xfrm>
              <a:off x="4190202" y="2477122"/>
              <a:ext cx="910157" cy="9439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 xmlns="">
          <p:pic>
            <p:nvPic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90202" y="2477122"/>
                <a:ext cx="910157" cy="943931"/>
              </a:xfrm>
              <a:prstGeom prst="rect">
                <a:avLst/>
              </a:prstGeom>
            </p:spPr>
          </p:pic>
        </mc:Fallback>
      </mc:AlternateContent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BFF1B355-087A-4EB3-AD9B-EACC9EB417C6}"/>
              </a:ext>
            </a:extLst>
          </p:cNvPr>
          <p:cNvSpPr/>
          <p:nvPr/>
        </p:nvSpPr>
        <p:spPr>
          <a:xfrm>
            <a:off x="8259423" y="1484158"/>
            <a:ext cx="321669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9A709BC-1A1E-44DA-8972-5F2D33CC1A91}"/>
              </a:ext>
            </a:extLst>
          </p:cNvPr>
          <p:cNvSpPr/>
          <p:nvPr/>
        </p:nvSpPr>
        <p:spPr>
          <a:xfrm>
            <a:off x="3118656" y="4343561"/>
            <a:ext cx="210403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EFBB545-E9E7-412F-9657-16E3B4BA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3209"/>
              </p:ext>
            </p:extLst>
          </p:nvPr>
        </p:nvGraphicFramePr>
        <p:xfrm>
          <a:off x="3257285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538D8A84-5111-416D-ADA5-C30E0E21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61940"/>
              </p:ext>
            </p:extLst>
          </p:nvPr>
        </p:nvGraphicFramePr>
        <p:xfrm>
          <a:off x="3254371" y="4500731"/>
          <a:ext cx="875544" cy="883444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DCA7A706-9CA5-4666-A930-52F98F22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64981"/>
              </p:ext>
            </p:extLst>
          </p:nvPr>
        </p:nvGraphicFramePr>
        <p:xfrm>
          <a:off x="4207201" y="4514991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8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724A07C1-E46B-4C12-A83F-A88C89715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93519"/>
              </p:ext>
            </p:extLst>
          </p:nvPr>
        </p:nvGraphicFramePr>
        <p:xfrm>
          <a:off x="4193185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E676A466-2B2A-4F8C-A10C-CDE20F9ADD69}"/>
              </a:ext>
            </a:extLst>
          </p:cNvPr>
          <p:cNvSpPr/>
          <p:nvPr/>
        </p:nvSpPr>
        <p:spPr>
          <a:xfrm>
            <a:off x="8259424" y="4343561"/>
            <a:ext cx="3216694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6B262B6-AC85-4A9D-ABAA-52AB60092CF6}"/>
              </a:ext>
            </a:extLst>
          </p:cNvPr>
          <p:cNvSpPr txBox="1"/>
          <p:nvPr/>
        </p:nvSpPr>
        <p:spPr>
          <a:xfrm>
            <a:off x="8257788" y="1647410"/>
            <a:ext cx="3361801" cy="18697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10thPercentile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90thPercentile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Interquartile 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C83DD69-13D7-4A7B-A7A7-CB9E7EF106F2}"/>
              </a:ext>
            </a:extLst>
          </p:cNvPr>
          <p:cNvSpPr txBox="1"/>
          <p:nvPr/>
        </p:nvSpPr>
        <p:spPr>
          <a:xfrm>
            <a:off x="8303557" y="4435850"/>
            <a:ext cx="3216694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Autocorrelation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Prominence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Shade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Tendency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Extropy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IMC1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IMC2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Difference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 Probability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of Squares</a:t>
            </a:r>
          </a:p>
        </p:txBody>
      </p:sp>
      <p:sp>
        <p:nvSpPr>
          <p:cNvPr id="179" name="右箭头 93">
            <a:extLst>
              <a:ext uri="{FF2B5EF4-FFF2-40B4-BE49-F238E27FC236}">
                <a16:creationId xmlns:a16="http://schemas.microsoft.com/office/drawing/2014/main" id="{BA6287DD-29C2-424A-BDCE-D7F6245EE166}"/>
              </a:ext>
            </a:extLst>
          </p:cNvPr>
          <p:cNvSpPr/>
          <p:nvPr/>
        </p:nvSpPr>
        <p:spPr>
          <a:xfrm>
            <a:off x="2721827" y="523568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右箭头 93">
            <a:extLst>
              <a:ext uri="{FF2B5EF4-FFF2-40B4-BE49-F238E27FC236}">
                <a16:creationId xmlns:a16="http://schemas.microsoft.com/office/drawing/2014/main" id="{AB5D8A3B-90B8-424F-81F0-9C6B84DE40D2}"/>
              </a:ext>
            </a:extLst>
          </p:cNvPr>
          <p:cNvSpPr/>
          <p:nvPr/>
        </p:nvSpPr>
        <p:spPr>
          <a:xfrm>
            <a:off x="2721827" y="546847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86FD6ECC-1CC6-48F8-8639-5CA7CED9087F}"/>
              </a:ext>
            </a:extLst>
          </p:cNvPr>
          <p:cNvSpPr txBox="1"/>
          <p:nvPr/>
        </p:nvSpPr>
        <p:spPr>
          <a:xfrm>
            <a:off x="368883" y="1414991"/>
            <a:ext cx="271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Image batch as input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FFB5235-ECAA-4F4D-B91E-AAF72C84F137}"/>
              </a:ext>
            </a:extLst>
          </p:cNvPr>
          <p:cNvSpPr txBox="1"/>
          <p:nvPr/>
        </p:nvSpPr>
        <p:spPr>
          <a:xfrm>
            <a:off x="3381736" y="1128888"/>
            <a:ext cx="16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95AF89C-BD61-4BDB-9EC3-685BB9E4717D}"/>
              </a:ext>
            </a:extLst>
          </p:cNvPr>
          <p:cNvSpPr txBox="1"/>
          <p:nvPr/>
        </p:nvSpPr>
        <p:spPr>
          <a:xfrm>
            <a:off x="8603174" y="1127512"/>
            <a:ext cx="276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First-Order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7C6861BA-82B2-467C-A5CD-0333846A59AA}"/>
              </a:ext>
            </a:extLst>
          </p:cNvPr>
          <p:cNvSpPr/>
          <p:nvPr/>
        </p:nvSpPr>
        <p:spPr>
          <a:xfrm>
            <a:off x="5688520" y="1480060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97DE5A6-863B-4F5D-952F-F1BBFB62CD6A}"/>
              </a:ext>
            </a:extLst>
          </p:cNvPr>
          <p:cNvSpPr txBox="1"/>
          <p:nvPr/>
        </p:nvSpPr>
        <p:spPr>
          <a:xfrm>
            <a:off x="5194514" y="1130641"/>
            <a:ext cx="30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Properties of 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17907173"/>
                  </p:ext>
                </p:extLst>
              </p:nvPr>
            </p:nvGraphicFramePr>
            <p:xfrm>
              <a:off x="5839515" y="1655626"/>
              <a:ext cx="828239" cy="8594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7"/>
              </a:graphicData>
            </a:graphic>
          </p:graphicFrame>
        </mc:Choice>
        <mc:Fallback xmlns="">
          <p:pic>
            <p:nvPic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39515" y="1655626"/>
                <a:ext cx="828239" cy="85945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7" name="内容占位符 5">
            <a:extLst>
              <a:ext uri="{FF2B5EF4-FFF2-40B4-BE49-F238E27FC236}">
                <a16:creationId xmlns:a16="http://schemas.microsoft.com/office/drawing/2014/main" id="{58BC324C-E798-46D6-8BD9-A0A2AFD1D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93462"/>
              </p:ext>
            </p:extLst>
          </p:nvPr>
        </p:nvGraphicFramePr>
        <p:xfrm>
          <a:off x="6710243" y="1547410"/>
          <a:ext cx="908945" cy="101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88" name="内容占位符 5">
            <a:extLst>
              <a:ext uri="{FF2B5EF4-FFF2-40B4-BE49-F238E27FC236}">
                <a16:creationId xmlns:a16="http://schemas.microsoft.com/office/drawing/2014/main" id="{4B0D69D0-5E99-4463-8F95-BA4B93CA6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943447"/>
              </p:ext>
            </p:extLst>
          </p:nvPr>
        </p:nvGraphicFramePr>
        <p:xfrm>
          <a:off x="5833628" y="2407425"/>
          <a:ext cx="828239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189" name="内容占位符 5">
            <a:extLst>
              <a:ext uri="{FF2B5EF4-FFF2-40B4-BE49-F238E27FC236}">
                <a16:creationId xmlns:a16="http://schemas.microsoft.com/office/drawing/2014/main" id="{61A10F73-195A-4B3D-B83F-4E258A35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164177"/>
              </p:ext>
            </p:extLst>
          </p:nvPr>
        </p:nvGraphicFramePr>
        <p:xfrm>
          <a:off x="6735108" y="2515077"/>
          <a:ext cx="828240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pic>
        <p:nvPicPr>
          <p:cNvPr id="190" name="图片 189">
            <a:extLst>
              <a:ext uri="{FF2B5EF4-FFF2-40B4-BE49-F238E27FC236}">
                <a16:creationId xmlns:a16="http://schemas.microsoft.com/office/drawing/2014/main" id="{12748C8B-A4D0-473B-A6B5-54ED95706BE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84466" y="4406975"/>
            <a:ext cx="1901988" cy="2079492"/>
          </a:xfrm>
          <a:prstGeom prst="rect">
            <a:avLst/>
          </a:prstGeom>
        </p:spPr>
      </p:pic>
      <p:sp>
        <p:nvSpPr>
          <p:cNvPr id="191" name="右箭头 93">
            <a:extLst>
              <a:ext uri="{FF2B5EF4-FFF2-40B4-BE49-F238E27FC236}">
                <a16:creationId xmlns:a16="http://schemas.microsoft.com/office/drawing/2014/main" id="{DD940E49-8C59-4671-AC79-DA29588500F6}"/>
              </a:ext>
            </a:extLst>
          </p:cNvPr>
          <p:cNvSpPr/>
          <p:nvPr/>
        </p:nvSpPr>
        <p:spPr>
          <a:xfrm>
            <a:off x="2731786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右箭头 93">
            <a:extLst>
              <a:ext uri="{FF2B5EF4-FFF2-40B4-BE49-F238E27FC236}">
                <a16:creationId xmlns:a16="http://schemas.microsoft.com/office/drawing/2014/main" id="{BF7CBF95-5B57-496B-A273-FD737EC6C303}"/>
              </a:ext>
            </a:extLst>
          </p:cNvPr>
          <p:cNvSpPr/>
          <p:nvPr/>
        </p:nvSpPr>
        <p:spPr>
          <a:xfrm>
            <a:off x="2731786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右箭头 93">
            <a:extLst>
              <a:ext uri="{FF2B5EF4-FFF2-40B4-BE49-F238E27FC236}">
                <a16:creationId xmlns:a16="http://schemas.microsoft.com/office/drawing/2014/main" id="{19D4FF94-492D-4F31-BBB2-BFEE5576B91B}"/>
              </a:ext>
            </a:extLst>
          </p:cNvPr>
          <p:cNvSpPr/>
          <p:nvPr/>
        </p:nvSpPr>
        <p:spPr>
          <a:xfrm>
            <a:off x="5311900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右箭头 93">
            <a:extLst>
              <a:ext uri="{FF2B5EF4-FFF2-40B4-BE49-F238E27FC236}">
                <a16:creationId xmlns:a16="http://schemas.microsoft.com/office/drawing/2014/main" id="{FD1FC4AD-1E36-46D9-A56E-96BB30D251D8}"/>
              </a:ext>
            </a:extLst>
          </p:cNvPr>
          <p:cNvSpPr/>
          <p:nvPr/>
        </p:nvSpPr>
        <p:spPr>
          <a:xfrm>
            <a:off x="5311900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右箭头 93">
            <a:extLst>
              <a:ext uri="{FF2B5EF4-FFF2-40B4-BE49-F238E27FC236}">
                <a16:creationId xmlns:a16="http://schemas.microsoft.com/office/drawing/2014/main" id="{68AEFBBB-20C6-45F8-9AB9-796BCC4CB7AE}"/>
              </a:ext>
            </a:extLst>
          </p:cNvPr>
          <p:cNvSpPr/>
          <p:nvPr/>
        </p:nvSpPr>
        <p:spPr>
          <a:xfrm>
            <a:off x="5301827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右箭头 93">
            <a:extLst>
              <a:ext uri="{FF2B5EF4-FFF2-40B4-BE49-F238E27FC236}">
                <a16:creationId xmlns:a16="http://schemas.microsoft.com/office/drawing/2014/main" id="{64E48B15-2074-47B8-B07A-5ED7B0CA1DD4}"/>
              </a:ext>
            </a:extLst>
          </p:cNvPr>
          <p:cNvSpPr/>
          <p:nvPr/>
        </p:nvSpPr>
        <p:spPr>
          <a:xfrm>
            <a:off x="5301827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右箭头 93">
            <a:extLst>
              <a:ext uri="{FF2B5EF4-FFF2-40B4-BE49-F238E27FC236}">
                <a16:creationId xmlns:a16="http://schemas.microsoft.com/office/drawing/2014/main" id="{249E3E21-C4E0-4DA6-AF2F-753ECB285A78}"/>
              </a:ext>
            </a:extLst>
          </p:cNvPr>
          <p:cNvSpPr/>
          <p:nvPr/>
        </p:nvSpPr>
        <p:spPr>
          <a:xfrm>
            <a:off x="7879731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右箭头 93">
            <a:extLst>
              <a:ext uri="{FF2B5EF4-FFF2-40B4-BE49-F238E27FC236}">
                <a16:creationId xmlns:a16="http://schemas.microsoft.com/office/drawing/2014/main" id="{3A2331E3-85AE-461B-8780-5A4EA20EBC85}"/>
              </a:ext>
            </a:extLst>
          </p:cNvPr>
          <p:cNvSpPr/>
          <p:nvPr/>
        </p:nvSpPr>
        <p:spPr>
          <a:xfrm>
            <a:off x="7879731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右箭头 93">
            <a:extLst>
              <a:ext uri="{FF2B5EF4-FFF2-40B4-BE49-F238E27FC236}">
                <a16:creationId xmlns:a16="http://schemas.microsoft.com/office/drawing/2014/main" id="{459B05DB-70A7-4C16-98F4-9A1CA841D524}"/>
              </a:ext>
            </a:extLst>
          </p:cNvPr>
          <p:cNvSpPr/>
          <p:nvPr/>
        </p:nvSpPr>
        <p:spPr>
          <a:xfrm>
            <a:off x="7876228" y="235360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右箭头 93">
            <a:extLst>
              <a:ext uri="{FF2B5EF4-FFF2-40B4-BE49-F238E27FC236}">
                <a16:creationId xmlns:a16="http://schemas.microsoft.com/office/drawing/2014/main" id="{D52BD926-ACEF-436A-874D-D54D7080AEFD}"/>
              </a:ext>
            </a:extLst>
          </p:cNvPr>
          <p:cNvSpPr/>
          <p:nvPr/>
        </p:nvSpPr>
        <p:spPr>
          <a:xfrm>
            <a:off x="7876228" y="2586400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AF48649-C72D-42C0-8270-285891A85C1E}"/>
              </a:ext>
            </a:extLst>
          </p:cNvPr>
          <p:cNvSpPr txBox="1"/>
          <p:nvPr/>
        </p:nvSpPr>
        <p:spPr>
          <a:xfrm>
            <a:off x="3537625" y="3958209"/>
            <a:ext cx="12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931BADF3-AF61-4906-B3B6-B11F5B35FEC7}"/>
              </a:ext>
            </a:extLst>
          </p:cNvPr>
          <p:cNvSpPr txBox="1"/>
          <p:nvPr/>
        </p:nvSpPr>
        <p:spPr>
          <a:xfrm>
            <a:off x="5492294" y="3975999"/>
            <a:ext cx="262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Properties of GLCMs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36891F22-EF1A-4ACB-9C17-EBD41C86E0C2}"/>
              </a:ext>
            </a:extLst>
          </p:cNvPr>
          <p:cNvSpPr txBox="1"/>
          <p:nvPr/>
        </p:nvSpPr>
        <p:spPr>
          <a:xfrm>
            <a:off x="8946787" y="3975999"/>
            <a:ext cx="232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3065" y="1801675"/>
            <a:ext cx="1782088" cy="4716178"/>
            <a:chOff x="1232033" y="1801675"/>
            <a:chExt cx="1782088" cy="4716178"/>
          </a:xfrm>
        </p:grpSpPr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A6AEB688-BC24-4B47-9E62-5D5CAF7D51B6}"/>
                </a:ext>
              </a:extLst>
            </p:cNvPr>
            <p:cNvSpPr/>
            <p:nvPr/>
          </p:nvSpPr>
          <p:spPr>
            <a:xfrm>
              <a:off x="1232033" y="1801675"/>
              <a:ext cx="1782088" cy="471617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AA79E896-687F-452B-8943-BDF6949CA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t="15418" r="21050" b="9253"/>
            <a:stretch/>
          </p:blipFill>
          <p:spPr>
            <a:xfrm>
              <a:off x="1606421" y="1861506"/>
              <a:ext cx="978527" cy="12473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 rot="5400000">
              <a:off x="1926714" y="4458047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296192B-FF85-4979-B9CE-6C80491E7AB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3380712"/>
            <a:ext cx="978527" cy="11386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6155ED-531A-41E8-8A69-5A9BAA1D64B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5323509"/>
            <a:ext cx="977719" cy="10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3F63D-71F2-48FD-884D-A0F12A13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5B2C81E-D25C-4B1A-98BA-08A8B4A687F6}"/>
              </a:ext>
            </a:extLst>
          </p:cNvPr>
          <p:cNvSpPr/>
          <p:nvPr/>
        </p:nvSpPr>
        <p:spPr>
          <a:xfrm>
            <a:off x="5688520" y="4343562"/>
            <a:ext cx="2110704" cy="21791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A7D89F92-AA2A-4443-9EE6-7BF8C4669585}"/>
              </a:ext>
            </a:extLst>
          </p:cNvPr>
          <p:cNvSpPr/>
          <p:nvPr/>
        </p:nvSpPr>
        <p:spPr>
          <a:xfrm>
            <a:off x="3121456" y="1488922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2779359"/>
                  </p:ext>
                </p:extLst>
              </p:nvPr>
            </p:nvGraphicFramePr>
            <p:xfrm>
              <a:off x="3344292" y="1622266"/>
              <a:ext cx="920572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4292" y="1622266"/>
                <a:ext cx="920572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0140771"/>
                  </p:ext>
                </p:extLst>
              </p:nvPr>
            </p:nvGraphicFramePr>
            <p:xfrm>
              <a:off x="4202960" y="1622266"/>
              <a:ext cx="904270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02960" y="1622266"/>
                <a:ext cx="904270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2806999"/>
                  </p:ext>
                </p:extLst>
              </p:nvPr>
            </p:nvGraphicFramePr>
            <p:xfrm>
              <a:off x="3345572" y="2500138"/>
              <a:ext cx="919292" cy="9209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5572" y="2500138"/>
                <a:ext cx="919292" cy="92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1112180"/>
                  </p:ext>
                </p:extLst>
              </p:nvPr>
            </p:nvGraphicFramePr>
            <p:xfrm>
              <a:off x="4190202" y="2477122"/>
              <a:ext cx="910157" cy="9439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 xmlns="">
          <p:pic>
            <p:nvPic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90202" y="2477122"/>
                <a:ext cx="910157" cy="943931"/>
              </a:xfrm>
              <a:prstGeom prst="rect">
                <a:avLst/>
              </a:prstGeom>
            </p:spPr>
          </p:pic>
        </mc:Fallback>
      </mc:AlternateContent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BFF1B355-087A-4EB3-AD9B-EACC9EB417C6}"/>
              </a:ext>
            </a:extLst>
          </p:cNvPr>
          <p:cNvSpPr/>
          <p:nvPr/>
        </p:nvSpPr>
        <p:spPr>
          <a:xfrm>
            <a:off x="8259423" y="1484158"/>
            <a:ext cx="321669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9A709BC-1A1E-44DA-8972-5F2D33CC1A91}"/>
              </a:ext>
            </a:extLst>
          </p:cNvPr>
          <p:cNvSpPr/>
          <p:nvPr/>
        </p:nvSpPr>
        <p:spPr>
          <a:xfrm>
            <a:off x="3118656" y="4343561"/>
            <a:ext cx="210403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EFBB545-E9E7-412F-9657-16E3B4BA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91"/>
              </p:ext>
            </p:extLst>
          </p:nvPr>
        </p:nvGraphicFramePr>
        <p:xfrm>
          <a:off x="3257285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538D8A84-5111-416D-ADA5-C30E0E21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97700"/>
              </p:ext>
            </p:extLst>
          </p:nvPr>
        </p:nvGraphicFramePr>
        <p:xfrm>
          <a:off x="3254371" y="4500731"/>
          <a:ext cx="875544" cy="883444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DCA7A706-9CA5-4666-A930-52F98F22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04534"/>
              </p:ext>
            </p:extLst>
          </p:nvPr>
        </p:nvGraphicFramePr>
        <p:xfrm>
          <a:off x="4207201" y="4514991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8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724A07C1-E46B-4C12-A83F-A88C89715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6177"/>
              </p:ext>
            </p:extLst>
          </p:nvPr>
        </p:nvGraphicFramePr>
        <p:xfrm>
          <a:off x="4193185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E676A466-2B2A-4F8C-A10C-CDE20F9ADD69}"/>
              </a:ext>
            </a:extLst>
          </p:cNvPr>
          <p:cNvSpPr/>
          <p:nvPr/>
        </p:nvSpPr>
        <p:spPr>
          <a:xfrm>
            <a:off x="8259424" y="4343561"/>
            <a:ext cx="3216694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6B262B6-AC85-4A9D-ABAA-52AB60092CF6}"/>
              </a:ext>
            </a:extLst>
          </p:cNvPr>
          <p:cNvSpPr txBox="1"/>
          <p:nvPr/>
        </p:nvSpPr>
        <p:spPr>
          <a:xfrm>
            <a:off x="8257788" y="1647410"/>
            <a:ext cx="3361801" cy="18697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10thPercentile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90thPercentile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Interquartile 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C83DD69-13D7-4A7B-A7A7-CB9E7EF106F2}"/>
              </a:ext>
            </a:extLst>
          </p:cNvPr>
          <p:cNvSpPr txBox="1"/>
          <p:nvPr/>
        </p:nvSpPr>
        <p:spPr>
          <a:xfrm>
            <a:off x="8303557" y="4435850"/>
            <a:ext cx="3216694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Autocorrelation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Prominence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Shade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Tendency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Extropy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IMC1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IMC2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Difference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 Probability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of Squares</a:t>
            </a:r>
          </a:p>
        </p:txBody>
      </p:sp>
      <p:sp>
        <p:nvSpPr>
          <p:cNvPr id="179" name="右箭头 93">
            <a:extLst>
              <a:ext uri="{FF2B5EF4-FFF2-40B4-BE49-F238E27FC236}">
                <a16:creationId xmlns:a16="http://schemas.microsoft.com/office/drawing/2014/main" id="{BA6287DD-29C2-424A-BDCE-D7F6245EE166}"/>
              </a:ext>
            </a:extLst>
          </p:cNvPr>
          <p:cNvSpPr/>
          <p:nvPr/>
        </p:nvSpPr>
        <p:spPr>
          <a:xfrm>
            <a:off x="2721827" y="523568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右箭头 93">
            <a:extLst>
              <a:ext uri="{FF2B5EF4-FFF2-40B4-BE49-F238E27FC236}">
                <a16:creationId xmlns:a16="http://schemas.microsoft.com/office/drawing/2014/main" id="{AB5D8A3B-90B8-424F-81F0-9C6B84DE40D2}"/>
              </a:ext>
            </a:extLst>
          </p:cNvPr>
          <p:cNvSpPr/>
          <p:nvPr/>
        </p:nvSpPr>
        <p:spPr>
          <a:xfrm>
            <a:off x="2721827" y="546847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7C6861BA-82B2-467C-A5CD-0333846A59AA}"/>
              </a:ext>
            </a:extLst>
          </p:cNvPr>
          <p:cNvSpPr/>
          <p:nvPr/>
        </p:nvSpPr>
        <p:spPr>
          <a:xfrm>
            <a:off x="5688520" y="1480060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3940026"/>
                  </p:ext>
                </p:extLst>
              </p:nvPr>
            </p:nvGraphicFramePr>
            <p:xfrm>
              <a:off x="5839515" y="1655626"/>
              <a:ext cx="828239" cy="8594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7"/>
              </a:graphicData>
            </a:graphic>
          </p:graphicFrame>
        </mc:Choice>
        <mc:Fallback xmlns="">
          <p:pic>
            <p:nvPic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39515" y="1655626"/>
                <a:ext cx="828239" cy="85945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7" name="内容占位符 5">
            <a:extLst>
              <a:ext uri="{FF2B5EF4-FFF2-40B4-BE49-F238E27FC236}">
                <a16:creationId xmlns:a16="http://schemas.microsoft.com/office/drawing/2014/main" id="{58BC324C-E798-46D6-8BD9-A0A2AFD1D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941796"/>
              </p:ext>
            </p:extLst>
          </p:nvPr>
        </p:nvGraphicFramePr>
        <p:xfrm>
          <a:off x="6710243" y="1547410"/>
          <a:ext cx="908945" cy="101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88" name="内容占位符 5">
            <a:extLst>
              <a:ext uri="{FF2B5EF4-FFF2-40B4-BE49-F238E27FC236}">
                <a16:creationId xmlns:a16="http://schemas.microsoft.com/office/drawing/2014/main" id="{4B0D69D0-5E99-4463-8F95-BA4B93CA6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160043"/>
              </p:ext>
            </p:extLst>
          </p:nvPr>
        </p:nvGraphicFramePr>
        <p:xfrm>
          <a:off x="5833628" y="2407425"/>
          <a:ext cx="828239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189" name="内容占位符 5">
            <a:extLst>
              <a:ext uri="{FF2B5EF4-FFF2-40B4-BE49-F238E27FC236}">
                <a16:creationId xmlns:a16="http://schemas.microsoft.com/office/drawing/2014/main" id="{61A10F73-195A-4B3D-B83F-4E258A35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223372"/>
              </p:ext>
            </p:extLst>
          </p:nvPr>
        </p:nvGraphicFramePr>
        <p:xfrm>
          <a:off x="6735108" y="2515077"/>
          <a:ext cx="828240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pic>
        <p:nvPicPr>
          <p:cNvPr id="190" name="图片 189">
            <a:extLst>
              <a:ext uri="{FF2B5EF4-FFF2-40B4-BE49-F238E27FC236}">
                <a16:creationId xmlns:a16="http://schemas.microsoft.com/office/drawing/2014/main" id="{12748C8B-A4D0-473B-A6B5-54ED95706BE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84466" y="4406975"/>
            <a:ext cx="1901988" cy="2079492"/>
          </a:xfrm>
          <a:prstGeom prst="rect">
            <a:avLst/>
          </a:prstGeom>
        </p:spPr>
      </p:pic>
      <p:sp>
        <p:nvSpPr>
          <p:cNvPr id="191" name="右箭头 93">
            <a:extLst>
              <a:ext uri="{FF2B5EF4-FFF2-40B4-BE49-F238E27FC236}">
                <a16:creationId xmlns:a16="http://schemas.microsoft.com/office/drawing/2014/main" id="{DD940E49-8C59-4671-AC79-DA29588500F6}"/>
              </a:ext>
            </a:extLst>
          </p:cNvPr>
          <p:cNvSpPr/>
          <p:nvPr/>
        </p:nvSpPr>
        <p:spPr>
          <a:xfrm>
            <a:off x="2731786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右箭头 93">
            <a:extLst>
              <a:ext uri="{FF2B5EF4-FFF2-40B4-BE49-F238E27FC236}">
                <a16:creationId xmlns:a16="http://schemas.microsoft.com/office/drawing/2014/main" id="{BF7CBF95-5B57-496B-A273-FD737EC6C303}"/>
              </a:ext>
            </a:extLst>
          </p:cNvPr>
          <p:cNvSpPr/>
          <p:nvPr/>
        </p:nvSpPr>
        <p:spPr>
          <a:xfrm>
            <a:off x="2731786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右箭头 93">
            <a:extLst>
              <a:ext uri="{FF2B5EF4-FFF2-40B4-BE49-F238E27FC236}">
                <a16:creationId xmlns:a16="http://schemas.microsoft.com/office/drawing/2014/main" id="{19D4FF94-492D-4F31-BBB2-BFEE5576B91B}"/>
              </a:ext>
            </a:extLst>
          </p:cNvPr>
          <p:cNvSpPr/>
          <p:nvPr/>
        </p:nvSpPr>
        <p:spPr>
          <a:xfrm>
            <a:off x="5311900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右箭头 93">
            <a:extLst>
              <a:ext uri="{FF2B5EF4-FFF2-40B4-BE49-F238E27FC236}">
                <a16:creationId xmlns:a16="http://schemas.microsoft.com/office/drawing/2014/main" id="{FD1FC4AD-1E36-46D9-A56E-96BB30D251D8}"/>
              </a:ext>
            </a:extLst>
          </p:cNvPr>
          <p:cNvSpPr/>
          <p:nvPr/>
        </p:nvSpPr>
        <p:spPr>
          <a:xfrm>
            <a:off x="5311900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右箭头 93">
            <a:extLst>
              <a:ext uri="{FF2B5EF4-FFF2-40B4-BE49-F238E27FC236}">
                <a16:creationId xmlns:a16="http://schemas.microsoft.com/office/drawing/2014/main" id="{68AEFBBB-20C6-45F8-9AB9-796BCC4CB7AE}"/>
              </a:ext>
            </a:extLst>
          </p:cNvPr>
          <p:cNvSpPr/>
          <p:nvPr/>
        </p:nvSpPr>
        <p:spPr>
          <a:xfrm>
            <a:off x="5301827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右箭头 93">
            <a:extLst>
              <a:ext uri="{FF2B5EF4-FFF2-40B4-BE49-F238E27FC236}">
                <a16:creationId xmlns:a16="http://schemas.microsoft.com/office/drawing/2014/main" id="{64E48B15-2074-47B8-B07A-5ED7B0CA1DD4}"/>
              </a:ext>
            </a:extLst>
          </p:cNvPr>
          <p:cNvSpPr/>
          <p:nvPr/>
        </p:nvSpPr>
        <p:spPr>
          <a:xfrm>
            <a:off x="5301827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右箭头 93">
            <a:extLst>
              <a:ext uri="{FF2B5EF4-FFF2-40B4-BE49-F238E27FC236}">
                <a16:creationId xmlns:a16="http://schemas.microsoft.com/office/drawing/2014/main" id="{249E3E21-C4E0-4DA6-AF2F-753ECB285A78}"/>
              </a:ext>
            </a:extLst>
          </p:cNvPr>
          <p:cNvSpPr/>
          <p:nvPr/>
        </p:nvSpPr>
        <p:spPr>
          <a:xfrm>
            <a:off x="7879731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右箭头 93">
            <a:extLst>
              <a:ext uri="{FF2B5EF4-FFF2-40B4-BE49-F238E27FC236}">
                <a16:creationId xmlns:a16="http://schemas.microsoft.com/office/drawing/2014/main" id="{3A2331E3-85AE-461B-8780-5A4EA20EBC85}"/>
              </a:ext>
            </a:extLst>
          </p:cNvPr>
          <p:cNvSpPr/>
          <p:nvPr/>
        </p:nvSpPr>
        <p:spPr>
          <a:xfrm>
            <a:off x="7879731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右箭头 93">
            <a:extLst>
              <a:ext uri="{FF2B5EF4-FFF2-40B4-BE49-F238E27FC236}">
                <a16:creationId xmlns:a16="http://schemas.microsoft.com/office/drawing/2014/main" id="{459B05DB-70A7-4C16-98F4-9A1CA841D524}"/>
              </a:ext>
            </a:extLst>
          </p:cNvPr>
          <p:cNvSpPr/>
          <p:nvPr/>
        </p:nvSpPr>
        <p:spPr>
          <a:xfrm>
            <a:off x="7876228" y="235360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右箭头 93">
            <a:extLst>
              <a:ext uri="{FF2B5EF4-FFF2-40B4-BE49-F238E27FC236}">
                <a16:creationId xmlns:a16="http://schemas.microsoft.com/office/drawing/2014/main" id="{D52BD926-ACEF-436A-874D-D54D7080AEFD}"/>
              </a:ext>
            </a:extLst>
          </p:cNvPr>
          <p:cNvSpPr/>
          <p:nvPr/>
        </p:nvSpPr>
        <p:spPr>
          <a:xfrm>
            <a:off x="7876228" y="2586400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164">
            <a:extLst>
              <a:ext uri="{FF2B5EF4-FFF2-40B4-BE49-F238E27FC236}">
                <a16:creationId xmlns:a16="http://schemas.microsoft.com/office/drawing/2014/main" id="{A7D89F92-AA2A-4443-9EE6-7BF8C4669585}"/>
              </a:ext>
            </a:extLst>
          </p:cNvPr>
          <p:cNvSpPr/>
          <p:nvPr/>
        </p:nvSpPr>
        <p:spPr>
          <a:xfrm>
            <a:off x="2956202" y="1112321"/>
            <a:ext cx="8687291" cy="26916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181">
            <a:extLst>
              <a:ext uri="{FF2B5EF4-FFF2-40B4-BE49-F238E27FC236}">
                <a16:creationId xmlns:a16="http://schemas.microsoft.com/office/drawing/2014/main" id="{1FFB5235-ECAA-4F4D-B91E-AAF72C84F137}"/>
              </a:ext>
            </a:extLst>
          </p:cNvPr>
          <p:cNvSpPr txBox="1"/>
          <p:nvPr/>
        </p:nvSpPr>
        <p:spPr>
          <a:xfrm>
            <a:off x="3381736" y="1128888"/>
            <a:ext cx="16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182">
            <a:extLst>
              <a:ext uri="{FF2B5EF4-FFF2-40B4-BE49-F238E27FC236}">
                <a16:creationId xmlns:a16="http://schemas.microsoft.com/office/drawing/2014/main" id="{F95AF89C-BD61-4BDB-9EC3-685BB9E4717D}"/>
              </a:ext>
            </a:extLst>
          </p:cNvPr>
          <p:cNvSpPr txBox="1"/>
          <p:nvPr/>
        </p:nvSpPr>
        <p:spPr>
          <a:xfrm>
            <a:off x="8603174" y="1127512"/>
            <a:ext cx="276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First-Order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184">
            <a:extLst>
              <a:ext uri="{FF2B5EF4-FFF2-40B4-BE49-F238E27FC236}">
                <a16:creationId xmlns:a16="http://schemas.microsoft.com/office/drawing/2014/main" id="{897DE5A6-863B-4F5D-952F-F1BBFB62CD6A}"/>
              </a:ext>
            </a:extLst>
          </p:cNvPr>
          <p:cNvSpPr txBox="1"/>
          <p:nvPr/>
        </p:nvSpPr>
        <p:spPr>
          <a:xfrm>
            <a:off x="5194514" y="1130641"/>
            <a:ext cx="30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Properties of 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201">
            <a:extLst>
              <a:ext uri="{FF2B5EF4-FFF2-40B4-BE49-F238E27FC236}">
                <a16:creationId xmlns:a16="http://schemas.microsoft.com/office/drawing/2014/main" id="{EAF48649-C72D-42C0-8270-285891A85C1E}"/>
              </a:ext>
            </a:extLst>
          </p:cNvPr>
          <p:cNvSpPr txBox="1"/>
          <p:nvPr/>
        </p:nvSpPr>
        <p:spPr>
          <a:xfrm>
            <a:off x="3537625" y="3958209"/>
            <a:ext cx="12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202">
            <a:extLst>
              <a:ext uri="{FF2B5EF4-FFF2-40B4-BE49-F238E27FC236}">
                <a16:creationId xmlns:a16="http://schemas.microsoft.com/office/drawing/2014/main" id="{931BADF3-AF61-4906-B3B6-B11F5B35FEC7}"/>
              </a:ext>
            </a:extLst>
          </p:cNvPr>
          <p:cNvSpPr txBox="1"/>
          <p:nvPr/>
        </p:nvSpPr>
        <p:spPr>
          <a:xfrm>
            <a:off x="5492294" y="3975999"/>
            <a:ext cx="262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Properties of GLCMs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203">
            <a:extLst>
              <a:ext uri="{FF2B5EF4-FFF2-40B4-BE49-F238E27FC236}">
                <a16:creationId xmlns:a16="http://schemas.microsoft.com/office/drawing/2014/main" id="{36891F22-EF1A-4ACB-9C17-EBD41C86E0C2}"/>
              </a:ext>
            </a:extLst>
          </p:cNvPr>
          <p:cNvSpPr txBox="1"/>
          <p:nvPr/>
        </p:nvSpPr>
        <p:spPr>
          <a:xfrm>
            <a:off x="8946787" y="3975999"/>
            <a:ext cx="232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80">
            <a:extLst>
              <a:ext uri="{FF2B5EF4-FFF2-40B4-BE49-F238E27FC236}">
                <a16:creationId xmlns:a16="http://schemas.microsoft.com/office/drawing/2014/main" id="{86FD6ECC-1CC6-48F8-8639-5CA7CED9087F}"/>
              </a:ext>
            </a:extLst>
          </p:cNvPr>
          <p:cNvSpPr txBox="1"/>
          <p:nvPr/>
        </p:nvSpPr>
        <p:spPr>
          <a:xfrm>
            <a:off x="368883" y="1414991"/>
            <a:ext cx="271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Image batch as input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1F1C6BC0-9FE2-4918-879D-27C39B587931}"/>
              </a:ext>
            </a:extLst>
          </p:cNvPr>
          <p:cNvGrpSpPr/>
          <p:nvPr/>
        </p:nvGrpSpPr>
        <p:grpSpPr>
          <a:xfrm>
            <a:off x="843065" y="1801675"/>
            <a:ext cx="1782088" cy="4716178"/>
            <a:chOff x="1232033" y="1801675"/>
            <a:chExt cx="1782088" cy="4716178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0293B6E3-04A8-4654-9045-A11C632297CC}"/>
                </a:ext>
              </a:extLst>
            </p:cNvPr>
            <p:cNvSpPr/>
            <p:nvPr/>
          </p:nvSpPr>
          <p:spPr>
            <a:xfrm>
              <a:off x="1232033" y="1801675"/>
              <a:ext cx="1782088" cy="471617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ADA7D54F-6A0D-410A-AA8B-E64F678DF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t="15418" r="21050" b="9253"/>
            <a:stretch/>
          </p:blipFill>
          <p:spPr>
            <a:xfrm>
              <a:off x="1606421" y="1861506"/>
              <a:ext cx="978527" cy="12473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CA0E1C31-4F5A-4332-B2FD-33FCD712AE46}"/>
                </a:ext>
              </a:extLst>
            </p:cNvPr>
            <p:cNvSpPr txBox="1"/>
            <p:nvPr/>
          </p:nvSpPr>
          <p:spPr>
            <a:xfrm rot="5400000">
              <a:off x="1926714" y="4458047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4C0B271A-7A32-422A-B9AC-997DF0C2A47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3380712"/>
            <a:ext cx="978527" cy="113864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F439B7A-6044-4A9C-85AE-F9EF4AEC49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5323509"/>
            <a:ext cx="977719" cy="10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3F63D-71F2-48FD-884D-A0F12A13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5B2C81E-D25C-4B1A-98BA-08A8B4A687F6}"/>
              </a:ext>
            </a:extLst>
          </p:cNvPr>
          <p:cNvSpPr/>
          <p:nvPr/>
        </p:nvSpPr>
        <p:spPr>
          <a:xfrm>
            <a:off x="5695352" y="4343562"/>
            <a:ext cx="2110704" cy="21791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A7D89F92-AA2A-4443-9EE6-7BF8C4669585}"/>
              </a:ext>
            </a:extLst>
          </p:cNvPr>
          <p:cNvSpPr/>
          <p:nvPr/>
        </p:nvSpPr>
        <p:spPr>
          <a:xfrm>
            <a:off x="3128288" y="1488922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3937447"/>
                  </p:ext>
                </p:extLst>
              </p:nvPr>
            </p:nvGraphicFramePr>
            <p:xfrm>
              <a:off x="3351124" y="1622266"/>
              <a:ext cx="920572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66" name="内容占位符 5">
                <a:extLst>
                  <a:ext uri="{FF2B5EF4-FFF2-40B4-BE49-F238E27FC236}">
                    <a16:creationId xmlns:a16="http://schemas.microsoft.com/office/drawing/2014/main" id="{D26094F1-1ECA-4ED8-8C8A-CD109FD68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1124" y="1622266"/>
                <a:ext cx="920572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08601864"/>
                  </p:ext>
                </p:extLst>
              </p:nvPr>
            </p:nvGraphicFramePr>
            <p:xfrm>
              <a:off x="4209792" y="1622266"/>
              <a:ext cx="904270" cy="9209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167" name="内容占位符 5">
                <a:extLst>
                  <a:ext uri="{FF2B5EF4-FFF2-40B4-BE49-F238E27FC236}">
                    <a16:creationId xmlns:a16="http://schemas.microsoft.com/office/drawing/2014/main" id="{BED42D7E-6106-4634-A8C2-191BE0EBBC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9792" y="1622266"/>
                <a:ext cx="904270" cy="92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8435330"/>
                  </p:ext>
                </p:extLst>
              </p:nvPr>
            </p:nvGraphicFramePr>
            <p:xfrm>
              <a:off x="3352404" y="2500138"/>
              <a:ext cx="919292" cy="9209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4"/>
              </a:graphicData>
            </a:graphic>
          </p:graphicFrame>
        </mc:Choice>
        <mc:Fallback xmlns="">
          <p:pic>
            <p:nvPicPr>
              <p:cNvPr id="168" name="内容占位符 5">
                <a:extLst>
                  <a:ext uri="{FF2B5EF4-FFF2-40B4-BE49-F238E27FC236}">
                    <a16:creationId xmlns:a16="http://schemas.microsoft.com/office/drawing/2014/main" id="{8ED61512-5BE4-4B60-B016-A81DC0571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2404" y="2500138"/>
                <a:ext cx="919292" cy="92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0672729"/>
                  </p:ext>
                </p:extLst>
              </p:nvPr>
            </p:nvGraphicFramePr>
            <p:xfrm>
              <a:off x="4197034" y="2477122"/>
              <a:ext cx="910157" cy="9439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6"/>
              </a:graphicData>
            </a:graphic>
          </p:graphicFrame>
        </mc:Choice>
        <mc:Fallback xmlns="">
          <p:pic>
            <p:nvPicPr>
              <p:cNvPr id="169" name="内容占位符 5">
                <a:extLst>
                  <a:ext uri="{FF2B5EF4-FFF2-40B4-BE49-F238E27FC236}">
                    <a16:creationId xmlns:a16="http://schemas.microsoft.com/office/drawing/2014/main" id="{974BAFBD-359B-4E2B-9971-2C4A35858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7034" y="2477122"/>
                <a:ext cx="910157" cy="943931"/>
              </a:xfrm>
              <a:prstGeom prst="rect">
                <a:avLst/>
              </a:prstGeom>
            </p:spPr>
          </p:pic>
        </mc:Fallback>
      </mc:AlternateContent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BFF1B355-087A-4EB3-AD9B-EACC9EB417C6}"/>
              </a:ext>
            </a:extLst>
          </p:cNvPr>
          <p:cNvSpPr/>
          <p:nvPr/>
        </p:nvSpPr>
        <p:spPr>
          <a:xfrm>
            <a:off x="8266255" y="1484158"/>
            <a:ext cx="321669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9A709BC-1A1E-44DA-8972-5F2D33CC1A91}"/>
              </a:ext>
            </a:extLst>
          </p:cNvPr>
          <p:cNvSpPr/>
          <p:nvPr/>
        </p:nvSpPr>
        <p:spPr>
          <a:xfrm>
            <a:off x="3125488" y="4343561"/>
            <a:ext cx="2104035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EFBB545-E9E7-412F-9657-16E3B4BA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85478"/>
              </p:ext>
            </p:extLst>
          </p:nvPr>
        </p:nvGraphicFramePr>
        <p:xfrm>
          <a:off x="3264117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538D8A84-5111-416D-ADA5-C30E0E21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50336"/>
              </p:ext>
            </p:extLst>
          </p:nvPr>
        </p:nvGraphicFramePr>
        <p:xfrm>
          <a:off x="3261203" y="4500731"/>
          <a:ext cx="875544" cy="883444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DCA7A706-9CA5-4666-A930-52F98F22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00782"/>
              </p:ext>
            </p:extLst>
          </p:nvPr>
        </p:nvGraphicFramePr>
        <p:xfrm>
          <a:off x="4214033" y="4514991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1802507155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95765329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36695137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2116844721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4959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5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100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8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4383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4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22294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724A07C1-E46B-4C12-A83F-A88C89715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20620"/>
              </p:ext>
            </p:extLst>
          </p:nvPr>
        </p:nvGraphicFramePr>
        <p:xfrm>
          <a:off x="4200017" y="5482078"/>
          <a:ext cx="875544" cy="881568"/>
        </p:xfrm>
        <a:graphic>
          <a:graphicData uri="http://schemas.openxmlformats.org/drawingml/2006/table">
            <a:tbl>
              <a:tblPr firstRow="1" firstCol="1" bandRow="1"/>
              <a:tblGrid>
                <a:gridCol w="218886">
                  <a:extLst>
                    <a:ext uri="{9D8B030D-6E8A-4147-A177-3AD203B41FA5}">
                      <a16:colId xmlns:a16="http://schemas.microsoft.com/office/drawing/2014/main" val="3848946549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847758601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3522893456"/>
                    </a:ext>
                  </a:extLst>
                </a:gridCol>
                <a:gridCol w="218886">
                  <a:extLst>
                    <a:ext uri="{9D8B030D-6E8A-4147-A177-3AD203B41FA5}">
                      <a16:colId xmlns:a16="http://schemas.microsoft.com/office/drawing/2014/main" val="1051584598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8221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6464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5 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35860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92302"/>
                  </a:ext>
                </a:extLst>
              </a:tr>
            </a:tbl>
          </a:graphicData>
        </a:graphic>
      </p:graphicFrame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E676A466-2B2A-4F8C-A10C-CDE20F9ADD69}"/>
              </a:ext>
            </a:extLst>
          </p:cNvPr>
          <p:cNvSpPr/>
          <p:nvPr/>
        </p:nvSpPr>
        <p:spPr>
          <a:xfrm>
            <a:off x="8266256" y="4343561"/>
            <a:ext cx="3216694" cy="21742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6B262B6-AC85-4A9D-ABAA-52AB60092CF6}"/>
              </a:ext>
            </a:extLst>
          </p:cNvPr>
          <p:cNvSpPr txBox="1"/>
          <p:nvPr/>
        </p:nvSpPr>
        <p:spPr>
          <a:xfrm>
            <a:off x="8264620" y="1647410"/>
            <a:ext cx="3361801" cy="18697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10thPercentile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90thPercentile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Interquartile 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RMAD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C83DD69-13D7-4A7B-A7A7-CB9E7EF106F2}"/>
              </a:ext>
            </a:extLst>
          </p:cNvPr>
          <p:cNvSpPr txBox="1"/>
          <p:nvPr/>
        </p:nvSpPr>
        <p:spPr>
          <a:xfrm>
            <a:off x="8310389" y="4435850"/>
            <a:ext cx="3216694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Autocorrelation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Prominence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Shade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Cluster Tendency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Extropy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Difference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Energy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Joint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IMC1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IMC2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IDMN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Difference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IDN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Inverse Variance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Max Probability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Average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Entropy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Sum of Squares</a:t>
            </a:r>
          </a:p>
        </p:txBody>
      </p:sp>
      <p:sp>
        <p:nvSpPr>
          <p:cNvPr id="179" name="右箭头 93">
            <a:extLst>
              <a:ext uri="{FF2B5EF4-FFF2-40B4-BE49-F238E27FC236}">
                <a16:creationId xmlns:a16="http://schemas.microsoft.com/office/drawing/2014/main" id="{BA6287DD-29C2-424A-BDCE-D7F6245EE166}"/>
              </a:ext>
            </a:extLst>
          </p:cNvPr>
          <p:cNvSpPr/>
          <p:nvPr/>
        </p:nvSpPr>
        <p:spPr>
          <a:xfrm>
            <a:off x="2728659" y="523568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右箭头 93">
            <a:extLst>
              <a:ext uri="{FF2B5EF4-FFF2-40B4-BE49-F238E27FC236}">
                <a16:creationId xmlns:a16="http://schemas.microsoft.com/office/drawing/2014/main" id="{AB5D8A3B-90B8-424F-81F0-9C6B84DE40D2}"/>
              </a:ext>
            </a:extLst>
          </p:cNvPr>
          <p:cNvSpPr/>
          <p:nvPr/>
        </p:nvSpPr>
        <p:spPr>
          <a:xfrm>
            <a:off x="2728659" y="546847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7C6861BA-82B2-467C-A5CD-0333846A59AA}"/>
              </a:ext>
            </a:extLst>
          </p:cNvPr>
          <p:cNvSpPr/>
          <p:nvPr/>
        </p:nvSpPr>
        <p:spPr>
          <a:xfrm>
            <a:off x="5695352" y="1480060"/>
            <a:ext cx="2101235" cy="21098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628607"/>
                  </p:ext>
                </p:extLst>
              </p:nvPr>
            </p:nvGraphicFramePr>
            <p:xfrm>
              <a:off x="5846347" y="1655626"/>
              <a:ext cx="828239" cy="8594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8"/>
              </a:graphicData>
            </a:graphic>
          </p:graphicFrame>
        </mc:Choice>
        <mc:Fallback xmlns="">
          <p:pic>
            <p:nvPicPr>
              <p:cNvPr id="186" name="内容占位符 5">
                <a:extLst>
                  <a:ext uri="{FF2B5EF4-FFF2-40B4-BE49-F238E27FC236}">
                    <a16:creationId xmlns:a16="http://schemas.microsoft.com/office/drawing/2014/main" id="{ABEA83F6-92B3-4F41-98F7-2244ABEFAC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6347" y="1655626"/>
                <a:ext cx="828239" cy="85945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7" name="内容占位符 5">
            <a:extLst>
              <a:ext uri="{FF2B5EF4-FFF2-40B4-BE49-F238E27FC236}">
                <a16:creationId xmlns:a16="http://schemas.microsoft.com/office/drawing/2014/main" id="{58BC324C-E798-46D6-8BD9-A0A2AFD1D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930760"/>
              </p:ext>
            </p:extLst>
          </p:nvPr>
        </p:nvGraphicFramePr>
        <p:xfrm>
          <a:off x="6717075" y="1547410"/>
          <a:ext cx="908945" cy="101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188" name="内容占位符 5">
            <a:extLst>
              <a:ext uri="{FF2B5EF4-FFF2-40B4-BE49-F238E27FC236}">
                <a16:creationId xmlns:a16="http://schemas.microsoft.com/office/drawing/2014/main" id="{4B0D69D0-5E99-4463-8F95-BA4B93CA6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502910"/>
              </p:ext>
            </p:extLst>
          </p:nvPr>
        </p:nvGraphicFramePr>
        <p:xfrm>
          <a:off x="5840460" y="2407425"/>
          <a:ext cx="828239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189" name="内容占位符 5">
            <a:extLst>
              <a:ext uri="{FF2B5EF4-FFF2-40B4-BE49-F238E27FC236}">
                <a16:creationId xmlns:a16="http://schemas.microsoft.com/office/drawing/2014/main" id="{61A10F73-195A-4B3D-B83F-4E258A35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657577"/>
              </p:ext>
            </p:extLst>
          </p:nvPr>
        </p:nvGraphicFramePr>
        <p:xfrm>
          <a:off x="6741940" y="2515077"/>
          <a:ext cx="828240" cy="89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pic>
        <p:nvPicPr>
          <p:cNvPr id="190" name="图片 189">
            <a:extLst>
              <a:ext uri="{FF2B5EF4-FFF2-40B4-BE49-F238E27FC236}">
                <a16:creationId xmlns:a16="http://schemas.microsoft.com/office/drawing/2014/main" id="{12748C8B-A4D0-473B-A6B5-54ED95706BE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91298" y="4406975"/>
            <a:ext cx="1901988" cy="2079492"/>
          </a:xfrm>
          <a:prstGeom prst="rect">
            <a:avLst/>
          </a:prstGeom>
        </p:spPr>
      </p:pic>
      <p:sp>
        <p:nvSpPr>
          <p:cNvPr id="191" name="右箭头 93">
            <a:extLst>
              <a:ext uri="{FF2B5EF4-FFF2-40B4-BE49-F238E27FC236}">
                <a16:creationId xmlns:a16="http://schemas.microsoft.com/office/drawing/2014/main" id="{DD940E49-8C59-4671-AC79-DA29588500F6}"/>
              </a:ext>
            </a:extLst>
          </p:cNvPr>
          <p:cNvSpPr/>
          <p:nvPr/>
        </p:nvSpPr>
        <p:spPr>
          <a:xfrm>
            <a:off x="2738618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右箭头 93">
            <a:extLst>
              <a:ext uri="{FF2B5EF4-FFF2-40B4-BE49-F238E27FC236}">
                <a16:creationId xmlns:a16="http://schemas.microsoft.com/office/drawing/2014/main" id="{BF7CBF95-5B57-496B-A273-FD737EC6C303}"/>
              </a:ext>
            </a:extLst>
          </p:cNvPr>
          <p:cNvSpPr/>
          <p:nvPr/>
        </p:nvSpPr>
        <p:spPr>
          <a:xfrm>
            <a:off x="2738618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右箭头 93">
            <a:extLst>
              <a:ext uri="{FF2B5EF4-FFF2-40B4-BE49-F238E27FC236}">
                <a16:creationId xmlns:a16="http://schemas.microsoft.com/office/drawing/2014/main" id="{19D4FF94-492D-4F31-BBB2-BFEE5576B91B}"/>
              </a:ext>
            </a:extLst>
          </p:cNvPr>
          <p:cNvSpPr/>
          <p:nvPr/>
        </p:nvSpPr>
        <p:spPr>
          <a:xfrm>
            <a:off x="5318732" y="235666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右箭头 93">
            <a:extLst>
              <a:ext uri="{FF2B5EF4-FFF2-40B4-BE49-F238E27FC236}">
                <a16:creationId xmlns:a16="http://schemas.microsoft.com/office/drawing/2014/main" id="{FD1FC4AD-1E36-46D9-A56E-96BB30D251D8}"/>
              </a:ext>
            </a:extLst>
          </p:cNvPr>
          <p:cNvSpPr/>
          <p:nvPr/>
        </p:nvSpPr>
        <p:spPr>
          <a:xfrm>
            <a:off x="5318732" y="258945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右箭头 93">
            <a:extLst>
              <a:ext uri="{FF2B5EF4-FFF2-40B4-BE49-F238E27FC236}">
                <a16:creationId xmlns:a16="http://schemas.microsoft.com/office/drawing/2014/main" id="{68AEFBBB-20C6-45F8-9AB9-796BCC4CB7AE}"/>
              </a:ext>
            </a:extLst>
          </p:cNvPr>
          <p:cNvSpPr/>
          <p:nvPr/>
        </p:nvSpPr>
        <p:spPr>
          <a:xfrm>
            <a:off x="5308659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右箭头 93">
            <a:extLst>
              <a:ext uri="{FF2B5EF4-FFF2-40B4-BE49-F238E27FC236}">
                <a16:creationId xmlns:a16="http://schemas.microsoft.com/office/drawing/2014/main" id="{64E48B15-2074-47B8-B07A-5ED7B0CA1DD4}"/>
              </a:ext>
            </a:extLst>
          </p:cNvPr>
          <p:cNvSpPr/>
          <p:nvPr/>
        </p:nvSpPr>
        <p:spPr>
          <a:xfrm>
            <a:off x="5308659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右箭头 93">
            <a:extLst>
              <a:ext uri="{FF2B5EF4-FFF2-40B4-BE49-F238E27FC236}">
                <a16:creationId xmlns:a16="http://schemas.microsoft.com/office/drawing/2014/main" id="{249E3E21-C4E0-4DA6-AF2F-753ECB285A78}"/>
              </a:ext>
            </a:extLst>
          </p:cNvPr>
          <p:cNvSpPr/>
          <p:nvPr/>
        </p:nvSpPr>
        <p:spPr>
          <a:xfrm>
            <a:off x="7886563" y="5237251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右箭头 93">
            <a:extLst>
              <a:ext uri="{FF2B5EF4-FFF2-40B4-BE49-F238E27FC236}">
                <a16:creationId xmlns:a16="http://schemas.microsoft.com/office/drawing/2014/main" id="{3A2331E3-85AE-461B-8780-5A4EA20EBC85}"/>
              </a:ext>
            </a:extLst>
          </p:cNvPr>
          <p:cNvSpPr/>
          <p:nvPr/>
        </p:nvSpPr>
        <p:spPr>
          <a:xfrm>
            <a:off x="7886563" y="5470044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右箭头 93">
            <a:extLst>
              <a:ext uri="{FF2B5EF4-FFF2-40B4-BE49-F238E27FC236}">
                <a16:creationId xmlns:a16="http://schemas.microsoft.com/office/drawing/2014/main" id="{459B05DB-70A7-4C16-98F4-9A1CA841D524}"/>
              </a:ext>
            </a:extLst>
          </p:cNvPr>
          <p:cNvSpPr/>
          <p:nvPr/>
        </p:nvSpPr>
        <p:spPr>
          <a:xfrm>
            <a:off x="7883060" y="2353607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右箭头 93">
            <a:extLst>
              <a:ext uri="{FF2B5EF4-FFF2-40B4-BE49-F238E27FC236}">
                <a16:creationId xmlns:a16="http://schemas.microsoft.com/office/drawing/2014/main" id="{D52BD926-ACEF-436A-874D-D54D7080AEFD}"/>
              </a:ext>
            </a:extLst>
          </p:cNvPr>
          <p:cNvSpPr/>
          <p:nvPr/>
        </p:nvSpPr>
        <p:spPr>
          <a:xfrm>
            <a:off x="7883060" y="2586400"/>
            <a:ext cx="305138" cy="16092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164">
            <a:extLst>
              <a:ext uri="{FF2B5EF4-FFF2-40B4-BE49-F238E27FC236}">
                <a16:creationId xmlns:a16="http://schemas.microsoft.com/office/drawing/2014/main" id="{A7D89F92-AA2A-4443-9EE6-7BF8C4669585}"/>
              </a:ext>
            </a:extLst>
          </p:cNvPr>
          <p:cNvSpPr/>
          <p:nvPr/>
        </p:nvSpPr>
        <p:spPr>
          <a:xfrm>
            <a:off x="2963034" y="3972647"/>
            <a:ext cx="8687291" cy="26916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181">
            <a:extLst>
              <a:ext uri="{FF2B5EF4-FFF2-40B4-BE49-F238E27FC236}">
                <a16:creationId xmlns:a16="http://schemas.microsoft.com/office/drawing/2014/main" id="{1FFB5235-ECAA-4F4D-B91E-AAF72C84F137}"/>
              </a:ext>
            </a:extLst>
          </p:cNvPr>
          <p:cNvSpPr txBox="1"/>
          <p:nvPr/>
        </p:nvSpPr>
        <p:spPr>
          <a:xfrm>
            <a:off x="3369317" y="1128888"/>
            <a:ext cx="16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182">
            <a:extLst>
              <a:ext uri="{FF2B5EF4-FFF2-40B4-BE49-F238E27FC236}">
                <a16:creationId xmlns:a16="http://schemas.microsoft.com/office/drawing/2014/main" id="{F95AF89C-BD61-4BDB-9EC3-685BB9E4717D}"/>
              </a:ext>
            </a:extLst>
          </p:cNvPr>
          <p:cNvSpPr txBox="1"/>
          <p:nvPr/>
        </p:nvSpPr>
        <p:spPr>
          <a:xfrm>
            <a:off x="8610006" y="1127512"/>
            <a:ext cx="276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First-Order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184">
            <a:extLst>
              <a:ext uri="{FF2B5EF4-FFF2-40B4-BE49-F238E27FC236}">
                <a16:creationId xmlns:a16="http://schemas.microsoft.com/office/drawing/2014/main" id="{897DE5A6-863B-4F5D-952F-F1BBFB62CD6A}"/>
              </a:ext>
            </a:extLst>
          </p:cNvPr>
          <p:cNvSpPr txBox="1"/>
          <p:nvPr/>
        </p:nvSpPr>
        <p:spPr>
          <a:xfrm>
            <a:off x="5201346" y="1130641"/>
            <a:ext cx="30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Properties of Histograms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201">
            <a:extLst>
              <a:ext uri="{FF2B5EF4-FFF2-40B4-BE49-F238E27FC236}">
                <a16:creationId xmlns:a16="http://schemas.microsoft.com/office/drawing/2014/main" id="{EAF48649-C72D-42C0-8270-285891A85C1E}"/>
              </a:ext>
            </a:extLst>
          </p:cNvPr>
          <p:cNvSpPr txBox="1"/>
          <p:nvPr/>
        </p:nvSpPr>
        <p:spPr>
          <a:xfrm>
            <a:off x="3544457" y="3958209"/>
            <a:ext cx="12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202">
            <a:extLst>
              <a:ext uri="{FF2B5EF4-FFF2-40B4-BE49-F238E27FC236}">
                <a16:creationId xmlns:a16="http://schemas.microsoft.com/office/drawing/2014/main" id="{931BADF3-AF61-4906-B3B6-B11F5B35FEC7}"/>
              </a:ext>
            </a:extLst>
          </p:cNvPr>
          <p:cNvSpPr txBox="1"/>
          <p:nvPr/>
        </p:nvSpPr>
        <p:spPr>
          <a:xfrm>
            <a:off x="5499126" y="3975999"/>
            <a:ext cx="262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Properties of GLCMs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203">
            <a:extLst>
              <a:ext uri="{FF2B5EF4-FFF2-40B4-BE49-F238E27FC236}">
                <a16:creationId xmlns:a16="http://schemas.microsoft.com/office/drawing/2014/main" id="{36891F22-EF1A-4ACB-9C17-EBD41C86E0C2}"/>
              </a:ext>
            </a:extLst>
          </p:cNvPr>
          <p:cNvSpPr txBox="1"/>
          <p:nvPr/>
        </p:nvSpPr>
        <p:spPr>
          <a:xfrm>
            <a:off x="8953619" y="3975999"/>
            <a:ext cx="232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80">
            <a:extLst>
              <a:ext uri="{FF2B5EF4-FFF2-40B4-BE49-F238E27FC236}">
                <a16:creationId xmlns:a16="http://schemas.microsoft.com/office/drawing/2014/main" id="{86FD6ECC-1CC6-48F8-8639-5CA7CED9087F}"/>
              </a:ext>
            </a:extLst>
          </p:cNvPr>
          <p:cNvSpPr txBox="1"/>
          <p:nvPr/>
        </p:nvSpPr>
        <p:spPr>
          <a:xfrm>
            <a:off x="375715" y="1414991"/>
            <a:ext cx="271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Image batch as input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0C06F0A6-A593-4906-BB58-6E775F2B3822}"/>
              </a:ext>
            </a:extLst>
          </p:cNvPr>
          <p:cNvGrpSpPr/>
          <p:nvPr/>
        </p:nvGrpSpPr>
        <p:grpSpPr>
          <a:xfrm>
            <a:off x="849897" y="1801675"/>
            <a:ext cx="1782088" cy="4716178"/>
            <a:chOff x="1232033" y="1801675"/>
            <a:chExt cx="1782088" cy="4716178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99337C41-0C80-4C70-8EBA-3725F94A50B4}"/>
                </a:ext>
              </a:extLst>
            </p:cNvPr>
            <p:cNvSpPr/>
            <p:nvPr/>
          </p:nvSpPr>
          <p:spPr>
            <a:xfrm>
              <a:off x="1232033" y="1801675"/>
              <a:ext cx="1782088" cy="471617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ED686A5E-CDE9-433F-90F4-AA28537DF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t="15418" r="21050" b="9253"/>
            <a:stretch/>
          </p:blipFill>
          <p:spPr>
            <a:xfrm>
              <a:off x="1606421" y="1861506"/>
              <a:ext cx="978527" cy="12473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8FEBE870-074A-4EA2-96F0-975B988F800D}"/>
                </a:ext>
              </a:extLst>
            </p:cNvPr>
            <p:cNvSpPr txBox="1"/>
            <p:nvPr/>
          </p:nvSpPr>
          <p:spPr>
            <a:xfrm rot="5400000">
              <a:off x="1926714" y="4458047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9354B35A-A0E3-4E5F-9B14-B3E91DF3EA9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6" y="3380712"/>
            <a:ext cx="978527" cy="113864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C55D3D7-FA67-4F9D-9697-7E5D111F524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6" y="5323509"/>
            <a:ext cx="977719" cy="10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E61B4-3F75-470A-A651-3033A151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9CD6A-00FC-49EA-9AB7-F44B48BE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805"/>
            <a:ext cx="10985500" cy="5386129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Goal</a:t>
            </a:r>
          </a:p>
          <a:p>
            <a:pPr lvl="1"/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cuRadiomics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PyRadiomics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CPU: Intel i7-7700K Processor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GPU: NVidia GeForce GTX 1080Ti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lvl="1" fontAlgn="base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2018 Multimodal Brain Tumor Segmentation(BraTS2018)</a:t>
            </a:r>
          </a:p>
          <a:p>
            <a:pPr lvl="2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285 subjects with FLAIR,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T1, T2, and T1CE modalities</a:t>
            </a:r>
          </a:p>
          <a:p>
            <a:pPr lvl="2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Size of each slice: 240x240</a:t>
            </a:r>
          </a:p>
          <a:p>
            <a:pPr lvl="2"/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  <a:endParaRPr lang="zh-CN" alt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2019 Kidney Tumor Segmentation(KiTS2019)</a:t>
            </a:r>
          </a:p>
          <a:p>
            <a:pPr lvl="2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210 subjects with CT images</a:t>
            </a:r>
          </a:p>
          <a:p>
            <a:pPr lvl="2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Size of each slice: 512x512</a:t>
            </a:r>
          </a:p>
          <a:p>
            <a:pPr lvl="2"/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zh-CN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  <a:p>
            <a:pPr lvl="2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7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BE44-8677-43F6-A1ED-17F08942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6645A80B-2996-44C0-A0DF-3E16A2FB44EB}"/>
              </a:ext>
            </a:extLst>
          </p:cNvPr>
          <p:cNvSpPr txBox="1">
            <a:spLocks/>
          </p:cNvSpPr>
          <p:nvPr/>
        </p:nvSpPr>
        <p:spPr>
          <a:xfrm>
            <a:off x="838200" y="1370806"/>
            <a:ext cx="10985500" cy="4826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ROI Preparation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New ROIs based on different combinations of original segmented ROIs. 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whole image is also considered as one ROI.</a:t>
            </a: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417F40-FA6C-4ACD-A936-0B3E46AD513C}"/>
              </a:ext>
            </a:extLst>
          </p:cNvPr>
          <p:cNvSpPr txBox="1"/>
          <p:nvPr/>
        </p:nvSpPr>
        <p:spPr>
          <a:xfrm>
            <a:off x="777665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8FB2F1-C777-4DF8-825E-3514B3D50858}"/>
              </a:ext>
            </a:extLst>
          </p:cNvPr>
          <p:cNvSpPr txBox="1"/>
          <p:nvPr/>
        </p:nvSpPr>
        <p:spPr>
          <a:xfrm>
            <a:off x="2217677" y="49955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1D70478-4C2A-40F1-BB4C-B947086938A4}"/>
              </a:ext>
            </a:extLst>
          </p:cNvPr>
          <p:cNvSpPr txBox="1"/>
          <p:nvPr/>
        </p:nvSpPr>
        <p:spPr>
          <a:xfrm>
            <a:off x="3657689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13374A-4DFC-4570-AD6C-136568A3B654}"/>
              </a:ext>
            </a:extLst>
          </p:cNvPr>
          <p:cNvSpPr txBox="1"/>
          <p:nvPr/>
        </p:nvSpPr>
        <p:spPr>
          <a:xfrm>
            <a:off x="5097701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95369F-F3D0-4AE1-8CF6-F14EF638EAC6}"/>
              </a:ext>
            </a:extLst>
          </p:cNvPr>
          <p:cNvSpPr txBox="1"/>
          <p:nvPr/>
        </p:nvSpPr>
        <p:spPr>
          <a:xfrm>
            <a:off x="6537713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0924C1-9EEA-4B87-BD40-DBF14F1BA83B}"/>
              </a:ext>
            </a:extLst>
          </p:cNvPr>
          <p:cNvSpPr txBox="1"/>
          <p:nvPr/>
        </p:nvSpPr>
        <p:spPr>
          <a:xfrm>
            <a:off x="7977725" y="49955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88F928-496D-4695-A233-8821A39969BD}"/>
              </a:ext>
            </a:extLst>
          </p:cNvPr>
          <p:cNvSpPr txBox="1"/>
          <p:nvPr/>
        </p:nvSpPr>
        <p:spPr>
          <a:xfrm>
            <a:off x="9417737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167275F-4F50-4471-A454-D0FCBE2599A5}"/>
              </a:ext>
            </a:extLst>
          </p:cNvPr>
          <p:cNvSpPr txBox="1"/>
          <p:nvPr/>
        </p:nvSpPr>
        <p:spPr>
          <a:xfrm>
            <a:off x="10857749" y="50163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ROI8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4">
            <a:extLst>
              <a:ext uri="{FF2B5EF4-FFF2-40B4-BE49-F238E27FC236}">
                <a16:creationId xmlns:a16="http://schemas.microsoft.com/office/drawing/2014/main" id="{F503C71F-0E9E-4BF1-A5CC-37036D61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0" y="3143334"/>
            <a:ext cx="11692690" cy="16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7538</TotalTime>
  <Words>1736</Words>
  <Application>Microsoft Office PowerPoint</Application>
  <PresentationFormat>宽屏</PresentationFormat>
  <Paragraphs>556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  cuRadiomics: A GPU-based Radiomics Feature Extraction Toolkit </vt:lpstr>
      <vt:lpstr>Background</vt:lpstr>
      <vt:lpstr>Background</vt:lpstr>
      <vt:lpstr>Background</vt:lpstr>
      <vt:lpstr>Pipeline</vt:lpstr>
      <vt:lpstr>Pipeline</vt:lpstr>
      <vt:lpstr>Pipeline</vt:lpstr>
      <vt:lpstr>Experiments</vt:lpstr>
      <vt:lpstr>Experiment</vt:lpstr>
      <vt:lpstr>Results: BraTS2018</vt:lpstr>
      <vt:lpstr>Results: KiTS2019</vt:lpstr>
      <vt:lpstr>Online Resource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cuRadiomics：</dc:title>
  <dc:creator>yining jiao</dc:creator>
  <cp:lastModifiedBy>未知用户</cp:lastModifiedBy>
  <cp:revision>155</cp:revision>
  <dcterms:created xsi:type="dcterms:W3CDTF">2019-10-04T16:52:42Z</dcterms:created>
  <dcterms:modified xsi:type="dcterms:W3CDTF">2019-10-16T02:35:16Z</dcterms:modified>
</cp:coreProperties>
</file>