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5" r:id="rId2"/>
    <p:sldId id="297" r:id="rId3"/>
    <p:sldId id="298" r:id="rId4"/>
    <p:sldId id="299" r:id="rId5"/>
    <p:sldId id="300" r:id="rId6"/>
    <p:sldId id="258" r:id="rId7"/>
    <p:sldId id="259" r:id="rId8"/>
    <p:sldId id="301" r:id="rId9"/>
    <p:sldId id="304" r:id="rId10"/>
    <p:sldId id="30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623958071@qq.com" initials="" lastIdx="1" clrIdx="0">
    <p:extLst>
      <p:ext uri="{19B8F6BF-5375-455C-9EA6-DF929625EA0E}">
        <p15:presenceInfo xmlns:p15="http://schemas.microsoft.com/office/powerpoint/2012/main" userId="ddf6a18a72aa00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7" d="100"/>
          <a:sy n="147" d="100"/>
        </p:scale>
        <p:origin x="96" y="2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FBC4A-2D0D-429B-8833-D6DDC71180B5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9153F-8A7F-4BD9-ABAC-A0987F604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42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EC1A7-32A8-435B-A29E-20141B7C08C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EC1A7-32A8-435B-A29E-20141B7C08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641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EC1A7-32A8-435B-A29E-20141B7C08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214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EC1A7-32A8-435B-A29E-20141B7C08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771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EC1A7-32A8-435B-A29E-20141B7C08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802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EC1A7-32A8-435B-A29E-20141B7C08C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734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EC1A7-32A8-435B-A29E-20141B7C08C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02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EC1A7-32A8-435B-A29E-20141B7C08C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00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997D0-6518-53C3-3420-32569D098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310B5A-6628-F14D-105F-0DD045583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FFC4B-4E04-A4D2-1A20-389C1F1B1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FD09-ABFD-4C3C-8FFF-5A9D34875949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8AC787-BF2B-D268-46BA-DB4AE5E8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97EF6-5359-E309-1DDB-AA8CEEF6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B824-B63A-4305-8625-D79ED6DB3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66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1A667-5418-C0A5-BF1C-9B3B1BC5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7DD024-A87B-5D64-9E30-350A76763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A9640-CD1D-D44F-BD4A-814CD66A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FD09-ABFD-4C3C-8FFF-5A9D34875949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3B15B-0EFD-DB46-8DD6-A7E91177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D86366-1B42-4C48-07CC-09C99C63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B824-B63A-4305-8625-D79ED6DB3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423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EF9A47-2DA7-30E1-7BA5-05DBD25C8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099402-CE57-C6DD-8BBE-17AFDF1EB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A2D928-D213-52AF-473D-3FC6204A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FD09-ABFD-4C3C-8FFF-5A9D34875949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8AD99-15CB-05E0-8D05-F3464E36E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804BB6-9661-9A7A-B922-A87283EA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B824-B63A-4305-8625-D79ED6DB3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88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36CE9-F9F8-94E4-63CA-1EDFA706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F5FB8A-AE7F-59E4-3030-DC14D84E2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5BFC36-6FA2-FA70-BB82-46D6AE5C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FD09-ABFD-4C3C-8FFF-5A9D34875949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9D021-0BDA-9C93-3F7C-E5F6DC6D0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0B6C17-90D8-6632-9AE1-932CC3CF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B824-B63A-4305-8625-D79ED6DB3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56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5572B-4756-FC04-AFB6-5880CA2DE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3DA147-6F97-78F7-0FA7-5B068F635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3DBD2A-D460-F23A-C3F1-C47FE3531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FD09-ABFD-4C3C-8FFF-5A9D34875949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DFDBFF-B05B-0A7E-3CE4-2E17B9697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88F05D-DD9F-2AF4-BAE2-3F77BFC8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B824-B63A-4305-8625-D79ED6DB3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78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34E62-1727-A590-4D2F-0F5DCEE2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1E0E67-A8AB-6E91-F0B9-FB83338AA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870EB9-0625-2581-7B18-CCDBE19BA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8F0558-EF84-57E7-ECDC-27F0A3F1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FD09-ABFD-4C3C-8FFF-5A9D34875949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03EDC0-27D0-9D41-8FB5-0A15B759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3F606C-C45E-4B98-6FA4-FE0507A1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B824-B63A-4305-8625-D79ED6DB3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01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F77AB-DE7F-D6A7-7BA6-CE106DE9A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1C1806-7058-B9E9-91D0-38F420974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C9A9FE-C4AA-9A2F-B3EE-ECF8E93D4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732A1F-7BCD-0D1E-4DDA-663FDBDB2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D3C810-97C5-4CA1-F2D0-78BB39D6B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1E1B79-2B02-69D1-10A1-AA764802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FD09-ABFD-4C3C-8FFF-5A9D34875949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8882BB-BF8A-C12F-667E-DEDBD835D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7573B7-7228-45FE-83E6-50A50688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B824-B63A-4305-8625-D79ED6DB3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00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67627-0196-61CD-DE6E-EDA37AEF9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9A79D2-A795-983D-4FB9-2DA13EC7E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FD09-ABFD-4C3C-8FFF-5A9D34875949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914A64-9D6C-B2FC-5486-7D3644AC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A1BA75-9C1C-AE10-79B3-48BCAF45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B824-B63A-4305-8625-D79ED6DB3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46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0C4D10-A434-4B54-A82E-048327AB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FD09-ABFD-4C3C-8FFF-5A9D34875949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945454-9422-4895-95BF-5715F9934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EF56FF-1726-E02E-E5A6-FA83A820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B824-B63A-4305-8625-D79ED6DB3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4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18E3-0716-7514-E846-57FC91D8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31572A-F6BA-B98C-C214-B0BCE2A6A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51EC28-85A0-E8BA-D041-AB6BD3661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193E4E-C72C-15C9-7508-D83936EE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FD09-ABFD-4C3C-8FFF-5A9D34875949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FDAB5B-EB98-B462-3B37-29DC52D57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2EEDD8-920A-B2C1-0A1E-A11ED2F6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B824-B63A-4305-8625-D79ED6DB3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2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6A217-AF57-20F0-1278-0635795C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935DFC-B4F9-A286-48FE-B7245C48E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392105-7956-3425-61AC-5936EA68C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CD7382-F21C-1B8B-BE1E-1D15465C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FD09-ABFD-4C3C-8FFF-5A9D34875949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BE774F-6A5A-A292-E374-3648409C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B9E30-BB4D-747E-A129-33434D97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B824-B63A-4305-8625-D79ED6DB3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37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F24520-90D6-F5F2-179C-9B2DAC09C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C881FE-9271-1CAB-7FD7-F0A88B4D4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AFB797-2890-4E49-104F-B1B8B1D7A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9FD09-ABFD-4C3C-8FFF-5A9D34875949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35FAEB-F192-A3BA-CA32-B9B1B9BBA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71C05F-6BD6-EBF2-3D03-9F913D218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9B824-B63A-4305-8625-D79ED6DB3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72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ARPOSPF/article/details/12981748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jiaqi-Sun2020/QGCN" TargetMode="Externa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5338" y="2195973"/>
            <a:ext cx="85421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Quantum Walk Graph Convolutional</a:t>
            </a:r>
          </a:p>
          <a:p>
            <a:pPr algn="ctr"/>
            <a:r>
              <a:rPr lang="en-US" altLang="zh-CN" sz="2800" b="1" dirty="0"/>
              <a:t>Neural Network</a:t>
            </a:r>
            <a:br>
              <a:rPr lang="en-US" sz="2800" dirty="0"/>
            </a:br>
            <a:br>
              <a:rPr lang="en-US" sz="2800" dirty="0"/>
            </a:b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952992" y="4929198"/>
            <a:ext cx="4286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br>
              <a:rPr lang="en-US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58A343-2D0D-47B4-24C6-F49C2693E238}"/>
              </a:ext>
            </a:extLst>
          </p:cNvPr>
          <p:cNvSpPr txBox="1"/>
          <p:nvPr/>
        </p:nvSpPr>
        <p:spPr>
          <a:xfrm>
            <a:off x="4456075" y="198862"/>
            <a:ext cx="6095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QGCN</a:t>
            </a:r>
            <a:r>
              <a:rPr lang="zh-CN" altLang="en-US" sz="1800" dirty="0"/>
              <a:t>网络架构与传统架构进行对比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2532D3-F30F-ED0C-924F-D34586250986}"/>
              </a:ext>
            </a:extLst>
          </p:cNvPr>
          <p:cNvSpPr txBox="1"/>
          <p:nvPr/>
        </p:nvSpPr>
        <p:spPr>
          <a:xfrm>
            <a:off x="4410410" y="2508241"/>
            <a:ext cx="60976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暂时在</a:t>
            </a:r>
            <a:r>
              <a:rPr lang="en-US" altLang="zh-CN" dirty="0"/>
              <a:t>ENZYMES</a:t>
            </a:r>
            <a:r>
              <a:rPr lang="zh-CN" altLang="en-US" dirty="0"/>
              <a:t>数据集上</a:t>
            </a:r>
            <a:endParaRPr lang="en-US" altLang="zh-CN" dirty="0"/>
          </a:p>
          <a:p>
            <a:r>
              <a:rPr lang="en-US" altLang="zh-CN" dirty="0"/>
              <a:t>QGCN</a:t>
            </a:r>
            <a:r>
              <a:rPr lang="zh-CN" altLang="en-US" dirty="0"/>
              <a:t>的</a:t>
            </a:r>
            <a:r>
              <a:rPr lang="en-US" altLang="zh-CN" dirty="0"/>
              <a:t>loss</a:t>
            </a:r>
            <a:r>
              <a:rPr lang="zh-CN" altLang="en-US" dirty="0"/>
              <a:t>为</a:t>
            </a:r>
            <a:r>
              <a:rPr lang="en-US" altLang="zh-CN" dirty="0"/>
              <a:t>33.30</a:t>
            </a:r>
          </a:p>
          <a:p>
            <a:r>
              <a:rPr lang="en-US" altLang="zh-CN" dirty="0"/>
              <a:t>GCN</a:t>
            </a:r>
            <a:r>
              <a:rPr lang="zh-CN" altLang="en-US" dirty="0"/>
              <a:t>的</a:t>
            </a:r>
            <a:r>
              <a:rPr lang="en-US" altLang="zh-CN" dirty="0"/>
              <a:t>loss</a:t>
            </a:r>
            <a:r>
              <a:rPr lang="zh-CN" altLang="en-US" dirty="0"/>
              <a:t>为</a:t>
            </a:r>
            <a:r>
              <a:rPr lang="en-US" altLang="zh-CN" dirty="0"/>
              <a:t>33.20</a:t>
            </a:r>
          </a:p>
          <a:p>
            <a:endParaRPr lang="en-US" altLang="zh-CN" dirty="0"/>
          </a:p>
          <a:p>
            <a:r>
              <a:rPr lang="zh-CN" altLang="en-US" dirty="0"/>
              <a:t>之后我会在其余数据集以及对网络模型进行调整实现对比效果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834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2992" y="4929198"/>
            <a:ext cx="4286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br>
              <a:rPr lang="en-US" dirty="0"/>
            </a:b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EEBE4A-7436-45FD-BE73-0C64DCDDDDF4}"/>
              </a:ext>
            </a:extLst>
          </p:cNvPr>
          <p:cNvSpPr txBox="1"/>
          <p:nvPr/>
        </p:nvSpPr>
        <p:spPr>
          <a:xfrm>
            <a:off x="4041322" y="1690062"/>
            <a:ext cx="89379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核心目标：如何在将量子随机行走实现到图卷积中？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•1.</a:t>
            </a:r>
            <a:r>
              <a:rPr lang="zh-CN" altLang="en-US" sz="2000" dirty="0"/>
              <a:t>图神经网络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•2.</a:t>
            </a:r>
            <a:r>
              <a:rPr lang="zh-CN" altLang="en-US" sz="2000" dirty="0"/>
              <a:t> 量子随机行走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•3.</a:t>
            </a:r>
            <a:r>
              <a:rPr lang="zh-CN" altLang="en-US" sz="2000" dirty="0"/>
              <a:t>切入点：利用邻接矩阵的特性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•4.</a:t>
            </a:r>
            <a:r>
              <a:rPr lang="zh-CN" altLang="en-US" sz="2000" dirty="0"/>
              <a:t> 利用代码实现</a:t>
            </a:r>
            <a:r>
              <a:rPr lang="en-US" altLang="zh-CN" sz="2000" dirty="0"/>
              <a:t>QGCN</a:t>
            </a:r>
            <a:r>
              <a:rPr lang="zh-CN" altLang="en-US" sz="2000" dirty="0"/>
              <a:t>网络架构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•5.</a:t>
            </a:r>
            <a:r>
              <a:rPr lang="zh-CN" altLang="en-US" sz="2000" dirty="0"/>
              <a:t> </a:t>
            </a:r>
            <a:r>
              <a:rPr lang="en-US" altLang="zh-CN" sz="2000" dirty="0"/>
              <a:t>QGCN</a:t>
            </a:r>
            <a:r>
              <a:rPr lang="zh-CN" altLang="en-US" sz="2000" dirty="0"/>
              <a:t>网络架构与传统架构进行对比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072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2992" y="4929198"/>
            <a:ext cx="4286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br>
              <a:rPr lang="en-US" dirty="0"/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16DD0A-6CF9-81C0-B6DC-283B86501658}"/>
              </a:ext>
            </a:extLst>
          </p:cNvPr>
          <p:cNvSpPr txBox="1"/>
          <p:nvPr/>
        </p:nvSpPr>
        <p:spPr>
          <a:xfrm>
            <a:off x="5322094" y="268452"/>
            <a:ext cx="6096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图神经网络</a:t>
            </a:r>
            <a:endParaRPr lang="en-US" altLang="zh-CN" sz="1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D169FA-A847-A99E-B77D-7192D7A9A674}"/>
              </a:ext>
            </a:extLst>
          </p:cNvPr>
          <p:cNvSpPr txBox="1"/>
          <p:nvPr/>
        </p:nvSpPr>
        <p:spPr>
          <a:xfrm>
            <a:off x="2256404" y="3120022"/>
            <a:ext cx="8949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【</a:t>
            </a:r>
            <a:r>
              <a:rPr lang="zh-CN" altLang="en-US" dirty="0">
                <a:hlinkClick r:id="rId3"/>
              </a:rPr>
              <a:t>图神经网络</a:t>
            </a:r>
            <a:r>
              <a:rPr lang="en-US" altLang="zh-CN" dirty="0">
                <a:hlinkClick r:id="rId3"/>
              </a:rPr>
              <a:t>】10</a:t>
            </a:r>
            <a:r>
              <a:rPr lang="zh-CN" altLang="en-US" dirty="0">
                <a:hlinkClick r:id="rId3"/>
              </a:rPr>
              <a:t>分钟掌握图神经网络及其经典模型</a:t>
            </a:r>
            <a:r>
              <a:rPr lang="en-US" altLang="zh-CN" dirty="0">
                <a:hlinkClick r:id="rId3"/>
              </a:rPr>
              <a:t>_</a:t>
            </a:r>
            <a:r>
              <a:rPr lang="zh-CN" altLang="en-US" dirty="0">
                <a:hlinkClick r:id="rId3"/>
              </a:rPr>
              <a:t>图神经网络模型</a:t>
            </a:r>
            <a:r>
              <a:rPr lang="en-US" altLang="zh-CN" dirty="0">
                <a:hlinkClick r:id="rId3"/>
              </a:rPr>
              <a:t>-CSDN</a:t>
            </a:r>
            <a:r>
              <a:rPr lang="zh-CN" altLang="en-US" dirty="0">
                <a:hlinkClick r:id="rId3"/>
              </a:rPr>
              <a:t>博客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91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416DD0A-6CF9-81C0-B6DC-283B86501658}"/>
              </a:ext>
            </a:extLst>
          </p:cNvPr>
          <p:cNvSpPr txBox="1"/>
          <p:nvPr/>
        </p:nvSpPr>
        <p:spPr>
          <a:xfrm>
            <a:off x="5322094" y="268452"/>
            <a:ext cx="6096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量子随机行走</a:t>
            </a:r>
            <a:endParaRPr lang="en-US" altLang="zh-CN" sz="1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7B1883A-9C05-99EE-29CC-950043308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19" y="1532934"/>
            <a:ext cx="4638675" cy="31242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050F83F-AEE4-DF55-A6BD-DDA6DDC604F7}"/>
              </a:ext>
            </a:extLst>
          </p:cNvPr>
          <p:cNvSpPr txBox="1"/>
          <p:nvPr/>
        </p:nvSpPr>
        <p:spPr>
          <a:xfrm>
            <a:off x="2029796" y="4657134"/>
            <a:ext cx="2567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离散时间量子随机行走</a:t>
            </a:r>
            <a:endParaRPr lang="en-US" altLang="zh-CN" sz="18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3D1D9B6-9F4A-3B33-C673-901A2BD60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756" y="837397"/>
            <a:ext cx="5357428" cy="528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2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416DD0A-6CF9-81C0-B6DC-283B86501658}"/>
              </a:ext>
            </a:extLst>
          </p:cNvPr>
          <p:cNvSpPr txBox="1"/>
          <p:nvPr/>
        </p:nvSpPr>
        <p:spPr>
          <a:xfrm>
            <a:off x="5322094" y="268452"/>
            <a:ext cx="6096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量子随机行走</a:t>
            </a: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50F83F-AEE4-DF55-A6BD-DDA6DDC604F7}"/>
              </a:ext>
            </a:extLst>
          </p:cNvPr>
          <p:cNvSpPr txBox="1"/>
          <p:nvPr/>
        </p:nvSpPr>
        <p:spPr>
          <a:xfrm>
            <a:off x="2100500" y="4657134"/>
            <a:ext cx="2664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连续时间</a:t>
            </a:r>
            <a:r>
              <a:rPr lang="zh-CN" altLang="en-US" sz="1800" dirty="0"/>
              <a:t>量子随机行走</a:t>
            </a:r>
            <a:endParaRPr lang="en-US" altLang="zh-CN" sz="18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8910449-0748-2F8A-CAB0-828538FC3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320" y="1265069"/>
            <a:ext cx="6096680" cy="459199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461D5D7-3E66-6596-D135-D057BEECE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53" y="1686516"/>
            <a:ext cx="5400675" cy="10287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EE5F3C6-18D2-06F6-775A-BC0A23635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012" y="3429000"/>
            <a:ext cx="49815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9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BAD2AE-8441-CC17-8824-8486A9E0361A}"/>
              </a:ext>
            </a:extLst>
          </p:cNvPr>
          <p:cNvSpPr txBox="1"/>
          <p:nvPr/>
        </p:nvSpPr>
        <p:spPr>
          <a:xfrm>
            <a:off x="1355271" y="2812596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PageRank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9C9C45-17CA-2C6F-4802-38E58FEC3584}"/>
              </a:ext>
            </a:extLst>
          </p:cNvPr>
          <p:cNvSpPr txBox="1"/>
          <p:nvPr/>
        </p:nvSpPr>
        <p:spPr>
          <a:xfrm>
            <a:off x="6104165" y="604156"/>
            <a:ext cx="707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QML</a:t>
            </a:r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23C562-6E81-98C1-8972-AA3FB5179FB8}"/>
              </a:ext>
            </a:extLst>
          </p:cNvPr>
          <p:cNvSpPr txBox="1"/>
          <p:nvPr/>
        </p:nvSpPr>
        <p:spPr>
          <a:xfrm>
            <a:off x="4604657" y="233383"/>
            <a:ext cx="907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Weight</a:t>
            </a:r>
          </a:p>
          <a:p>
            <a:endParaRPr lang="zh-CN" altLang="en-US" u="sng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5D4E37-9429-D317-CDC4-01A727047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657" y="1046744"/>
            <a:ext cx="2249600" cy="7009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3062632-4749-7BEF-FD3B-F1BAE3756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657" y="1879419"/>
            <a:ext cx="5366665" cy="76747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A98E3F4-B8BC-009F-2020-800C2FCFD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525" y="2717531"/>
            <a:ext cx="2897670" cy="21732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2C4CDF8-E013-A552-9616-F9786130D5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438" y="2687929"/>
            <a:ext cx="2882426" cy="216181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0183F09-F1B6-9E89-93E2-9414AC9931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518" y="2844318"/>
            <a:ext cx="2673907" cy="200543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0036523-D43F-EE66-6588-528DC05AB7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9392" y="8439"/>
            <a:ext cx="1857375" cy="15240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6B81940-8695-2897-7ACD-D8DDCD2834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567" y="3224132"/>
            <a:ext cx="2958008" cy="70339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80F1F900-00F1-0407-BC7B-BC10B2F4BF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07" y="4330303"/>
            <a:ext cx="4250867" cy="315896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CF9CC136-1994-AA81-D891-E6206AA7AC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04" y="1518191"/>
            <a:ext cx="4140208" cy="906983"/>
          </a:xfrm>
          <a:prstGeom prst="rect">
            <a:avLst/>
          </a:prstGeom>
        </p:spPr>
      </p:pic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13860BE-CE54-0F23-8F6D-8FF571529A85}"/>
              </a:ext>
            </a:extLst>
          </p:cNvPr>
          <p:cNvCxnSpPr/>
          <p:nvPr/>
        </p:nvCxnSpPr>
        <p:spPr>
          <a:xfrm>
            <a:off x="4367893" y="0"/>
            <a:ext cx="0" cy="6919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478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BAD2AE-8441-CC17-8824-8486A9E0361A}"/>
              </a:ext>
            </a:extLst>
          </p:cNvPr>
          <p:cNvSpPr txBox="1"/>
          <p:nvPr/>
        </p:nvSpPr>
        <p:spPr>
          <a:xfrm>
            <a:off x="1355271" y="2812596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PageRank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9C9C45-17CA-2C6F-4802-38E58FEC3584}"/>
              </a:ext>
            </a:extLst>
          </p:cNvPr>
          <p:cNvSpPr txBox="1"/>
          <p:nvPr/>
        </p:nvSpPr>
        <p:spPr>
          <a:xfrm>
            <a:off x="6104165" y="604156"/>
            <a:ext cx="707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QML</a:t>
            </a:r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23C562-6E81-98C1-8972-AA3FB5179FB8}"/>
              </a:ext>
            </a:extLst>
          </p:cNvPr>
          <p:cNvSpPr txBox="1"/>
          <p:nvPr/>
        </p:nvSpPr>
        <p:spPr>
          <a:xfrm>
            <a:off x="4604657" y="233383"/>
            <a:ext cx="907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Weight</a:t>
            </a:r>
          </a:p>
          <a:p>
            <a:endParaRPr lang="zh-CN" altLang="en-US" u="sng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13860BE-CE54-0F23-8F6D-8FF571529A85}"/>
              </a:ext>
            </a:extLst>
          </p:cNvPr>
          <p:cNvCxnSpPr/>
          <p:nvPr/>
        </p:nvCxnSpPr>
        <p:spPr>
          <a:xfrm>
            <a:off x="4367893" y="0"/>
            <a:ext cx="0" cy="6919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E57931D2-9389-360F-1A8A-CCACC07D6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86" y="66287"/>
            <a:ext cx="1714500" cy="14097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EFFEDDA-A2D4-6E6B-5959-62F1B4779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0" y="1665489"/>
            <a:ext cx="3688896" cy="54477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8225A20-3CDF-04DE-12C9-D60F3E8DD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2" y="4718156"/>
            <a:ext cx="4150177" cy="28599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B46491D-D6ED-EEC5-682B-70C0293E5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5271" y="3502427"/>
            <a:ext cx="1171575" cy="103822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74AFF5F-A73C-928E-C672-BDA6A49C3D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2635" y="2280698"/>
            <a:ext cx="6142946" cy="90123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8055A62-FD84-B23E-A72D-A3541B5D81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2635" y="1174951"/>
            <a:ext cx="3181350" cy="98107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47DBC4A8-DC93-73A5-AE8F-26D0C3E6C4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965" y="3428999"/>
            <a:ext cx="2639884" cy="1979913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6915CF6C-4FB0-A61D-07FB-C807C2696B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277" y="3428998"/>
            <a:ext cx="2571406" cy="1928554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91438250-4932-CD91-6616-AACF0F5759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117" y="3429000"/>
            <a:ext cx="2639883" cy="197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55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2992" y="4929198"/>
            <a:ext cx="4286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br>
              <a:rPr lang="en-US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4CCBA8-A40F-1064-7A7A-959E3128F087}"/>
              </a:ext>
            </a:extLst>
          </p:cNvPr>
          <p:cNvSpPr txBox="1"/>
          <p:nvPr/>
        </p:nvSpPr>
        <p:spPr>
          <a:xfrm>
            <a:off x="4636971" y="224408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切入点：利用邻接矩阵的特性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87FEC4-DBA5-822A-1FAB-67F7A2DD3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264" y="1396704"/>
            <a:ext cx="4329953" cy="8763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21764A6-25C3-D3E8-43BE-37D40AA39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101" y="2400300"/>
            <a:ext cx="5400675" cy="10287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2B5A59F-DA71-C9AA-9EEF-B68A44C2FC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1569" y="3966704"/>
            <a:ext cx="4981575" cy="9525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56F9711-B97C-D18D-3ECC-071401ABCA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382" y="2442137"/>
            <a:ext cx="6041571" cy="197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59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04CCBA8-A40F-1064-7A7A-959E3128F087}"/>
              </a:ext>
            </a:extLst>
          </p:cNvPr>
          <p:cNvSpPr txBox="1"/>
          <p:nvPr/>
        </p:nvSpPr>
        <p:spPr>
          <a:xfrm>
            <a:off x="4636971" y="224408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利用代码实现</a:t>
            </a:r>
            <a:r>
              <a:rPr lang="en-US" altLang="zh-CN" sz="1800" dirty="0"/>
              <a:t>QGCN</a:t>
            </a:r>
            <a:r>
              <a:rPr lang="zh-CN" altLang="en-US" sz="1800" dirty="0"/>
              <a:t>网络架构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3A65E8-FE46-9C75-461D-F9E5011EF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929" y="746471"/>
            <a:ext cx="2718844" cy="53650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54FFC4-7DD4-A024-4133-85E3F3068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36" y="806241"/>
            <a:ext cx="3883588" cy="40125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1C0A007-31B1-1330-7494-E54D89A846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1248" y="676048"/>
            <a:ext cx="3027010" cy="41678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CEC43A6-8A1F-5494-72B7-BBF52DE19C0C}"/>
              </a:ext>
            </a:extLst>
          </p:cNvPr>
          <p:cNvSpPr txBox="1"/>
          <p:nvPr/>
        </p:nvSpPr>
        <p:spPr>
          <a:xfrm>
            <a:off x="86036" y="6339819"/>
            <a:ext cx="10054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6"/>
              </a:rPr>
              <a:t>jiaqi-Sun2020/QGCN: This is a quantum walk Graph Neural Network project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31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184</Words>
  <Application>Microsoft Office PowerPoint</Application>
  <PresentationFormat>宽屏</PresentationFormat>
  <Paragraphs>46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1623958071@qq.com</dc:creator>
  <cp:lastModifiedBy>1623958071@qq.com</cp:lastModifiedBy>
  <cp:revision>16</cp:revision>
  <dcterms:created xsi:type="dcterms:W3CDTF">2025-03-31T05:28:00Z</dcterms:created>
  <dcterms:modified xsi:type="dcterms:W3CDTF">2025-03-31T08:46:17Z</dcterms:modified>
</cp:coreProperties>
</file>