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微信图片_202410241245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" y="0"/>
            <a:ext cx="10287635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ODViY2JkMjU3NGYzZTEwMzZmMGFkZWViYmNkYWU3ND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All is well</cp:lastModifiedBy>
  <cp:revision>155</cp:revision>
  <dcterms:created xsi:type="dcterms:W3CDTF">2019-06-19T02:08:00Z</dcterms:created>
  <dcterms:modified xsi:type="dcterms:W3CDTF">2024-10-24T06:50:55Z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B366D30267E44A67B04C547E675C323F_11</vt:lpwstr>
  </property>
</Properties>
</file>