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2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2024/10/24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B4E10C-F107-B3B4-81AF-CB8A42B3A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4100" y="1557076"/>
            <a:ext cx="7163800" cy="374384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1057EE6-C41F-D20A-B1E1-190D13246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00" y="1557076"/>
            <a:ext cx="7163800" cy="374384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ViY2JkMjU3NGYzZTEwMzZmMGFkZWViYmNkYWU3ND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Wingdings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姐 琪</cp:lastModifiedBy>
  <cp:revision>161</cp:revision>
  <dcterms:created xsi:type="dcterms:W3CDTF">2019-06-19T02:08:00Z</dcterms:created>
  <dcterms:modified xsi:type="dcterms:W3CDTF">2024-10-24T08:01:53Z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B366D30267E44A67B04C547E675C323F_11</vt:lpwstr>
  </property>
</Properties>
</file>