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4C69C2-2331-5A14-95A9-EFD3136F40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4495" y="1507713"/>
            <a:ext cx="6347531" cy="3567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姐 琪</cp:lastModifiedBy>
  <cp:revision>163</cp:revision>
  <dcterms:created xsi:type="dcterms:W3CDTF">2019-06-19T02:08:00Z</dcterms:created>
  <dcterms:modified xsi:type="dcterms:W3CDTF">2024-10-24T08:13:15Z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B366D30267E44A67B04C547E675C323F_11</vt:lpwstr>
  </property>
</Properties>
</file>