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2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AE7C6CB-0B3C-F409-8FC6-AAF0FB019D0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3450" y="2149886"/>
            <a:ext cx="3887945" cy="173805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ViY2JkMjU3NGYzZTEwMzZmMGFkZWViYmNkYWU3N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Wingdings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姐 琪</cp:lastModifiedBy>
  <cp:revision>158</cp:revision>
  <dcterms:created xsi:type="dcterms:W3CDTF">2019-06-19T02:08:00Z</dcterms:created>
  <dcterms:modified xsi:type="dcterms:W3CDTF">2024-10-24T07:21:55Z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B366D30267E44A67B04C547E675C323F_11</vt:lpwstr>
  </property>
</Properties>
</file>