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2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047A85-06E5-E51D-DB4C-E4754EC5B9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16" t="55064" r="19831"/>
          <a:stretch/>
        </p:blipFill>
        <p:spPr>
          <a:xfrm>
            <a:off x="2819982" y="2108006"/>
            <a:ext cx="5046650" cy="308173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Wingdings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姐 琪</cp:lastModifiedBy>
  <cp:revision>162</cp:revision>
  <dcterms:created xsi:type="dcterms:W3CDTF">2019-06-19T02:08:00Z</dcterms:created>
  <dcterms:modified xsi:type="dcterms:W3CDTF">2024-10-24T08:04:39Z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B366D30267E44A67B04C547E675C323F_11</vt:lpwstr>
  </property>
</Properties>
</file>