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2" r:id="rId2"/>
  </p:sldIdLst>
  <p:sldSz cx="6911975" cy="2268538"/>
  <p:notesSz cx="6858000" cy="9144000"/>
  <p:defaultTextStyle>
    <a:defPPr>
      <a:defRPr lang="en-US"/>
    </a:defPPr>
    <a:lvl1pPr marL="0" algn="l" defTabSz="738394" rtl="0" eaLnBrk="1" latinLnBrk="0" hangingPunct="1">
      <a:defRPr sz="1454" kern="1200">
        <a:solidFill>
          <a:schemeClr val="tx1"/>
        </a:solidFill>
        <a:latin typeface="+mn-lt"/>
        <a:ea typeface="+mn-ea"/>
        <a:cs typeface="+mn-cs"/>
      </a:defRPr>
    </a:lvl1pPr>
    <a:lvl2pPr marL="369196" algn="l" defTabSz="738394" rtl="0" eaLnBrk="1" latinLnBrk="0" hangingPunct="1">
      <a:defRPr sz="1454" kern="1200">
        <a:solidFill>
          <a:schemeClr val="tx1"/>
        </a:solidFill>
        <a:latin typeface="+mn-lt"/>
        <a:ea typeface="+mn-ea"/>
        <a:cs typeface="+mn-cs"/>
      </a:defRPr>
    </a:lvl2pPr>
    <a:lvl3pPr marL="738394" algn="l" defTabSz="738394" rtl="0" eaLnBrk="1" latinLnBrk="0" hangingPunct="1">
      <a:defRPr sz="1454" kern="1200">
        <a:solidFill>
          <a:schemeClr val="tx1"/>
        </a:solidFill>
        <a:latin typeface="+mn-lt"/>
        <a:ea typeface="+mn-ea"/>
        <a:cs typeface="+mn-cs"/>
      </a:defRPr>
    </a:lvl3pPr>
    <a:lvl4pPr marL="1107590" algn="l" defTabSz="738394" rtl="0" eaLnBrk="1" latinLnBrk="0" hangingPunct="1">
      <a:defRPr sz="1454" kern="1200">
        <a:solidFill>
          <a:schemeClr val="tx1"/>
        </a:solidFill>
        <a:latin typeface="+mn-lt"/>
        <a:ea typeface="+mn-ea"/>
        <a:cs typeface="+mn-cs"/>
      </a:defRPr>
    </a:lvl4pPr>
    <a:lvl5pPr marL="1476787" algn="l" defTabSz="738394" rtl="0" eaLnBrk="1" latinLnBrk="0" hangingPunct="1">
      <a:defRPr sz="1454" kern="1200">
        <a:solidFill>
          <a:schemeClr val="tx1"/>
        </a:solidFill>
        <a:latin typeface="+mn-lt"/>
        <a:ea typeface="+mn-ea"/>
        <a:cs typeface="+mn-cs"/>
      </a:defRPr>
    </a:lvl5pPr>
    <a:lvl6pPr marL="1845984" algn="l" defTabSz="738394" rtl="0" eaLnBrk="1" latinLnBrk="0" hangingPunct="1">
      <a:defRPr sz="1454" kern="1200">
        <a:solidFill>
          <a:schemeClr val="tx1"/>
        </a:solidFill>
        <a:latin typeface="+mn-lt"/>
        <a:ea typeface="+mn-ea"/>
        <a:cs typeface="+mn-cs"/>
      </a:defRPr>
    </a:lvl6pPr>
    <a:lvl7pPr marL="2215179" algn="l" defTabSz="738394" rtl="0" eaLnBrk="1" latinLnBrk="0" hangingPunct="1">
      <a:defRPr sz="1454" kern="1200">
        <a:solidFill>
          <a:schemeClr val="tx1"/>
        </a:solidFill>
        <a:latin typeface="+mn-lt"/>
        <a:ea typeface="+mn-ea"/>
        <a:cs typeface="+mn-cs"/>
      </a:defRPr>
    </a:lvl7pPr>
    <a:lvl8pPr marL="2584378" algn="l" defTabSz="738394" rtl="0" eaLnBrk="1" latinLnBrk="0" hangingPunct="1">
      <a:defRPr sz="1454" kern="1200">
        <a:solidFill>
          <a:schemeClr val="tx1"/>
        </a:solidFill>
        <a:latin typeface="+mn-lt"/>
        <a:ea typeface="+mn-ea"/>
        <a:cs typeface="+mn-cs"/>
      </a:defRPr>
    </a:lvl8pPr>
    <a:lvl9pPr marL="2953573" algn="l" defTabSz="738394" rtl="0" eaLnBrk="1" latinLnBrk="0" hangingPunct="1">
      <a:defRPr sz="1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5" userDrawn="1">
          <p15:clr>
            <a:srgbClr val="A4A3A4"/>
          </p15:clr>
        </p15:guide>
        <p15:guide id="2" pos="21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CCCC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>
      <p:cViewPr varScale="1">
        <p:scale>
          <a:sx n="136" d="100"/>
          <a:sy n="136" d="100"/>
        </p:scale>
        <p:origin x="101" y="845"/>
      </p:cViewPr>
      <p:guideLst>
        <p:guide orient="horz" pos="715"/>
        <p:guide pos="21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7B792-32D6-45C0-BAE5-F2BC6B791321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93875" y="685800"/>
            <a:ext cx="10445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7778A-44A7-4074-A6E7-7067D80EB6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55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8394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1pPr>
    <a:lvl2pPr marL="369196" algn="l" defTabSz="738394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2pPr>
    <a:lvl3pPr marL="738394" algn="l" defTabSz="738394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3pPr>
    <a:lvl4pPr marL="1107590" algn="l" defTabSz="738394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4pPr>
    <a:lvl5pPr marL="1476787" algn="l" defTabSz="738394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5pPr>
    <a:lvl6pPr marL="1845984" algn="l" defTabSz="738394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6pPr>
    <a:lvl7pPr marL="2215179" algn="l" defTabSz="738394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7pPr>
    <a:lvl8pPr marL="2584378" algn="l" defTabSz="738394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8pPr>
    <a:lvl9pPr marL="2953573" algn="l" defTabSz="738394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7778A-44A7-4074-A6E7-7067D80EB64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7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406" y="704723"/>
            <a:ext cx="5875179" cy="4862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6804" y="1285512"/>
            <a:ext cx="4838383" cy="5797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8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7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6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5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94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93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91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90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11204" y="90854"/>
            <a:ext cx="1555193" cy="1935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19" y="90854"/>
            <a:ext cx="4550383" cy="1935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999" y="1457760"/>
            <a:ext cx="5875179" cy="450557"/>
          </a:xfrm>
        </p:spPr>
        <p:txBody>
          <a:bodyPr anchor="t"/>
          <a:lstStyle>
            <a:lvl1pPr algn="l">
              <a:defRPr sz="86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999" y="961507"/>
            <a:ext cx="5875179" cy="496242"/>
          </a:xfrm>
        </p:spPr>
        <p:txBody>
          <a:bodyPr anchor="b"/>
          <a:lstStyle>
            <a:lvl1pPr marL="0" indent="0">
              <a:buNone/>
              <a:defRPr sz="432">
                <a:solidFill>
                  <a:schemeClr val="tx1">
                    <a:tint val="75000"/>
                  </a:schemeClr>
                </a:solidFill>
              </a:defRPr>
            </a:lvl1pPr>
            <a:lvl2pPr marL="98848" indent="0">
              <a:buNone/>
              <a:defRPr sz="390">
                <a:solidFill>
                  <a:schemeClr val="tx1">
                    <a:tint val="75000"/>
                  </a:schemeClr>
                </a:solidFill>
              </a:defRPr>
            </a:lvl2pPr>
            <a:lvl3pPr marL="197697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3pPr>
            <a:lvl4pPr marL="296543" indent="0">
              <a:buNone/>
              <a:defRPr sz="302">
                <a:solidFill>
                  <a:schemeClr val="tx1">
                    <a:tint val="75000"/>
                  </a:schemeClr>
                </a:solidFill>
              </a:defRPr>
            </a:lvl4pPr>
            <a:lvl5pPr marL="395394" indent="0">
              <a:buNone/>
              <a:defRPr sz="302">
                <a:solidFill>
                  <a:schemeClr val="tx1">
                    <a:tint val="75000"/>
                  </a:schemeClr>
                </a:solidFill>
              </a:defRPr>
            </a:lvl5pPr>
            <a:lvl6pPr marL="494242" indent="0">
              <a:buNone/>
              <a:defRPr sz="302">
                <a:solidFill>
                  <a:schemeClr val="tx1">
                    <a:tint val="75000"/>
                  </a:schemeClr>
                </a:solidFill>
              </a:defRPr>
            </a:lvl6pPr>
            <a:lvl7pPr marL="593089" indent="0">
              <a:buNone/>
              <a:defRPr sz="302">
                <a:solidFill>
                  <a:schemeClr val="tx1">
                    <a:tint val="75000"/>
                  </a:schemeClr>
                </a:solidFill>
              </a:defRPr>
            </a:lvl7pPr>
            <a:lvl8pPr marL="691935" indent="0">
              <a:buNone/>
              <a:defRPr sz="302">
                <a:solidFill>
                  <a:schemeClr val="tx1">
                    <a:tint val="75000"/>
                  </a:schemeClr>
                </a:solidFill>
              </a:defRPr>
            </a:lvl8pPr>
            <a:lvl9pPr marL="790785" indent="0">
              <a:buNone/>
              <a:defRPr sz="3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601" y="529328"/>
            <a:ext cx="3052789" cy="1497130"/>
          </a:xfrm>
        </p:spPr>
        <p:txBody>
          <a:bodyPr/>
          <a:lstStyle>
            <a:lvl1pPr>
              <a:defRPr sz="606"/>
            </a:lvl1pPr>
            <a:lvl2pPr>
              <a:defRPr sz="519"/>
            </a:lvl2pPr>
            <a:lvl3pPr>
              <a:defRPr sz="432"/>
            </a:lvl3pPr>
            <a:lvl4pPr>
              <a:defRPr sz="390"/>
            </a:lvl4pPr>
            <a:lvl5pPr>
              <a:defRPr sz="390"/>
            </a:lvl5pPr>
            <a:lvl6pPr>
              <a:defRPr sz="390"/>
            </a:lvl6pPr>
            <a:lvl7pPr>
              <a:defRPr sz="390"/>
            </a:lvl7pPr>
            <a:lvl8pPr>
              <a:defRPr sz="390"/>
            </a:lvl8pPr>
            <a:lvl9pPr>
              <a:defRPr sz="3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13610" y="529328"/>
            <a:ext cx="3052789" cy="1497130"/>
          </a:xfrm>
        </p:spPr>
        <p:txBody>
          <a:bodyPr/>
          <a:lstStyle>
            <a:lvl1pPr>
              <a:defRPr sz="606"/>
            </a:lvl1pPr>
            <a:lvl2pPr>
              <a:defRPr sz="519"/>
            </a:lvl2pPr>
            <a:lvl3pPr>
              <a:defRPr sz="432"/>
            </a:lvl3pPr>
            <a:lvl4pPr>
              <a:defRPr sz="390"/>
            </a:lvl4pPr>
            <a:lvl5pPr>
              <a:defRPr sz="390"/>
            </a:lvl5pPr>
            <a:lvl6pPr>
              <a:defRPr sz="390"/>
            </a:lvl6pPr>
            <a:lvl7pPr>
              <a:defRPr sz="390"/>
            </a:lvl7pPr>
            <a:lvl8pPr>
              <a:defRPr sz="390"/>
            </a:lvl8pPr>
            <a:lvl9pPr>
              <a:defRPr sz="3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601" y="507807"/>
            <a:ext cx="3053990" cy="211625"/>
          </a:xfrm>
        </p:spPr>
        <p:txBody>
          <a:bodyPr anchor="b"/>
          <a:lstStyle>
            <a:lvl1pPr marL="0" indent="0">
              <a:buNone/>
              <a:defRPr sz="519" b="1"/>
            </a:lvl1pPr>
            <a:lvl2pPr marL="98848" indent="0">
              <a:buNone/>
              <a:defRPr sz="432" b="1"/>
            </a:lvl2pPr>
            <a:lvl3pPr marL="197697" indent="0">
              <a:buNone/>
              <a:defRPr sz="390" b="1"/>
            </a:lvl3pPr>
            <a:lvl4pPr marL="296543" indent="0">
              <a:buNone/>
              <a:defRPr sz="346" b="1"/>
            </a:lvl4pPr>
            <a:lvl5pPr marL="395394" indent="0">
              <a:buNone/>
              <a:defRPr sz="346" b="1"/>
            </a:lvl5pPr>
            <a:lvl6pPr marL="494242" indent="0">
              <a:buNone/>
              <a:defRPr sz="346" b="1"/>
            </a:lvl6pPr>
            <a:lvl7pPr marL="593089" indent="0">
              <a:buNone/>
              <a:defRPr sz="346" b="1"/>
            </a:lvl7pPr>
            <a:lvl8pPr marL="691935" indent="0">
              <a:buNone/>
              <a:defRPr sz="346" b="1"/>
            </a:lvl8pPr>
            <a:lvl9pPr marL="790785" indent="0">
              <a:buNone/>
              <a:defRPr sz="3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5601" y="719430"/>
            <a:ext cx="3053990" cy="1307035"/>
          </a:xfrm>
        </p:spPr>
        <p:txBody>
          <a:bodyPr/>
          <a:lstStyle>
            <a:lvl1pPr>
              <a:defRPr sz="519"/>
            </a:lvl1pPr>
            <a:lvl2pPr>
              <a:defRPr sz="432"/>
            </a:lvl2pPr>
            <a:lvl3pPr>
              <a:defRPr sz="390"/>
            </a:lvl3pPr>
            <a:lvl4pPr>
              <a:defRPr sz="346"/>
            </a:lvl4pPr>
            <a:lvl5pPr>
              <a:defRPr sz="346"/>
            </a:lvl5pPr>
            <a:lvl6pPr>
              <a:defRPr sz="346"/>
            </a:lvl6pPr>
            <a:lvl7pPr>
              <a:defRPr sz="346"/>
            </a:lvl7pPr>
            <a:lvl8pPr>
              <a:defRPr sz="346"/>
            </a:lvl8pPr>
            <a:lvl9pPr>
              <a:defRPr sz="3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11211" y="507807"/>
            <a:ext cx="3055189" cy="211625"/>
          </a:xfrm>
        </p:spPr>
        <p:txBody>
          <a:bodyPr anchor="b"/>
          <a:lstStyle>
            <a:lvl1pPr marL="0" indent="0">
              <a:buNone/>
              <a:defRPr sz="519" b="1"/>
            </a:lvl1pPr>
            <a:lvl2pPr marL="98848" indent="0">
              <a:buNone/>
              <a:defRPr sz="432" b="1"/>
            </a:lvl2pPr>
            <a:lvl3pPr marL="197697" indent="0">
              <a:buNone/>
              <a:defRPr sz="390" b="1"/>
            </a:lvl3pPr>
            <a:lvl4pPr marL="296543" indent="0">
              <a:buNone/>
              <a:defRPr sz="346" b="1"/>
            </a:lvl4pPr>
            <a:lvl5pPr marL="395394" indent="0">
              <a:buNone/>
              <a:defRPr sz="346" b="1"/>
            </a:lvl5pPr>
            <a:lvl6pPr marL="494242" indent="0">
              <a:buNone/>
              <a:defRPr sz="346" b="1"/>
            </a:lvl6pPr>
            <a:lvl7pPr marL="593089" indent="0">
              <a:buNone/>
              <a:defRPr sz="346" b="1"/>
            </a:lvl7pPr>
            <a:lvl8pPr marL="691935" indent="0">
              <a:buNone/>
              <a:defRPr sz="346" b="1"/>
            </a:lvl8pPr>
            <a:lvl9pPr marL="790785" indent="0">
              <a:buNone/>
              <a:defRPr sz="3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11211" y="719430"/>
            <a:ext cx="3055189" cy="1307035"/>
          </a:xfrm>
        </p:spPr>
        <p:txBody>
          <a:bodyPr/>
          <a:lstStyle>
            <a:lvl1pPr>
              <a:defRPr sz="519"/>
            </a:lvl1pPr>
            <a:lvl2pPr>
              <a:defRPr sz="432"/>
            </a:lvl2pPr>
            <a:lvl3pPr>
              <a:defRPr sz="390"/>
            </a:lvl3pPr>
            <a:lvl4pPr>
              <a:defRPr sz="346"/>
            </a:lvl4pPr>
            <a:lvl5pPr>
              <a:defRPr sz="346"/>
            </a:lvl5pPr>
            <a:lvl6pPr>
              <a:defRPr sz="346"/>
            </a:lvl6pPr>
            <a:lvl7pPr>
              <a:defRPr sz="346"/>
            </a:lvl7pPr>
            <a:lvl8pPr>
              <a:defRPr sz="346"/>
            </a:lvl8pPr>
            <a:lvl9pPr>
              <a:defRPr sz="3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602" y="90331"/>
            <a:ext cx="2273992" cy="384390"/>
          </a:xfrm>
        </p:spPr>
        <p:txBody>
          <a:bodyPr anchor="b"/>
          <a:lstStyle>
            <a:lvl1pPr algn="l">
              <a:defRPr sz="43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2414" y="90322"/>
            <a:ext cx="3863985" cy="1936134"/>
          </a:xfrm>
        </p:spPr>
        <p:txBody>
          <a:bodyPr/>
          <a:lstStyle>
            <a:lvl1pPr>
              <a:defRPr sz="692"/>
            </a:lvl1pPr>
            <a:lvl2pPr>
              <a:defRPr sz="606"/>
            </a:lvl2pPr>
            <a:lvl3pPr>
              <a:defRPr sz="519"/>
            </a:lvl3pPr>
            <a:lvl4pPr>
              <a:defRPr sz="432"/>
            </a:lvl4pPr>
            <a:lvl5pPr>
              <a:defRPr sz="432"/>
            </a:lvl5pPr>
            <a:lvl6pPr>
              <a:defRPr sz="432"/>
            </a:lvl6pPr>
            <a:lvl7pPr>
              <a:defRPr sz="432"/>
            </a:lvl7pPr>
            <a:lvl8pPr>
              <a:defRPr sz="432"/>
            </a:lvl8pPr>
            <a:lvl9pPr>
              <a:defRPr sz="4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5602" y="474716"/>
            <a:ext cx="2273992" cy="1551743"/>
          </a:xfrm>
        </p:spPr>
        <p:txBody>
          <a:bodyPr/>
          <a:lstStyle>
            <a:lvl1pPr marL="0" indent="0">
              <a:buNone/>
              <a:defRPr sz="302"/>
            </a:lvl1pPr>
            <a:lvl2pPr marL="98848" indent="0">
              <a:buNone/>
              <a:defRPr sz="260"/>
            </a:lvl2pPr>
            <a:lvl3pPr marL="197697" indent="0">
              <a:buNone/>
              <a:defRPr sz="216"/>
            </a:lvl3pPr>
            <a:lvl4pPr marL="296543" indent="0">
              <a:buNone/>
              <a:defRPr sz="195"/>
            </a:lvl4pPr>
            <a:lvl5pPr marL="395394" indent="0">
              <a:buNone/>
              <a:defRPr sz="195"/>
            </a:lvl5pPr>
            <a:lvl6pPr marL="494242" indent="0">
              <a:buNone/>
              <a:defRPr sz="195"/>
            </a:lvl6pPr>
            <a:lvl7pPr marL="593089" indent="0">
              <a:buNone/>
              <a:defRPr sz="195"/>
            </a:lvl7pPr>
            <a:lvl8pPr marL="691935" indent="0">
              <a:buNone/>
              <a:defRPr sz="195"/>
            </a:lvl8pPr>
            <a:lvl9pPr marL="790785" indent="0">
              <a:buNone/>
              <a:defRPr sz="1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821" y="1587985"/>
            <a:ext cx="4147185" cy="187470"/>
          </a:xfrm>
        </p:spPr>
        <p:txBody>
          <a:bodyPr anchor="b"/>
          <a:lstStyle>
            <a:lvl1pPr algn="l">
              <a:defRPr sz="43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54821" y="202710"/>
            <a:ext cx="4147185" cy="1361123"/>
          </a:xfrm>
        </p:spPr>
        <p:txBody>
          <a:bodyPr/>
          <a:lstStyle>
            <a:lvl1pPr marL="0" indent="0">
              <a:buNone/>
              <a:defRPr sz="692"/>
            </a:lvl1pPr>
            <a:lvl2pPr marL="98848" indent="0">
              <a:buNone/>
              <a:defRPr sz="606"/>
            </a:lvl2pPr>
            <a:lvl3pPr marL="197697" indent="0">
              <a:buNone/>
              <a:defRPr sz="519"/>
            </a:lvl3pPr>
            <a:lvl4pPr marL="296543" indent="0">
              <a:buNone/>
              <a:defRPr sz="432"/>
            </a:lvl4pPr>
            <a:lvl5pPr marL="395394" indent="0">
              <a:buNone/>
              <a:defRPr sz="432"/>
            </a:lvl5pPr>
            <a:lvl6pPr marL="494242" indent="0">
              <a:buNone/>
              <a:defRPr sz="432"/>
            </a:lvl6pPr>
            <a:lvl7pPr marL="593089" indent="0">
              <a:buNone/>
              <a:defRPr sz="432"/>
            </a:lvl7pPr>
            <a:lvl8pPr marL="691935" indent="0">
              <a:buNone/>
              <a:defRPr sz="432"/>
            </a:lvl8pPr>
            <a:lvl9pPr marL="790785" indent="0">
              <a:buNone/>
              <a:defRPr sz="43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821" y="1775452"/>
            <a:ext cx="4147185" cy="266237"/>
          </a:xfrm>
        </p:spPr>
        <p:txBody>
          <a:bodyPr/>
          <a:lstStyle>
            <a:lvl1pPr marL="0" indent="0">
              <a:buNone/>
              <a:defRPr sz="302"/>
            </a:lvl1pPr>
            <a:lvl2pPr marL="98848" indent="0">
              <a:buNone/>
              <a:defRPr sz="260"/>
            </a:lvl2pPr>
            <a:lvl3pPr marL="197697" indent="0">
              <a:buNone/>
              <a:defRPr sz="216"/>
            </a:lvl3pPr>
            <a:lvl4pPr marL="296543" indent="0">
              <a:buNone/>
              <a:defRPr sz="195"/>
            </a:lvl4pPr>
            <a:lvl5pPr marL="395394" indent="0">
              <a:buNone/>
              <a:defRPr sz="195"/>
            </a:lvl5pPr>
            <a:lvl6pPr marL="494242" indent="0">
              <a:buNone/>
              <a:defRPr sz="195"/>
            </a:lvl6pPr>
            <a:lvl7pPr marL="593089" indent="0">
              <a:buNone/>
              <a:defRPr sz="195"/>
            </a:lvl7pPr>
            <a:lvl8pPr marL="691935" indent="0">
              <a:buNone/>
              <a:defRPr sz="195"/>
            </a:lvl8pPr>
            <a:lvl9pPr marL="790785" indent="0">
              <a:buNone/>
              <a:defRPr sz="1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601" y="90856"/>
            <a:ext cx="6220778" cy="378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601" y="529328"/>
            <a:ext cx="6220778" cy="1497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602" y="2102607"/>
            <a:ext cx="1612794" cy="1207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1600" y="2102607"/>
            <a:ext cx="2188793" cy="1207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53584" y="2102607"/>
            <a:ext cx="1612794" cy="1207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7697" rtl="0" eaLnBrk="1" latinLnBrk="0" hangingPunct="1">
        <a:spcBef>
          <a:spcPct val="0"/>
        </a:spcBef>
        <a:buNone/>
        <a:defRPr sz="9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138" indent="-74138" algn="l" defTabSz="197697" rtl="0" eaLnBrk="1" latinLnBrk="0" hangingPunct="1">
        <a:spcBef>
          <a:spcPct val="20000"/>
        </a:spcBef>
        <a:buFont typeface="Arial" pitchFamily="34" charset="0"/>
        <a:buChar char="•"/>
        <a:defRPr sz="692" kern="1200">
          <a:solidFill>
            <a:schemeClr val="tx1"/>
          </a:solidFill>
          <a:latin typeface="+mn-lt"/>
          <a:ea typeface="+mn-ea"/>
          <a:cs typeface="+mn-cs"/>
        </a:defRPr>
      </a:lvl1pPr>
      <a:lvl2pPr marL="160630" indent="-61780" algn="l" defTabSz="197697" rtl="0" eaLnBrk="1" latinLnBrk="0" hangingPunct="1">
        <a:spcBef>
          <a:spcPct val="20000"/>
        </a:spcBef>
        <a:buFont typeface="Arial" pitchFamily="34" charset="0"/>
        <a:buChar char="–"/>
        <a:defRPr sz="606" kern="1200">
          <a:solidFill>
            <a:schemeClr val="tx1"/>
          </a:solidFill>
          <a:latin typeface="+mn-lt"/>
          <a:ea typeface="+mn-ea"/>
          <a:cs typeface="+mn-cs"/>
        </a:defRPr>
      </a:lvl2pPr>
      <a:lvl3pPr marL="247119" indent="-49424" algn="l" defTabSz="197697" rtl="0" eaLnBrk="1" latinLnBrk="0" hangingPunct="1">
        <a:spcBef>
          <a:spcPct val="20000"/>
        </a:spcBef>
        <a:buFont typeface="Arial" pitchFamily="34" charset="0"/>
        <a:buChar char="•"/>
        <a:defRPr sz="519" kern="1200">
          <a:solidFill>
            <a:schemeClr val="tx1"/>
          </a:solidFill>
          <a:latin typeface="+mn-lt"/>
          <a:ea typeface="+mn-ea"/>
          <a:cs typeface="+mn-cs"/>
        </a:defRPr>
      </a:lvl3pPr>
      <a:lvl4pPr marL="345969" indent="-49424" algn="l" defTabSz="197697" rtl="0" eaLnBrk="1" latinLnBrk="0" hangingPunct="1">
        <a:spcBef>
          <a:spcPct val="20000"/>
        </a:spcBef>
        <a:buFont typeface="Arial" pitchFamily="34" charset="0"/>
        <a:buChar char="–"/>
        <a:defRPr sz="432" kern="1200">
          <a:solidFill>
            <a:schemeClr val="tx1"/>
          </a:solidFill>
          <a:latin typeface="+mn-lt"/>
          <a:ea typeface="+mn-ea"/>
          <a:cs typeface="+mn-cs"/>
        </a:defRPr>
      </a:lvl4pPr>
      <a:lvl5pPr marL="444817" indent="-49424" algn="l" defTabSz="197697" rtl="0" eaLnBrk="1" latinLnBrk="0" hangingPunct="1">
        <a:spcBef>
          <a:spcPct val="20000"/>
        </a:spcBef>
        <a:buFont typeface="Arial" pitchFamily="34" charset="0"/>
        <a:buChar char="»"/>
        <a:defRPr sz="432" kern="1200">
          <a:solidFill>
            <a:schemeClr val="tx1"/>
          </a:solidFill>
          <a:latin typeface="+mn-lt"/>
          <a:ea typeface="+mn-ea"/>
          <a:cs typeface="+mn-cs"/>
        </a:defRPr>
      </a:lvl5pPr>
      <a:lvl6pPr marL="543665" indent="-49424" algn="l" defTabSz="197697" rtl="0" eaLnBrk="1" latinLnBrk="0" hangingPunct="1">
        <a:spcBef>
          <a:spcPct val="20000"/>
        </a:spcBef>
        <a:buFont typeface="Arial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6pPr>
      <a:lvl7pPr marL="642511" indent="-49424" algn="l" defTabSz="197697" rtl="0" eaLnBrk="1" latinLnBrk="0" hangingPunct="1">
        <a:spcBef>
          <a:spcPct val="20000"/>
        </a:spcBef>
        <a:buFont typeface="Arial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7pPr>
      <a:lvl8pPr marL="741360" indent="-49424" algn="l" defTabSz="197697" rtl="0" eaLnBrk="1" latinLnBrk="0" hangingPunct="1">
        <a:spcBef>
          <a:spcPct val="20000"/>
        </a:spcBef>
        <a:buFont typeface="Arial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8pPr>
      <a:lvl9pPr marL="840208" indent="-49424" algn="l" defTabSz="197697" rtl="0" eaLnBrk="1" latinLnBrk="0" hangingPunct="1">
        <a:spcBef>
          <a:spcPct val="20000"/>
        </a:spcBef>
        <a:buFont typeface="Arial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7697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1pPr>
      <a:lvl2pPr marL="98848" algn="l" defTabSz="197697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2pPr>
      <a:lvl3pPr marL="197697" algn="l" defTabSz="197697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3pPr>
      <a:lvl4pPr marL="296543" algn="l" defTabSz="197697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395394" algn="l" defTabSz="197697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494242" algn="l" defTabSz="197697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593089" algn="l" defTabSz="197697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691935" algn="l" defTabSz="197697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790785" algn="l" defTabSz="197697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438729EF-0B32-D89E-9113-B25ED86E2235}"/>
              </a:ext>
            </a:extLst>
          </p:cNvPr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0" t="9078" r="13043" b="2592"/>
          <a:stretch/>
        </p:blipFill>
        <p:spPr>
          <a:xfrm>
            <a:off x="4613387" y="538"/>
            <a:ext cx="2314800" cy="226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C37E0D0-58AF-0EB7-9DC1-F4D9FAC31FA4}"/>
              </a:ext>
            </a:extLst>
          </p:cNvPr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" t="10638" r="27565" b="2593"/>
          <a:stretch/>
        </p:blipFill>
        <p:spPr>
          <a:xfrm>
            <a:off x="-8860" y="20605"/>
            <a:ext cx="2314800" cy="226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355878E-B535-F61F-4F3D-E377D8DC9158}"/>
              </a:ext>
            </a:extLst>
          </p:cNvPr>
          <p:cNvPicPr>
            <a:picLocks/>
          </p:cNvPicPr>
          <p:nvPr/>
        </p:nvPicPr>
        <p:blipFill rotWithShape="1">
          <a:blip r:embed="rId5"/>
          <a:srcRect l="3810" t="2461" r="54282" b="1551"/>
          <a:stretch/>
        </p:blipFill>
        <p:spPr>
          <a:xfrm>
            <a:off x="2007988" y="177904"/>
            <a:ext cx="76200" cy="4724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510A154-BD36-9386-A855-53FACF5C427B}"/>
              </a:ext>
            </a:extLst>
          </p:cNvPr>
          <p:cNvSpPr txBox="1"/>
          <p:nvPr/>
        </p:nvSpPr>
        <p:spPr>
          <a:xfrm>
            <a:off x="1572054" y="-641"/>
            <a:ext cx="872266" cy="220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△</a:t>
            </a:r>
            <a:r>
              <a:rPr lang="en-US" altLang="zh-CN" sz="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8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</a:t>
            </a:r>
            <a:r>
              <a:rPr lang="en-US" altLang="zh-CN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</a:t>
            </a:r>
            <a:r>
              <a:rPr lang="en-US" altLang="zh-CN" sz="8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en-US" altLang="zh-CN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55476C-0367-4C72-2D69-4791F8011646}"/>
              </a:ext>
            </a:extLst>
          </p:cNvPr>
          <p:cNvSpPr txBox="1"/>
          <p:nvPr/>
        </p:nvSpPr>
        <p:spPr>
          <a:xfrm>
            <a:off x="2016081" y="514837"/>
            <a:ext cx="35061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6222FC-BC1B-094C-FD9A-04551C904601}"/>
              </a:ext>
            </a:extLst>
          </p:cNvPr>
          <p:cNvSpPr txBox="1"/>
          <p:nvPr/>
        </p:nvSpPr>
        <p:spPr>
          <a:xfrm>
            <a:off x="2008186" y="293356"/>
            <a:ext cx="35061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29EF81-3292-5A1F-ADAF-0C53ACBFEA8B}"/>
              </a:ext>
            </a:extLst>
          </p:cNvPr>
          <p:cNvSpPr txBox="1"/>
          <p:nvPr/>
        </p:nvSpPr>
        <p:spPr>
          <a:xfrm>
            <a:off x="2024517" y="111940"/>
            <a:ext cx="35061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5.6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7CD8F6-2B41-417A-7B0C-C9BFE39E52CC}"/>
              </a:ext>
            </a:extLst>
          </p:cNvPr>
          <p:cNvSpPr txBox="1"/>
          <p:nvPr/>
        </p:nvSpPr>
        <p:spPr>
          <a:xfrm>
            <a:off x="407987" y="-38151"/>
            <a:ext cx="457200" cy="348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altLang="zh-CN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210DF7F-4948-D764-8AEC-0EBE2E1D471D}"/>
              </a:ext>
            </a:extLst>
          </p:cNvPr>
          <p:cNvPicPr>
            <a:picLocks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3" t="10497" r="13261" b="3263"/>
          <a:stretch/>
        </p:blipFill>
        <p:spPr>
          <a:xfrm>
            <a:off x="2298587" y="9269"/>
            <a:ext cx="2314800" cy="2268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3106D44-57E9-1FE2-4326-F5B6B2A8D951}"/>
              </a:ext>
            </a:extLst>
          </p:cNvPr>
          <p:cNvSpPr txBox="1"/>
          <p:nvPr/>
        </p:nvSpPr>
        <p:spPr>
          <a:xfrm>
            <a:off x="2506120" y="-38151"/>
            <a:ext cx="457200" cy="348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altLang="zh-CN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23F71B-13BE-3578-00E4-FC9B0B93D759}"/>
              </a:ext>
            </a:extLst>
          </p:cNvPr>
          <p:cNvSpPr txBox="1"/>
          <p:nvPr/>
        </p:nvSpPr>
        <p:spPr>
          <a:xfrm>
            <a:off x="4882720" y="-14059"/>
            <a:ext cx="457200" cy="348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US" altLang="zh-CN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541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20</Words>
  <Application>Microsoft Office PowerPoint</Application>
  <PresentationFormat>自定义</PresentationFormat>
  <Paragraphs>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Pan, Shudi</dc:creator>
  <cp:lastModifiedBy>X ZH</cp:lastModifiedBy>
  <cp:revision>135</cp:revision>
  <dcterms:created xsi:type="dcterms:W3CDTF">2006-08-16T00:00:00Z</dcterms:created>
  <dcterms:modified xsi:type="dcterms:W3CDTF">2023-08-07T08:04:23Z</dcterms:modified>
</cp:coreProperties>
</file>