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6911975" cy="2268538"/>
  <p:notesSz cx="6858000" cy="9144000"/>
  <p:defaultTextStyle>
    <a:defPPr>
      <a:defRPr lang="en-US"/>
    </a:defPPr>
    <a:lvl1pPr marL="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1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C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36" d="100"/>
          <a:sy n="136" d="100"/>
        </p:scale>
        <p:origin x="101" y="845"/>
      </p:cViewPr>
      <p:guideLst>
        <p:guide orient="horz" pos="715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B792-32D6-45C0-BAE5-F2BC6B791321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93875" y="685800"/>
            <a:ext cx="1044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7778A-44A7-4074-A6E7-7067D80EB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9196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839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7590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6787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5984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5179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4378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53573" algn="l" defTabSz="738394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7778A-44A7-4074-A6E7-7067D80EB6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406" y="704723"/>
            <a:ext cx="5875179" cy="4862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804" y="1285512"/>
            <a:ext cx="4838383" cy="5797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0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204" y="90854"/>
            <a:ext cx="1555193" cy="1935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19" y="90854"/>
            <a:ext cx="4550383" cy="1935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99" y="1457760"/>
            <a:ext cx="5875179" cy="450557"/>
          </a:xfrm>
        </p:spPr>
        <p:txBody>
          <a:bodyPr anchor="t"/>
          <a:lstStyle>
            <a:lvl1pPr algn="l">
              <a:defRPr sz="8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999" y="961507"/>
            <a:ext cx="5875179" cy="496242"/>
          </a:xfrm>
        </p:spPr>
        <p:txBody>
          <a:bodyPr anchor="b"/>
          <a:lstStyle>
            <a:lvl1pPr marL="0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1pPr>
            <a:lvl2pPr marL="9884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2pPr>
            <a:lvl3pPr marL="19769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3pPr>
            <a:lvl4pPr marL="296543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4pPr>
            <a:lvl5pPr marL="395394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5pPr>
            <a:lvl6pPr marL="494242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6pPr>
            <a:lvl7pPr marL="593089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7pPr>
            <a:lvl8pPr marL="69193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8pPr>
            <a:lvl9pPr marL="790785" indent="0">
              <a:buNone/>
              <a:defRPr sz="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601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3610" y="529328"/>
            <a:ext cx="3052789" cy="1497130"/>
          </a:xfrm>
        </p:spPr>
        <p:txBody>
          <a:bodyPr/>
          <a:lstStyle>
            <a:lvl1pPr>
              <a:defRPr sz="606"/>
            </a:lvl1pPr>
            <a:lvl2pPr>
              <a:defRPr sz="519"/>
            </a:lvl2pPr>
            <a:lvl3pPr>
              <a:defRPr sz="432"/>
            </a:lvl3pPr>
            <a:lvl4pPr>
              <a:defRPr sz="390"/>
            </a:lvl4pPr>
            <a:lvl5pPr>
              <a:defRPr sz="390"/>
            </a:lvl5pPr>
            <a:lvl6pPr>
              <a:defRPr sz="390"/>
            </a:lvl6pPr>
            <a:lvl7pPr>
              <a:defRPr sz="390"/>
            </a:lvl7pPr>
            <a:lvl8pPr>
              <a:defRPr sz="390"/>
            </a:lvl8pPr>
            <a:lvl9pPr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07807"/>
            <a:ext cx="3053990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601" y="719430"/>
            <a:ext cx="3053990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1211" y="507807"/>
            <a:ext cx="3055189" cy="211625"/>
          </a:xfrm>
        </p:spPr>
        <p:txBody>
          <a:bodyPr anchor="b"/>
          <a:lstStyle>
            <a:lvl1pPr marL="0" indent="0">
              <a:buNone/>
              <a:defRPr sz="519" b="1"/>
            </a:lvl1pPr>
            <a:lvl2pPr marL="98848" indent="0">
              <a:buNone/>
              <a:defRPr sz="432" b="1"/>
            </a:lvl2pPr>
            <a:lvl3pPr marL="197697" indent="0">
              <a:buNone/>
              <a:defRPr sz="390" b="1"/>
            </a:lvl3pPr>
            <a:lvl4pPr marL="296543" indent="0">
              <a:buNone/>
              <a:defRPr sz="346" b="1"/>
            </a:lvl4pPr>
            <a:lvl5pPr marL="395394" indent="0">
              <a:buNone/>
              <a:defRPr sz="346" b="1"/>
            </a:lvl5pPr>
            <a:lvl6pPr marL="494242" indent="0">
              <a:buNone/>
              <a:defRPr sz="346" b="1"/>
            </a:lvl6pPr>
            <a:lvl7pPr marL="593089" indent="0">
              <a:buNone/>
              <a:defRPr sz="346" b="1"/>
            </a:lvl7pPr>
            <a:lvl8pPr marL="691935" indent="0">
              <a:buNone/>
              <a:defRPr sz="346" b="1"/>
            </a:lvl8pPr>
            <a:lvl9pPr marL="790785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1211" y="719430"/>
            <a:ext cx="3055189" cy="1307035"/>
          </a:xfrm>
        </p:spPr>
        <p:txBody>
          <a:bodyPr/>
          <a:lstStyle>
            <a:lvl1pPr>
              <a:defRPr sz="519"/>
            </a:lvl1pPr>
            <a:lvl2pPr>
              <a:defRPr sz="432"/>
            </a:lvl2pPr>
            <a:lvl3pPr>
              <a:defRPr sz="390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02" y="90331"/>
            <a:ext cx="2273992" cy="38439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414" y="90322"/>
            <a:ext cx="3863985" cy="1936134"/>
          </a:xfrm>
        </p:spPr>
        <p:txBody>
          <a:bodyPr/>
          <a:lstStyle>
            <a:lvl1pPr>
              <a:defRPr sz="692"/>
            </a:lvl1pPr>
            <a:lvl2pPr>
              <a:defRPr sz="606"/>
            </a:lvl2pPr>
            <a:lvl3pPr>
              <a:defRPr sz="519"/>
            </a:lvl3pPr>
            <a:lvl4pPr>
              <a:defRPr sz="432"/>
            </a:lvl4pPr>
            <a:lvl5pPr>
              <a:defRPr sz="432"/>
            </a:lvl5pPr>
            <a:lvl6pPr>
              <a:defRPr sz="432"/>
            </a:lvl6pPr>
            <a:lvl7pPr>
              <a:defRPr sz="432"/>
            </a:lvl7pPr>
            <a:lvl8pPr>
              <a:defRPr sz="432"/>
            </a:lvl8pPr>
            <a:lvl9pPr>
              <a:defRPr sz="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602" y="474716"/>
            <a:ext cx="2273992" cy="1551743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821" y="1587985"/>
            <a:ext cx="4147185" cy="187470"/>
          </a:xfrm>
        </p:spPr>
        <p:txBody>
          <a:bodyPr anchor="b"/>
          <a:lstStyle>
            <a:lvl1pPr algn="l">
              <a:defRPr sz="43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54821" y="202710"/>
            <a:ext cx="4147185" cy="1361123"/>
          </a:xfrm>
        </p:spPr>
        <p:txBody>
          <a:bodyPr/>
          <a:lstStyle>
            <a:lvl1pPr marL="0" indent="0">
              <a:buNone/>
              <a:defRPr sz="692"/>
            </a:lvl1pPr>
            <a:lvl2pPr marL="98848" indent="0">
              <a:buNone/>
              <a:defRPr sz="606"/>
            </a:lvl2pPr>
            <a:lvl3pPr marL="197697" indent="0">
              <a:buNone/>
              <a:defRPr sz="519"/>
            </a:lvl3pPr>
            <a:lvl4pPr marL="296543" indent="0">
              <a:buNone/>
              <a:defRPr sz="432"/>
            </a:lvl4pPr>
            <a:lvl5pPr marL="395394" indent="0">
              <a:buNone/>
              <a:defRPr sz="432"/>
            </a:lvl5pPr>
            <a:lvl6pPr marL="494242" indent="0">
              <a:buNone/>
              <a:defRPr sz="432"/>
            </a:lvl6pPr>
            <a:lvl7pPr marL="593089" indent="0">
              <a:buNone/>
              <a:defRPr sz="432"/>
            </a:lvl7pPr>
            <a:lvl8pPr marL="691935" indent="0">
              <a:buNone/>
              <a:defRPr sz="432"/>
            </a:lvl8pPr>
            <a:lvl9pPr marL="790785" indent="0">
              <a:buNone/>
              <a:defRPr sz="43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821" y="1775452"/>
            <a:ext cx="4147185" cy="266237"/>
          </a:xfrm>
        </p:spPr>
        <p:txBody>
          <a:bodyPr/>
          <a:lstStyle>
            <a:lvl1pPr marL="0" indent="0">
              <a:buNone/>
              <a:defRPr sz="302"/>
            </a:lvl1pPr>
            <a:lvl2pPr marL="98848" indent="0">
              <a:buNone/>
              <a:defRPr sz="260"/>
            </a:lvl2pPr>
            <a:lvl3pPr marL="197697" indent="0">
              <a:buNone/>
              <a:defRPr sz="216"/>
            </a:lvl3pPr>
            <a:lvl4pPr marL="296543" indent="0">
              <a:buNone/>
              <a:defRPr sz="195"/>
            </a:lvl4pPr>
            <a:lvl5pPr marL="395394" indent="0">
              <a:buNone/>
              <a:defRPr sz="195"/>
            </a:lvl5pPr>
            <a:lvl6pPr marL="494242" indent="0">
              <a:buNone/>
              <a:defRPr sz="195"/>
            </a:lvl6pPr>
            <a:lvl7pPr marL="593089" indent="0">
              <a:buNone/>
              <a:defRPr sz="195"/>
            </a:lvl7pPr>
            <a:lvl8pPr marL="691935" indent="0">
              <a:buNone/>
              <a:defRPr sz="195"/>
            </a:lvl8pPr>
            <a:lvl9pPr marL="790785" indent="0">
              <a:buNone/>
              <a:defRPr sz="1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601" y="90856"/>
            <a:ext cx="6220778" cy="37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601" y="529328"/>
            <a:ext cx="6220778" cy="14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602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600" y="2102607"/>
            <a:ext cx="2188793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584" y="2102607"/>
            <a:ext cx="1612794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7697" rtl="0" eaLnBrk="1" latinLnBrk="0" hangingPunct="1">
        <a:spcBef>
          <a:spcPct val="0"/>
        </a:spcBef>
        <a:buNone/>
        <a:defRPr sz="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138" indent="-74138" algn="l" defTabSz="197697" rtl="0" eaLnBrk="1" latinLnBrk="0" hangingPunct="1">
        <a:spcBef>
          <a:spcPct val="20000"/>
        </a:spcBef>
        <a:buFont typeface="Arial" pitchFamily="34" charset="0"/>
        <a:buChar char="•"/>
        <a:defRPr sz="692" kern="1200">
          <a:solidFill>
            <a:schemeClr val="tx1"/>
          </a:solidFill>
          <a:latin typeface="+mn-lt"/>
          <a:ea typeface="+mn-ea"/>
          <a:cs typeface="+mn-cs"/>
        </a:defRPr>
      </a:lvl1pPr>
      <a:lvl2pPr marL="160630" indent="-61780" algn="l" defTabSz="197697" rtl="0" eaLnBrk="1" latinLnBrk="0" hangingPunct="1">
        <a:spcBef>
          <a:spcPct val="20000"/>
        </a:spcBef>
        <a:buFont typeface="Arial" pitchFamily="34" charset="0"/>
        <a:buChar char="–"/>
        <a:defRPr sz="606" kern="1200">
          <a:solidFill>
            <a:schemeClr val="tx1"/>
          </a:solidFill>
          <a:latin typeface="+mn-lt"/>
          <a:ea typeface="+mn-ea"/>
          <a:cs typeface="+mn-cs"/>
        </a:defRPr>
      </a:lvl2pPr>
      <a:lvl3pPr marL="247119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3pPr>
      <a:lvl4pPr marL="345969" indent="-49424" algn="l" defTabSz="197697" rtl="0" eaLnBrk="1" latinLnBrk="0" hangingPunct="1">
        <a:spcBef>
          <a:spcPct val="20000"/>
        </a:spcBef>
        <a:buFont typeface="Arial" pitchFamily="34" charset="0"/>
        <a:buChar char="–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44817" indent="-49424" algn="l" defTabSz="197697" rtl="0" eaLnBrk="1" latinLnBrk="0" hangingPunct="1">
        <a:spcBef>
          <a:spcPct val="20000"/>
        </a:spcBef>
        <a:buFont typeface="Arial" pitchFamily="34" charset="0"/>
        <a:buChar char="»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3665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42511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41360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40208" indent="-49424" algn="l" defTabSz="197697" rtl="0" eaLnBrk="1" latinLnBrk="0" hangingPunct="1">
        <a:spcBef>
          <a:spcPct val="20000"/>
        </a:spcBef>
        <a:buFont typeface="Arial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848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697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543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394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242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089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193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0785" algn="l" defTabSz="197697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47BCBA2-E012-2392-FFE9-6486A770CA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11077" r="11259" b="3577"/>
          <a:stretch/>
        </p:blipFill>
        <p:spPr>
          <a:xfrm>
            <a:off x="4598987" y="40139"/>
            <a:ext cx="2282671" cy="2209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FE5ECF-D0C2-6109-D417-64CA8CBDAF07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9484" r="12924" b="2680"/>
          <a:stretch/>
        </p:blipFill>
        <p:spPr>
          <a:xfrm>
            <a:off x="2282376" y="9269"/>
            <a:ext cx="2314800" cy="227063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95C172-B0E1-F1E5-40A3-1BB46C2E5C84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9484" r="27929" b="2405"/>
          <a:stretch/>
        </p:blipFill>
        <p:spPr>
          <a:xfrm>
            <a:off x="0" y="9269"/>
            <a:ext cx="2314800" cy="226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55878E-B535-F61F-4F3D-E377D8DC9158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l="3810" t="2461" r="54282" b="1551"/>
          <a:stretch/>
        </p:blipFill>
        <p:spPr>
          <a:xfrm>
            <a:off x="2007988" y="280829"/>
            <a:ext cx="76200" cy="472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0A154-BD36-9386-A855-53FACF5C427B}"/>
              </a:ext>
            </a:extLst>
          </p:cNvPr>
          <p:cNvSpPr txBox="1"/>
          <p:nvPr/>
        </p:nvSpPr>
        <p:spPr>
          <a:xfrm>
            <a:off x="1621921" y="49835"/>
            <a:ext cx="872266" cy="22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8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5476C-0367-4C72-2D69-4791F8011646}"/>
              </a:ext>
            </a:extLst>
          </p:cNvPr>
          <p:cNvSpPr txBox="1"/>
          <p:nvPr/>
        </p:nvSpPr>
        <p:spPr>
          <a:xfrm>
            <a:off x="2023281" y="614025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6222FC-BC1B-094C-FD9A-04551C904601}"/>
              </a:ext>
            </a:extLst>
          </p:cNvPr>
          <p:cNvSpPr txBox="1"/>
          <p:nvPr/>
        </p:nvSpPr>
        <p:spPr>
          <a:xfrm>
            <a:off x="2019081" y="388486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29EF81-3292-5A1F-ADAF-0C53ACBFEA8B}"/>
              </a:ext>
            </a:extLst>
          </p:cNvPr>
          <p:cNvSpPr txBox="1"/>
          <p:nvPr/>
        </p:nvSpPr>
        <p:spPr>
          <a:xfrm>
            <a:off x="2023281" y="206322"/>
            <a:ext cx="3506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7CD8F6-2B41-417A-7B0C-C9BFE39E52CC}"/>
              </a:ext>
            </a:extLst>
          </p:cNvPr>
          <p:cNvSpPr txBox="1"/>
          <p:nvPr/>
        </p:nvSpPr>
        <p:spPr>
          <a:xfrm>
            <a:off x="396875" y="-14059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106D44-57E9-1FE2-4326-F5B6B2A8D951}"/>
              </a:ext>
            </a:extLst>
          </p:cNvPr>
          <p:cNvSpPr txBox="1"/>
          <p:nvPr/>
        </p:nvSpPr>
        <p:spPr>
          <a:xfrm>
            <a:off x="2552653" y="-12941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23F71B-13BE-3578-00E4-FC9B0B93D759}"/>
              </a:ext>
            </a:extLst>
          </p:cNvPr>
          <p:cNvSpPr txBox="1"/>
          <p:nvPr/>
        </p:nvSpPr>
        <p:spPr>
          <a:xfrm>
            <a:off x="4917493" y="-14059"/>
            <a:ext cx="457200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altLang="zh-CN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4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20</Words>
  <Application>Microsoft Office PowerPoint</Application>
  <PresentationFormat>自定义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Shudi</dc:creator>
  <cp:lastModifiedBy>X ZH</cp:lastModifiedBy>
  <cp:revision>137</cp:revision>
  <dcterms:created xsi:type="dcterms:W3CDTF">2006-08-16T00:00:00Z</dcterms:created>
  <dcterms:modified xsi:type="dcterms:W3CDTF">2023-08-07T08:19:46Z</dcterms:modified>
</cp:coreProperties>
</file>