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</p:sldIdLst>
  <p:sldSz cx="12192000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638" autoAdjust="0"/>
    <p:restoredTop sz="94660"/>
  </p:normalViewPr>
  <p:slideViewPr>
    <p:cSldViewPr snapToGrid="0">
      <p:cViewPr>
        <p:scale>
          <a:sx n="75" d="100"/>
          <a:sy n="75" d="100"/>
        </p:scale>
        <p:origin x="32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1553"/>
            <a:ext cx="9144000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14319"/>
            <a:ext cx="9144000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2623-7E07-43C4-9B2E-A0C5CEA9F221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4039-93A2-4F65-B48D-D020AA37C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89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2623-7E07-43C4-9B2E-A0C5CEA9F221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4039-93A2-4F65-B48D-D020AA37C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98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25823"/>
            <a:ext cx="2628900" cy="518625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25823"/>
            <a:ext cx="7734300" cy="518625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2623-7E07-43C4-9B2E-A0C5CEA9F221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4039-93A2-4F65-B48D-D020AA37C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93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2623-7E07-43C4-9B2E-A0C5CEA9F221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4039-93A2-4F65-B48D-D020AA37C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12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25704"/>
            <a:ext cx="10515600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95459"/>
            <a:ext cx="10515600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2623-7E07-43C4-9B2E-A0C5CEA9F221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4039-93A2-4F65-B48D-D020AA37C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71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29117"/>
            <a:ext cx="5181600" cy="3882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29117"/>
            <a:ext cx="5181600" cy="3882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2623-7E07-43C4-9B2E-A0C5CEA9F221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4039-93A2-4F65-B48D-D020AA37C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96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5824"/>
            <a:ext cx="10515600" cy="1182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00205"/>
            <a:ext cx="5157787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35432"/>
            <a:ext cx="5157787" cy="32879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00205"/>
            <a:ext cx="5183188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35432"/>
            <a:ext cx="5183188" cy="32879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2623-7E07-43C4-9B2E-A0C5CEA9F221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4039-93A2-4F65-B48D-D020AA37C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51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2623-7E07-43C4-9B2E-A0C5CEA9F221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4039-93A2-4F65-B48D-D020AA37C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02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2623-7E07-43C4-9B2E-A0C5CEA9F221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4039-93A2-4F65-B48D-D020AA37C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90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81140"/>
            <a:ext cx="6172200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2623-7E07-43C4-9B2E-A0C5CEA9F221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4039-93A2-4F65-B48D-D020AA37C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93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81140"/>
            <a:ext cx="6172200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2623-7E07-43C4-9B2E-A0C5CEA9F221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4039-93A2-4F65-B48D-D020AA37C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08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25824"/>
            <a:ext cx="10515600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29117"/>
            <a:ext cx="10515600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42623-7E07-43C4-9B2E-A0C5CEA9F221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672161"/>
            <a:ext cx="41148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44039-93A2-4F65-B48D-D020AA37C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22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>
            <a:extLst>
              <a:ext uri="{FF2B5EF4-FFF2-40B4-BE49-F238E27FC236}">
                <a16:creationId xmlns:a16="http://schemas.microsoft.com/office/drawing/2014/main" id="{6B12D3A8-E3CC-CB97-9135-020096E31DE9}"/>
              </a:ext>
            </a:extLst>
          </p:cNvPr>
          <p:cNvGrpSpPr/>
          <p:nvPr/>
        </p:nvGrpSpPr>
        <p:grpSpPr>
          <a:xfrm>
            <a:off x="0" y="-1"/>
            <a:ext cx="12189331" cy="6222755"/>
            <a:chOff x="682749" y="1108259"/>
            <a:chExt cx="11040881" cy="5067131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B52D4446-7342-1028-A9BC-3D70278FBB3F}"/>
                </a:ext>
              </a:extLst>
            </p:cNvPr>
            <p:cNvGrpSpPr/>
            <p:nvPr/>
          </p:nvGrpSpPr>
          <p:grpSpPr>
            <a:xfrm>
              <a:off x="682749" y="1108259"/>
              <a:ext cx="11040881" cy="5067131"/>
              <a:chOff x="682750" y="1138808"/>
              <a:chExt cx="11040899" cy="5067133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84D67FF1-C6FA-5A63-A31D-1F57A9934616}"/>
                  </a:ext>
                </a:extLst>
              </p:cNvPr>
              <p:cNvGrpSpPr/>
              <p:nvPr/>
            </p:nvGrpSpPr>
            <p:grpSpPr>
              <a:xfrm>
                <a:off x="5380417" y="3381042"/>
                <a:ext cx="387244" cy="376926"/>
                <a:chOff x="6925611" y="234207"/>
                <a:chExt cx="1317934" cy="1452554"/>
              </a:xfrm>
            </p:grpSpPr>
            <p:sp>
              <p:nvSpPr>
                <p:cNvPr id="63" name="流程图: 汇总连接 62">
                  <a:extLst>
                    <a:ext uri="{FF2B5EF4-FFF2-40B4-BE49-F238E27FC236}">
                      <a16:creationId xmlns:a16="http://schemas.microsoft.com/office/drawing/2014/main" id="{1652D353-4920-9AE0-7A49-5BA47AF01B03}"/>
                    </a:ext>
                  </a:extLst>
                </p:cNvPr>
                <p:cNvSpPr/>
                <p:nvPr/>
              </p:nvSpPr>
              <p:spPr>
                <a:xfrm>
                  <a:off x="6925611" y="234207"/>
                  <a:ext cx="1317934" cy="1452554"/>
                </a:xfrm>
                <a:prstGeom prst="flowChartSummingJunction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7" dirty="0"/>
                </a:p>
              </p:txBody>
            </p:sp>
            <p:cxnSp>
              <p:nvCxnSpPr>
                <p:cNvPr id="64" name="直接连接符 63">
                  <a:extLst>
                    <a:ext uri="{FF2B5EF4-FFF2-40B4-BE49-F238E27FC236}">
                      <a16:creationId xmlns:a16="http://schemas.microsoft.com/office/drawing/2014/main" id="{1C0E01A8-1CE3-E06C-AB7E-BFDC0CFE1D4B}"/>
                    </a:ext>
                  </a:extLst>
                </p:cNvPr>
                <p:cNvCxnSpPr>
                  <a:stCxn id="63" idx="0"/>
                  <a:endCxn id="63" idx="4"/>
                </p:cNvCxnSpPr>
                <p:nvPr/>
              </p:nvCxnSpPr>
              <p:spPr>
                <a:xfrm>
                  <a:off x="7584578" y="234207"/>
                  <a:ext cx="0" cy="145255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>
                  <a:extLst>
                    <a:ext uri="{FF2B5EF4-FFF2-40B4-BE49-F238E27FC236}">
                      <a16:creationId xmlns:a16="http://schemas.microsoft.com/office/drawing/2014/main" id="{06F462D7-E1AD-1EB6-9EC0-648C814C09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25611" y="941860"/>
                  <a:ext cx="1317934" cy="43811"/>
                </a:xfrm>
                <a:prstGeom prst="line">
                  <a:avLst/>
                </a:prstGeom>
                <a:ln w="15875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DAADA18E-5D61-E99F-E543-E1450D9D8B08}"/>
                  </a:ext>
                </a:extLst>
              </p:cNvPr>
              <p:cNvGrpSpPr/>
              <p:nvPr/>
            </p:nvGrpSpPr>
            <p:grpSpPr>
              <a:xfrm>
                <a:off x="682750" y="1138808"/>
                <a:ext cx="11040899" cy="5067133"/>
                <a:chOff x="682750" y="1138808"/>
                <a:chExt cx="11040899" cy="5067133"/>
              </a:xfrm>
            </p:grpSpPr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5925AE88-3BAD-B576-D9ED-6117EF06C3DC}"/>
                    </a:ext>
                  </a:extLst>
                </p:cNvPr>
                <p:cNvSpPr/>
                <p:nvPr/>
              </p:nvSpPr>
              <p:spPr>
                <a:xfrm>
                  <a:off x="7943227" y="2845109"/>
                  <a:ext cx="450545" cy="162765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7" dirty="0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5D15B9CD-6407-37CA-308C-565AFA24533F}"/>
                    </a:ext>
                  </a:extLst>
                </p:cNvPr>
                <p:cNvSpPr/>
                <p:nvPr/>
              </p:nvSpPr>
              <p:spPr>
                <a:xfrm>
                  <a:off x="7940230" y="2469122"/>
                  <a:ext cx="450545" cy="162765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7" dirty="0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55C85D4E-A570-8A80-4F4F-8D37B5E89FA6}"/>
                    </a:ext>
                  </a:extLst>
                </p:cNvPr>
                <p:cNvSpPr/>
                <p:nvPr/>
              </p:nvSpPr>
              <p:spPr>
                <a:xfrm>
                  <a:off x="5239208" y="4671041"/>
                  <a:ext cx="450545" cy="162765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7" dirty="0"/>
                </a:p>
              </p:txBody>
            </p:sp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A3E77487-BD56-A1E0-ACDF-7B0FCF755289}"/>
                    </a:ext>
                  </a:extLst>
                </p:cNvPr>
                <p:cNvSpPr/>
                <p:nvPr/>
              </p:nvSpPr>
              <p:spPr>
                <a:xfrm>
                  <a:off x="5232548" y="4267847"/>
                  <a:ext cx="450545" cy="162765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7" dirty="0"/>
                </a:p>
              </p:txBody>
            </p:sp>
            <p:grpSp>
              <p:nvGrpSpPr>
                <p:cNvPr id="12" name="组合 11">
                  <a:extLst>
                    <a:ext uri="{FF2B5EF4-FFF2-40B4-BE49-F238E27FC236}">
                      <a16:creationId xmlns:a16="http://schemas.microsoft.com/office/drawing/2014/main" id="{E8DC1283-8FB1-3241-A6B9-D7EAB1B78723}"/>
                    </a:ext>
                  </a:extLst>
                </p:cNvPr>
                <p:cNvGrpSpPr/>
                <p:nvPr/>
              </p:nvGrpSpPr>
              <p:grpSpPr>
                <a:xfrm>
                  <a:off x="682750" y="1138808"/>
                  <a:ext cx="11040899" cy="5067133"/>
                  <a:chOff x="682750" y="1138808"/>
                  <a:chExt cx="11040899" cy="5067133"/>
                </a:xfrm>
              </p:grpSpPr>
              <p:sp>
                <p:nvSpPr>
                  <p:cNvPr id="18" name="等腰三角形 17">
                    <a:extLst>
                      <a:ext uri="{FF2B5EF4-FFF2-40B4-BE49-F238E27FC236}">
                        <a16:creationId xmlns:a16="http://schemas.microsoft.com/office/drawing/2014/main" id="{0E3C046B-79EC-F0FC-2D32-4A417E9CFCD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9213210" y="3643856"/>
                    <a:ext cx="925506" cy="501683"/>
                  </a:xfrm>
                  <a:prstGeom prst="triangle">
                    <a:avLst>
                      <a:gd name="adj" fmla="val 50829"/>
                    </a:avLst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807" dirty="0"/>
                  </a:p>
                </p:txBody>
              </p:sp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E2240DC0-6DF5-423B-AF11-0FECDB97102F}"/>
                      </a:ext>
                    </a:extLst>
                  </p:cNvPr>
                  <p:cNvSpPr/>
                  <p:nvPr/>
                </p:nvSpPr>
                <p:spPr>
                  <a:xfrm>
                    <a:off x="682750" y="1138808"/>
                    <a:ext cx="1965222" cy="372862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Pump Laser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" name="矩形 19">
                    <a:extLst>
                      <a:ext uri="{FF2B5EF4-FFF2-40B4-BE49-F238E27FC236}">
                        <a16:creationId xmlns:a16="http://schemas.microsoft.com/office/drawing/2014/main" id="{285D7D86-0C4E-87C1-4512-52FD99C20838}"/>
                      </a:ext>
                    </a:extLst>
                  </p:cNvPr>
                  <p:cNvSpPr/>
                  <p:nvPr/>
                </p:nvSpPr>
                <p:spPr>
                  <a:xfrm>
                    <a:off x="700079" y="2009642"/>
                    <a:ext cx="2292072" cy="372862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 b="1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Ti:sapphire</a:t>
                    </a:r>
                    <a:r>
                      <a:rPr lang="en-US" altLang="zh-CN" sz="2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Laser</a:t>
                    </a:r>
                    <a:endParaRPr lang="zh-CN" altLang="en-US" sz="24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" name="箭头: 右 20">
                    <a:extLst>
                      <a:ext uri="{FF2B5EF4-FFF2-40B4-BE49-F238E27FC236}">
                        <a16:creationId xmlns:a16="http://schemas.microsoft.com/office/drawing/2014/main" id="{528E9767-A2B3-4DBB-7191-06AEA6C7ED10}"/>
                      </a:ext>
                    </a:extLst>
                  </p:cNvPr>
                  <p:cNvSpPr/>
                  <p:nvPr/>
                </p:nvSpPr>
                <p:spPr>
                  <a:xfrm flipV="1">
                    <a:off x="2992150" y="2171946"/>
                    <a:ext cx="5173353" cy="117387"/>
                  </a:xfrm>
                  <a:prstGeom prst="rightArrow">
                    <a:avLst/>
                  </a:prstGeom>
                  <a:solidFill>
                    <a:srgbClr val="C00000">
                      <a:alpha val="96000"/>
                    </a:srgbClr>
                  </a:solidFill>
                  <a:ln w="158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807" dirty="0"/>
                  </a:p>
                </p:txBody>
              </p:sp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7DB6F0CD-FA8C-C0E0-41A7-682ABB7D6CB0}"/>
                      </a:ext>
                    </a:extLst>
                  </p:cNvPr>
                  <p:cNvSpPr/>
                  <p:nvPr/>
                </p:nvSpPr>
                <p:spPr>
                  <a:xfrm rot="19773767">
                    <a:off x="8177887" y="1999466"/>
                    <a:ext cx="85750" cy="37286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807" dirty="0"/>
                  </a:p>
                </p:txBody>
              </p:sp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6C6376C0-0638-51CE-E96F-EEA480492F26}"/>
                      </a:ext>
                    </a:extLst>
                  </p:cNvPr>
                  <p:cNvSpPr/>
                  <p:nvPr/>
                </p:nvSpPr>
                <p:spPr>
                  <a:xfrm rot="2075327">
                    <a:off x="7682985" y="3906251"/>
                    <a:ext cx="84045" cy="37286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807"/>
                  </a:p>
                </p:txBody>
              </p:sp>
              <p:grpSp>
                <p:nvGrpSpPr>
                  <p:cNvPr id="30" name="组合 29">
                    <a:extLst>
                      <a:ext uri="{FF2B5EF4-FFF2-40B4-BE49-F238E27FC236}">
                        <a16:creationId xmlns:a16="http://schemas.microsoft.com/office/drawing/2014/main" id="{8D82FA17-3769-EDA1-7A86-677D5196D248}"/>
                      </a:ext>
                    </a:extLst>
                  </p:cNvPr>
                  <p:cNvGrpSpPr/>
                  <p:nvPr/>
                </p:nvGrpSpPr>
                <p:grpSpPr>
                  <a:xfrm>
                    <a:off x="7679289" y="4440772"/>
                    <a:ext cx="4044360" cy="1354225"/>
                    <a:chOff x="8125127" y="5575355"/>
                    <a:chExt cx="4044360" cy="1354225"/>
                  </a:xfrm>
                </p:grpSpPr>
                <p:sp>
                  <p:nvSpPr>
                    <p:cNvPr id="52" name="矩形 51">
                      <a:extLst>
                        <a:ext uri="{FF2B5EF4-FFF2-40B4-BE49-F238E27FC236}">
                          <a16:creationId xmlns:a16="http://schemas.microsoft.com/office/drawing/2014/main" id="{4A4AA1DC-3C3A-5652-8C4A-FDEBBBEBB7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7186" y="6246916"/>
                      <a:ext cx="119929" cy="624721"/>
                    </a:xfrm>
                    <a:prstGeom prst="rect">
                      <a:avLst/>
                    </a:prstGeom>
                    <a:gradFill>
                      <a:gsLst>
                        <a:gs pos="14000">
                          <a:schemeClr val="accent2">
                            <a:lumMod val="75000"/>
                          </a:schemeClr>
                        </a:gs>
                        <a:gs pos="53000">
                          <a:schemeClr val="accent2">
                            <a:lumMod val="40000"/>
                            <a:lumOff val="60000"/>
                          </a:schemeClr>
                        </a:gs>
                        <a:gs pos="83000">
                          <a:schemeClr val="accent2">
                            <a:lumMod val="75000"/>
                          </a:schemeClr>
                        </a:gs>
                        <a:gs pos="100000">
                          <a:schemeClr val="accent2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807"/>
                    </a:p>
                  </p:txBody>
                </p:sp>
                <p:sp>
                  <p:nvSpPr>
                    <p:cNvPr id="54" name="矩形 53">
                      <a:extLst>
                        <a:ext uri="{FF2B5EF4-FFF2-40B4-BE49-F238E27FC236}">
                          <a16:creationId xmlns:a16="http://schemas.microsoft.com/office/drawing/2014/main" id="{A17C6142-E004-B3F1-87D8-382B8792BB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1630" y="6280722"/>
                      <a:ext cx="1507857" cy="363785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Photodiode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55" name="直接连接符 54">
                      <a:extLst>
                        <a:ext uri="{FF2B5EF4-FFF2-40B4-BE49-F238E27FC236}">
                          <a16:creationId xmlns:a16="http://schemas.microsoft.com/office/drawing/2014/main" id="{02D5D834-A33E-C3CF-3E5B-7CCAB0A2A4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1466136" y="5948313"/>
                      <a:ext cx="12124" cy="345442"/>
                    </a:xfrm>
                    <a:prstGeom prst="line">
                      <a:avLst/>
                    </a:prstGeom>
                    <a:ln w="476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6" name="矩形 55">
                      <a:extLst>
                        <a:ext uri="{FF2B5EF4-FFF2-40B4-BE49-F238E27FC236}">
                          <a16:creationId xmlns:a16="http://schemas.microsoft.com/office/drawing/2014/main" id="{B099513C-74F0-E0A0-9974-A3D2657506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6942" y="5575355"/>
                      <a:ext cx="1425062" cy="363786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Lock-in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7" name="矩形 56">
                      <a:extLst>
                        <a:ext uri="{FF2B5EF4-FFF2-40B4-BE49-F238E27FC236}">
                          <a16:creationId xmlns:a16="http://schemas.microsoft.com/office/drawing/2014/main" id="{C246439C-4528-1F7F-4CDE-342CA353482D}"/>
                        </a:ext>
                      </a:extLst>
                    </p:cNvPr>
                    <p:cNvSpPr/>
                    <p:nvPr/>
                  </p:nvSpPr>
                  <p:spPr>
                    <a:xfrm rot="2279953">
                      <a:off x="8125127" y="6277470"/>
                      <a:ext cx="109033" cy="65211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807"/>
                    </a:p>
                  </p:txBody>
                </p:sp>
              </p:grpSp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663AEFC4-94EE-AE5C-6452-405DEF038FD9}"/>
                      </a:ext>
                    </a:extLst>
                  </p:cNvPr>
                  <p:cNvSpPr txBox="1"/>
                  <p:nvPr/>
                </p:nvSpPr>
                <p:spPr>
                  <a:xfrm>
                    <a:off x="5465996" y="1783980"/>
                    <a:ext cx="716107" cy="37593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sz="2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BS</a:t>
                    </a:r>
                    <a:endPara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32" name="组合 31">
                    <a:extLst>
                      <a:ext uri="{FF2B5EF4-FFF2-40B4-BE49-F238E27FC236}">
                        <a16:creationId xmlns:a16="http://schemas.microsoft.com/office/drawing/2014/main" id="{41BCA974-C0EA-B2A6-212D-F82BFC0452B9}"/>
                      </a:ext>
                    </a:extLst>
                  </p:cNvPr>
                  <p:cNvGrpSpPr/>
                  <p:nvPr/>
                </p:nvGrpSpPr>
                <p:grpSpPr>
                  <a:xfrm>
                    <a:off x="1195486" y="5200756"/>
                    <a:ext cx="8797556" cy="1005185"/>
                    <a:chOff x="1629901" y="6280723"/>
                    <a:chExt cx="8797556" cy="1005185"/>
                  </a:xfrm>
                </p:grpSpPr>
                <p:grpSp>
                  <p:nvGrpSpPr>
                    <p:cNvPr id="41" name="组合 40">
                      <a:extLst>
                        <a:ext uri="{FF2B5EF4-FFF2-40B4-BE49-F238E27FC236}">
                          <a16:creationId xmlns:a16="http://schemas.microsoft.com/office/drawing/2014/main" id="{10C35FE3-5BAE-9F17-80D8-8CD83E98A4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18925" y="6289510"/>
                      <a:ext cx="877322" cy="580020"/>
                      <a:chOff x="3422146" y="6246913"/>
                      <a:chExt cx="877322" cy="580020"/>
                    </a:xfrm>
                  </p:grpSpPr>
                  <p:sp>
                    <p:nvSpPr>
                      <p:cNvPr id="49" name="梯形 48">
                        <a:extLst>
                          <a:ext uri="{FF2B5EF4-FFF2-40B4-BE49-F238E27FC236}">
                            <a16:creationId xmlns:a16="http://schemas.microsoft.com/office/drawing/2014/main" id="{4D61AE47-C1D2-1357-107C-358219522ACE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3299986" y="6369073"/>
                        <a:ext cx="580019" cy="335700"/>
                      </a:xfrm>
                      <a:prstGeom prst="trapezoid">
                        <a:avLst/>
                      </a:prstGeom>
                      <a:gradFill>
                        <a:gsLst>
                          <a:gs pos="14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75000"/>
                            </a:schemeClr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807" dirty="0"/>
                      </a:p>
                    </p:txBody>
                  </p:sp>
                  <p:sp>
                    <p:nvSpPr>
                      <p:cNvPr id="50" name="矩形 49">
                        <a:extLst>
                          <a:ext uri="{FF2B5EF4-FFF2-40B4-BE49-F238E27FC236}">
                            <a16:creationId xmlns:a16="http://schemas.microsoft.com/office/drawing/2014/main" id="{9C120B69-B428-4D30-967B-6A55D9FE30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71316" y="6246915"/>
                        <a:ext cx="528152" cy="580018"/>
                      </a:xfrm>
                      <a:prstGeom prst="rect">
                        <a:avLst/>
                      </a:prstGeom>
                      <a:gradFill>
                        <a:gsLst>
                          <a:gs pos="14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75000"/>
                            </a:schemeClr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807" dirty="0"/>
                      </a:p>
                    </p:txBody>
                  </p:sp>
                </p:grpSp>
                <p:sp>
                  <p:nvSpPr>
                    <p:cNvPr id="43" name="矩形 42">
                      <a:extLst>
                        <a:ext uri="{FF2B5EF4-FFF2-40B4-BE49-F238E27FC236}">
                          <a16:creationId xmlns:a16="http://schemas.microsoft.com/office/drawing/2014/main" id="{C66CA281-0D00-2EA1-8506-2138EE5AB6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52956" y="6280723"/>
                      <a:ext cx="102853" cy="580020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807" dirty="0"/>
                    </a:p>
                  </p:txBody>
                </p:sp>
                <p:sp>
                  <p:nvSpPr>
                    <p:cNvPr id="44" name="文本框 43">
                      <a:extLst>
                        <a:ext uri="{FF2B5EF4-FFF2-40B4-BE49-F238E27FC236}">
                          <a16:creationId xmlns:a16="http://schemas.microsoft.com/office/drawing/2014/main" id="{30CDEA65-E405-D2D6-7983-F09455E0C69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47035" y="6900482"/>
                      <a:ext cx="764832" cy="3759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BS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296BEB0E-2077-60EE-61BE-2CFB9A612C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25370" y="6909979"/>
                      <a:ext cx="764832" cy="3759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BS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6" name="文本框 45">
                      <a:extLst>
                        <a:ext uri="{FF2B5EF4-FFF2-40B4-BE49-F238E27FC236}">
                          <a16:creationId xmlns:a16="http://schemas.microsoft.com/office/drawing/2014/main" id="{CCAD735C-1825-514C-BB09-55014B3EBC7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87834" y="6896649"/>
                      <a:ext cx="1039623" cy="3759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Filter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BCBF4223-70D5-4E3A-8B27-DF732FDBFE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29901" y="6876854"/>
                      <a:ext cx="1073082" cy="3759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Sample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8" name="文本框 47">
                      <a:extLst>
                        <a:ext uri="{FF2B5EF4-FFF2-40B4-BE49-F238E27FC236}">
                          <a16:creationId xmlns:a16="http://schemas.microsoft.com/office/drawing/2014/main" id="{576E0944-B656-9ADE-B106-9FBAA15C2E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51755" y="6881567"/>
                      <a:ext cx="1951437" cy="3759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Objective Lens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3EB975A-D7B5-3A7B-5C39-20515CB0C942}"/>
                      </a:ext>
                    </a:extLst>
                  </p:cNvPr>
                  <p:cNvSpPr txBox="1"/>
                  <p:nvPr/>
                </p:nvSpPr>
                <p:spPr>
                  <a:xfrm>
                    <a:off x="5492749" y="3796477"/>
                    <a:ext cx="1139471" cy="37593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sz="2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400 nm</a:t>
                    </a:r>
                    <a:endPara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6D7D1799-4E1F-5645-3AA2-1C63EBB24E87}"/>
                      </a:ext>
                    </a:extLst>
                  </p:cNvPr>
                  <p:cNvSpPr txBox="1"/>
                  <p:nvPr/>
                </p:nvSpPr>
                <p:spPr>
                  <a:xfrm>
                    <a:off x="3352012" y="1822737"/>
                    <a:ext cx="1139471" cy="37593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sz="2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800 nm</a:t>
                    </a:r>
                    <a:endPara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903BBEC9-01F6-016F-AE2A-67B0737EDF4E}"/>
                      </a:ext>
                    </a:extLst>
                  </p:cNvPr>
                  <p:cNvSpPr txBox="1"/>
                  <p:nvPr/>
                </p:nvSpPr>
                <p:spPr>
                  <a:xfrm>
                    <a:off x="8908955" y="3062613"/>
                    <a:ext cx="2573464" cy="37593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sz="2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Delay Stage</a:t>
                    </a:r>
                    <a:endPara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22AC7D43-BCA4-4525-152C-DD647215A709}"/>
                      </a:ext>
                    </a:extLst>
                  </p:cNvPr>
                  <p:cNvSpPr txBox="1"/>
                  <p:nvPr/>
                </p:nvSpPr>
                <p:spPr>
                  <a:xfrm>
                    <a:off x="5676279" y="2869942"/>
                    <a:ext cx="1139471" cy="37593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sz="2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BBO</a:t>
                    </a:r>
                    <a:endParaRPr lang="zh-CN" alt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7D369911-E273-E3CC-7695-E908C6548AE9}"/>
                    </a:ext>
                  </a:extLst>
                </p:cNvPr>
                <p:cNvSpPr txBox="1"/>
                <p:nvPr/>
              </p:nvSpPr>
              <p:spPr>
                <a:xfrm>
                  <a:off x="5659011" y="4155030"/>
                  <a:ext cx="973209" cy="3759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4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HWP</a:t>
                  </a:r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67226C6-DD61-95AF-575B-EB7252A0C00A}"/>
                    </a:ext>
                  </a:extLst>
                </p:cNvPr>
                <p:cNvSpPr txBox="1"/>
                <p:nvPr/>
              </p:nvSpPr>
              <p:spPr>
                <a:xfrm>
                  <a:off x="5686614" y="4581403"/>
                  <a:ext cx="724850" cy="3759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4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PZ</a:t>
                  </a:r>
                  <a:endParaRPr lang="zh-CN" altLang="en-US" sz="2400" dirty="0"/>
                </a:p>
              </p:txBody>
            </p:sp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0E701ACF-B80B-6480-AD5E-45FBE4D5DF39}"/>
                    </a:ext>
                  </a:extLst>
                </p:cNvPr>
                <p:cNvSpPr txBox="1"/>
                <p:nvPr/>
              </p:nvSpPr>
              <p:spPr>
                <a:xfrm>
                  <a:off x="8352172" y="2387450"/>
                  <a:ext cx="1138602" cy="3759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4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HWP</a:t>
                  </a:r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4FF8B00D-9A72-E919-2C35-96B098A9AE0C}"/>
                    </a:ext>
                  </a:extLst>
                </p:cNvPr>
                <p:cNvSpPr txBox="1"/>
                <p:nvPr/>
              </p:nvSpPr>
              <p:spPr>
                <a:xfrm>
                  <a:off x="8391257" y="2748338"/>
                  <a:ext cx="714829" cy="3759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4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PZ</a:t>
                  </a:r>
                  <a:endParaRPr lang="zh-CN" altLang="en-US" sz="2400" dirty="0"/>
                </a:p>
              </p:txBody>
            </p:sp>
          </p:grp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3DE6F3A-2873-3BFD-46E0-ECD0DDF6256B}"/>
                  </a:ext>
                </a:extLst>
              </p:cNvPr>
              <p:cNvSpPr txBox="1"/>
              <p:nvPr/>
            </p:nvSpPr>
            <p:spPr>
              <a:xfrm>
                <a:off x="5712202" y="3388636"/>
                <a:ext cx="1255027" cy="3759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Chopper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38338E10-ABA5-E532-5192-7246E59AB673}"/>
                </a:ext>
              </a:extLst>
            </p:cNvPr>
            <p:cNvSpPr/>
            <p:nvPr/>
          </p:nvSpPr>
          <p:spPr>
            <a:xfrm>
              <a:off x="5233883" y="2958993"/>
              <a:ext cx="450544" cy="16276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7" dirty="0"/>
            </a:p>
          </p:txBody>
        </p:sp>
        <p:sp>
          <p:nvSpPr>
            <p:cNvPr id="66" name="箭头: 右 65">
              <a:extLst>
                <a:ext uri="{FF2B5EF4-FFF2-40B4-BE49-F238E27FC236}">
                  <a16:creationId xmlns:a16="http://schemas.microsoft.com/office/drawing/2014/main" id="{8BD81FB2-781D-45A5-DA54-18B9ADB28216}"/>
                </a:ext>
              </a:extLst>
            </p:cNvPr>
            <p:cNvSpPr/>
            <p:nvPr/>
          </p:nvSpPr>
          <p:spPr>
            <a:xfrm rot="5400000">
              <a:off x="7471305" y="2874696"/>
              <a:ext cx="1408470" cy="127008"/>
            </a:xfrm>
            <a:prstGeom prst="rightArrow">
              <a:avLst/>
            </a:prstGeom>
            <a:solidFill>
              <a:srgbClr val="C00000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7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B30108C-8AA1-81BB-EB6F-93712D079C81}"/>
                </a:ext>
              </a:extLst>
            </p:cNvPr>
            <p:cNvSpPr/>
            <p:nvPr/>
          </p:nvSpPr>
          <p:spPr>
            <a:xfrm rot="19773767">
              <a:off x="5502239" y="2010460"/>
              <a:ext cx="85750" cy="3728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7" dirty="0"/>
            </a:p>
          </p:txBody>
        </p:sp>
        <p:sp>
          <p:nvSpPr>
            <p:cNvPr id="69" name="箭头: 右 68">
              <a:extLst>
                <a:ext uri="{FF2B5EF4-FFF2-40B4-BE49-F238E27FC236}">
                  <a16:creationId xmlns:a16="http://schemas.microsoft.com/office/drawing/2014/main" id="{B068FCD9-90D4-360D-C6DA-B57EF188799E}"/>
                </a:ext>
              </a:extLst>
            </p:cNvPr>
            <p:cNvSpPr/>
            <p:nvPr/>
          </p:nvSpPr>
          <p:spPr>
            <a:xfrm>
              <a:off x="8142042" y="3633272"/>
              <a:ext cx="1498727" cy="107058"/>
            </a:xfrm>
            <a:prstGeom prst="rightArrow">
              <a:avLst/>
            </a:prstGeom>
            <a:solidFill>
              <a:srgbClr val="C00000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7" dirty="0"/>
            </a:p>
          </p:txBody>
        </p:sp>
        <p:sp>
          <p:nvSpPr>
            <p:cNvPr id="70" name="箭头: 右 69">
              <a:extLst>
                <a:ext uri="{FF2B5EF4-FFF2-40B4-BE49-F238E27FC236}">
                  <a16:creationId xmlns:a16="http://schemas.microsoft.com/office/drawing/2014/main" id="{28779EB2-4716-D39F-C54D-823FB4205D0B}"/>
                </a:ext>
              </a:extLst>
            </p:cNvPr>
            <p:cNvSpPr/>
            <p:nvPr/>
          </p:nvSpPr>
          <p:spPr>
            <a:xfrm rot="10800000">
              <a:off x="7774454" y="4009260"/>
              <a:ext cx="1866315" cy="133132"/>
            </a:xfrm>
            <a:prstGeom prst="rightArrow">
              <a:avLst/>
            </a:prstGeom>
            <a:solidFill>
              <a:srgbClr val="C00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7" dirty="0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1" name="箭头: 右 70">
              <a:extLst>
                <a:ext uri="{FF2B5EF4-FFF2-40B4-BE49-F238E27FC236}">
                  <a16:creationId xmlns:a16="http://schemas.microsoft.com/office/drawing/2014/main" id="{435F3F1B-D02B-F849-06C5-0FF8AFBB2F72}"/>
                </a:ext>
              </a:extLst>
            </p:cNvPr>
            <p:cNvSpPr/>
            <p:nvPr/>
          </p:nvSpPr>
          <p:spPr>
            <a:xfrm rot="5400000">
              <a:off x="9444414" y="3822006"/>
              <a:ext cx="432026" cy="122522"/>
            </a:xfrm>
            <a:prstGeom prst="rightArrow">
              <a:avLst/>
            </a:prstGeom>
            <a:solidFill>
              <a:srgbClr val="C00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7" dirty="0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2" name="箭头: 右 71">
              <a:extLst>
                <a:ext uri="{FF2B5EF4-FFF2-40B4-BE49-F238E27FC236}">
                  <a16:creationId xmlns:a16="http://schemas.microsoft.com/office/drawing/2014/main" id="{9642F4E1-F72B-0F85-752C-3A0E399630FE}"/>
                </a:ext>
              </a:extLst>
            </p:cNvPr>
            <p:cNvSpPr/>
            <p:nvPr/>
          </p:nvSpPr>
          <p:spPr>
            <a:xfrm rot="5400000">
              <a:off x="7180625" y="4627247"/>
              <a:ext cx="1188172" cy="132242"/>
            </a:xfrm>
            <a:prstGeom prst="rightArrow">
              <a:avLst/>
            </a:prstGeom>
            <a:solidFill>
              <a:srgbClr val="C00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7" dirty="0">
                <a:ln w="12700">
                  <a:solidFill>
                    <a:srgbClr val="FFFFFF"/>
                  </a:solidFill>
                </a:ln>
              </a:endParaRPr>
            </a:p>
          </p:txBody>
        </p:sp>
        <p:sp>
          <p:nvSpPr>
            <p:cNvPr id="75" name="箭头: 左右 74">
              <a:extLst>
                <a:ext uri="{FF2B5EF4-FFF2-40B4-BE49-F238E27FC236}">
                  <a16:creationId xmlns:a16="http://schemas.microsoft.com/office/drawing/2014/main" id="{0F55C593-5DFE-DA65-3B6E-A26CFB4E0E1F}"/>
                </a:ext>
              </a:extLst>
            </p:cNvPr>
            <p:cNvSpPr/>
            <p:nvPr/>
          </p:nvSpPr>
          <p:spPr>
            <a:xfrm>
              <a:off x="3969309" y="5238141"/>
              <a:ext cx="5252024" cy="134001"/>
            </a:xfrm>
            <a:prstGeom prst="leftRightArrow">
              <a:avLst/>
            </a:prstGeom>
            <a:solidFill>
              <a:srgbClr val="C00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7" dirty="0">
                <a:ln w="12700">
                  <a:solidFill>
                    <a:schemeClr val="tx1"/>
                  </a:solidFill>
                </a:ln>
                <a:solidFill>
                  <a:srgbClr val="C00000"/>
                </a:solidFill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86524F2-74FC-8E6A-6855-E1D27754FCC0}"/>
                </a:ext>
              </a:extLst>
            </p:cNvPr>
            <p:cNvSpPr/>
            <p:nvPr/>
          </p:nvSpPr>
          <p:spPr>
            <a:xfrm rot="2279953">
              <a:off x="5522114" y="5170466"/>
              <a:ext cx="109033" cy="6521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7"/>
            </a:p>
          </p:txBody>
        </p:sp>
        <p:sp>
          <p:nvSpPr>
            <p:cNvPr id="77" name="箭头: 左右 76">
              <a:extLst>
                <a:ext uri="{FF2B5EF4-FFF2-40B4-BE49-F238E27FC236}">
                  <a16:creationId xmlns:a16="http://schemas.microsoft.com/office/drawing/2014/main" id="{DCA70CFA-14D2-918F-6F8C-66931FBE57F1}"/>
                </a:ext>
              </a:extLst>
            </p:cNvPr>
            <p:cNvSpPr/>
            <p:nvPr/>
          </p:nvSpPr>
          <p:spPr>
            <a:xfrm>
              <a:off x="3972711" y="5494431"/>
              <a:ext cx="5252024" cy="134001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7" dirty="0">
                <a:ln w="12700">
                  <a:solidFill>
                    <a:schemeClr val="tx1"/>
                  </a:solidFill>
                </a:ln>
                <a:solidFill>
                  <a:srgbClr val="C00000"/>
                </a:solidFill>
              </a:endParaRPr>
            </a:p>
          </p:txBody>
        </p:sp>
        <p:sp>
          <p:nvSpPr>
            <p:cNvPr id="79" name="箭头: 左右 78">
              <a:extLst>
                <a:ext uri="{FF2B5EF4-FFF2-40B4-BE49-F238E27FC236}">
                  <a16:creationId xmlns:a16="http://schemas.microsoft.com/office/drawing/2014/main" id="{E8BE257C-88AD-792E-35B9-9FFB1614BC50}"/>
                </a:ext>
              </a:extLst>
            </p:cNvPr>
            <p:cNvSpPr/>
            <p:nvPr/>
          </p:nvSpPr>
          <p:spPr>
            <a:xfrm>
              <a:off x="1713395" y="5287455"/>
              <a:ext cx="1337780" cy="131560"/>
            </a:xfrm>
            <a:prstGeom prst="leftRightArrow">
              <a:avLst/>
            </a:prstGeom>
            <a:solidFill>
              <a:srgbClr val="C00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7" dirty="0">
                <a:ln w="12700">
                  <a:solidFill>
                    <a:schemeClr val="tx1"/>
                  </a:solidFill>
                </a:ln>
                <a:solidFill>
                  <a:srgbClr val="C00000"/>
                </a:solidFill>
              </a:endParaRPr>
            </a:p>
          </p:txBody>
        </p:sp>
        <p:sp>
          <p:nvSpPr>
            <p:cNvPr id="80" name="箭头: 左右 79">
              <a:extLst>
                <a:ext uri="{FF2B5EF4-FFF2-40B4-BE49-F238E27FC236}">
                  <a16:creationId xmlns:a16="http://schemas.microsoft.com/office/drawing/2014/main" id="{032A0A14-8053-DD1B-91C5-57B73B8C8A07}"/>
                </a:ext>
              </a:extLst>
            </p:cNvPr>
            <p:cNvSpPr/>
            <p:nvPr/>
          </p:nvSpPr>
          <p:spPr>
            <a:xfrm>
              <a:off x="1713395" y="5504740"/>
              <a:ext cx="1371109" cy="131560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7" dirty="0">
                <a:ln w="12700">
                  <a:solidFill>
                    <a:schemeClr val="tx1"/>
                  </a:solidFill>
                </a:ln>
                <a:solidFill>
                  <a:srgbClr val="C00000"/>
                </a:solidFill>
              </a:endParaRPr>
            </a:p>
          </p:txBody>
        </p:sp>
        <p:sp>
          <p:nvSpPr>
            <p:cNvPr id="81" name="箭头: 右 80">
              <a:extLst>
                <a:ext uri="{FF2B5EF4-FFF2-40B4-BE49-F238E27FC236}">
                  <a16:creationId xmlns:a16="http://schemas.microsoft.com/office/drawing/2014/main" id="{A8AB721A-95B5-3067-D03C-873BCEF7A2F5}"/>
                </a:ext>
              </a:extLst>
            </p:cNvPr>
            <p:cNvSpPr/>
            <p:nvPr/>
          </p:nvSpPr>
          <p:spPr>
            <a:xfrm>
              <a:off x="9341262" y="5238141"/>
              <a:ext cx="874512" cy="134285"/>
            </a:xfrm>
            <a:prstGeom prst="rightArrow">
              <a:avLst/>
            </a:prstGeom>
            <a:solidFill>
              <a:srgbClr val="C00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7" dirty="0">
                <a:ln w="12700">
                  <a:solidFill>
                    <a:srgbClr val="FFFFFF"/>
                  </a:solidFill>
                </a:ln>
              </a:endParaRPr>
            </a:p>
          </p:txBody>
        </p:sp>
        <p:sp>
          <p:nvSpPr>
            <p:cNvPr id="82" name="箭头: 右 81">
              <a:extLst>
                <a:ext uri="{FF2B5EF4-FFF2-40B4-BE49-F238E27FC236}">
                  <a16:creationId xmlns:a16="http://schemas.microsoft.com/office/drawing/2014/main" id="{608932E3-0D87-692E-0810-B11301E87719}"/>
                </a:ext>
              </a:extLst>
            </p:cNvPr>
            <p:cNvSpPr/>
            <p:nvPr/>
          </p:nvSpPr>
          <p:spPr>
            <a:xfrm rot="5400000">
              <a:off x="5079134" y="2533721"/>
              <a:ext cx="767523" cy="119686"/>
            </a:xfrm>
            <a:prstGeom prst="rightArrow">
              <a:avLst/>
            </a:prstGeom>
            <a:solidFill>
              <a:srgbClr val="C00000"/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7" dirty="0"/>
            </a:p>
          </p:txBody>
        </p:sp>
        <p:sp>
          <p:nvSpPr>
            <p:cNvPr id="83" name="箭头: 右 82">
              <a:extLst>
                <a:ext uri="{FF2B5EF4-FFF2-40B4-BE49-F238E27FC236}">
                  <a16:creationId xmlns:a16="http://schemas.microsoft.com/office/drawing/2014/main" id="{ABF55ED7-5178-51FE-5701-49323705A16A}"/>
                </a:ext>
              </a:extLst>
            </p:cNvPr>
            <p:cNvSpPr/>
            <p:nvPr/>
          </p:nvSpPr>
          <p:spPr>
            <a:xfrm rot="5400000">
              <a:off x="4278687" y="4255692"/>
              <a:ext cx="2377948" cy="131357"/>
            </a:xfrm>
            <a:prstGeom prst="rightArrow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7" dirty="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2BE02ED4-3D1B-E4CB-7608-E0E79D3DBA76}"/>
                </a:ext>
              </a:extLst>
            </p:cNvPr>
            <p:cNvSpPr/>
            <p:nvPr/>
          </p:nvSpPr>
          <p:spPr>
            <a:xfrm rot="19773767">
              <a:off x="8094604" y="3525912"/>
              <a:ext cx="85750" cy="3728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7" dirty="0"/>
            </a:p>
          </p:txBody>
        </p:sp>
        <p:sp>
          <p:nvSpPr>
            <p:cNvPr id="85" name="箭头: 右 84">
              <a:extLst>
                <a:ext uri="{FF2B5EF4-FFF2-40B4-BE49-F238E27FC236}">
                  <a16:creationId xmlns:a16="http://schemas.microsoft.com/office/drawing/2014/main" id="{3FB9B624-618E-8BA4-470A-605273DFA5CD}"/>
                </a:ext>
              </a:extLst>
            </p:cNvPr>
            <p:cNvSpPr/>
            <p:nvPr/>
          </p:nvSpPr>
          <p:spPr>
            <a:xfrm rot="5400000">
              <a:off x="1369628" y="1659635"/>
              <a:ext cx="489624" cy="136890"/>
            </a:xfrm>
            <a:prstGeom prst="rightArrow">
              <a:avLst/>
            </a:prstGeom>
            <a:solidFill>
              <a:srgbClr val="C00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7" dirty="0"/>
            </a:p>
          </p:txBody>
        </p:sp>
      </p:grpSp>
    </p:spTree>
    <p:extLst>
      <p:ext uri="{BB962C8B-B14F-4D97-AF65-F5344CB8AC3E}">
        <p14:creationId xmlns:p14="http://schemas.microsoft.com/office/powerpoint/2010/main" val="2795210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1515</TotalTime>
  <Words>27</Words>
  <Application>Microsoft Office PowerPoint</Application>
  <PresentationFormat>自定义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 ZH</dc:creator>
  <cp:lastModifiedBy>X ZH</cp:lastModifiedBy>
  <cp:revision>21</cp:revision>
  <dcterms:created xsi:type="dcterms:W3CDTF">2023-05-26T02:17:07Z</dcterms:created>
  <dcterms:modified xsi:type="dcterms:W3CDTF">2023-08-07T03:05:03Z</dcterms:modified>
</cp:coreProperties>
</file>